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vnd.ms-photo" Extension="wdp"/>
  <Default ContentType="image/jpeg" Extension="jpg"/>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notesSlide+xml" PartName="/ppt/notesSlides/notesSlide22.xml"/>
  <Override ContentType="application/vnd.openxmlformats-officedocument.presentationml.notesSlide+xml" PartName="/ppt/notesSlides/notesSlide34.xml"/>
  <Override ContentType="application/vnd.openxmlformats-officedocument.presentationml.notesSlide+xml" PartName="/ppt/notesSlides/notesSlide55.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notesSlide+xml" PartName="/ppt/notesSlides/notesSlide23.xml"/>
  <Override ContentType="application/vnd.openxmlformats-officedocument.presentationml.notesSlide+xml" PartName="/ppt/notesSlides/notesSlide35.xml"/>
  <Override ContentType="application/vnd.openxmlformats-officedocument.presentationml.notesSlide+xml" PartName="/ppt/notesSlides/notesSlide1.xml"/>
  <Override ContentType="application/vnd.openxmlformats-officedocument.presentationml.notesSlide+xml" PartName="/ppt/notesSlides/notesSlide24.xml"/>
  <Override ContentType="application/vnd.openxmlformats-officedocument.presentationml.notesSlide+xml" PartName="/ppt/notesSlides/notesSlide39.xml"/>
  <Override ContentType="application/vnd.openxmlformats-officedocument.presentationml.notesSlide+xml" PartName="/ppt/notesSlides/notesSlide6.xml"/>
  <Override ContentType="application/vnd.openxmlformats-officedocument.presentationml.notesSlide+xml" PartName="/ppt/notesSlides/notesSlide25.xml"/>
  <Override ContentType="application/vnd.openxmlformats-officedocument.presentationml.notesSlide+xml" PartName="/ppt/notesSlides/notesSlide7.xml"/>
  <Override ContentType="application/vnd.openxmlformats-officedocument.presentationml.notesSlide+xml" PartName="/ppt/notesSlides/notesSlide36.xml"/>
  <Override ContentType="application/vnd.openxmlformats-officedocument.presentationml.notesSlide+xml" PartName="/ppt/notesSlides/notesSlide8.xml"/>
  <Override ContentType="application/vnd.openxmlformats-officedocument.presentationml.notesSlide+xml" PartName="/ppt/notesSlides/notesSlide26.xml"/>
  <Override ContentType="application/vnd.openxmlformats-officedocument.presentationml.notesSlide+xml" PartName="/ppt/notesSlides/notesSlide2.xml"/>
  <Override ContentType="application/vnd.openxmlformats-officedocument.presentationml.notesSlide+xml" PartName="/ppt/notesSlides/notesSlide9.xml"/>
  <Override ContentType="application/vnd.openxmlformats-officedocument.presentationml.notesSlide+xml" PartName="/ppt/notesSlides/notesSlide40.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7.xml"/>
  <Override ContentType="application/vnd.openxmlformats-officedocument.presentationml.notesSlide+xml" PartName="/ppt/notesSlides/notesSlide13.xml"/>
  <Override ContentType="application/vnd.openxmlformats-officedocument.presentationml.notesSlide+xml" PartName="/ppt/notesSlides/notesSlide37.xml"/>
  <Override ContentType="application/vnd.openxmlformats-officedocument.presentationml.notesSlide+xml" PartName="/ppt/notesSlides/notesSlide14.xml"/>
  <Override ContentType="application/vnd.openxmlformats-officedocument.presentationml.notesSlide+xml" PartName="/ppt/notesSlides/notesSlide28.xml"/>
  <Override ContentType="application/vnd.openxmlformats-officedocument.presentationml.notesSlide+xml" PartName="/ppt/notesSlides/notesSlide3.xml"/>
  <Override ContentType="application/vnd.openxmlformats-officedocument.presentationml.notesSlide+xml" PartName="/ppt/notesSlides/notesSlide15.xml"/>
  <Override ContentType="application/vnd.openxmlformats-officedocument.presentationml.notesSlide+xml" PartName="/ppt/notesSlides/notesSlide29.xml"/>
  <Override ContentType="application/vnd.openxmlformats-officedocument.presentationml.notesSlide+xml" PartName="/ppt/notesSlides/notesSlide16.xml"/>
  <Override ContentType="application/vnd.openxmlformats-officedocument.presentationml.notesSlide+xml" PartName="/ppt/notesSlides/notesSlide41.xml"/>
  <Override ContentType="application/vnd.openxmlformats-officedocument.presentationml.notesSlide+xml" PartName="/ppt/notesSlides/notesSlide17.xml"/>
  <Override ContentType="application/vnd.openxmlformats-officedocument.presentationml.notesSlide+xml" PartName="/ppt/notesSlides/notesSlide30.xml"/>
  <Override ContentType="application/vnd.openxmlformats-officedocument.presentationml.notesSlide+xml" PartName="/ppt/notesSlides/notesSlide4.xml"/>
  <Override ContentType="application/vnd.openxmlformats-officedocument.presentationml.notesSlide+xml" PartName="/ppt/notesSlides/notesSlide18.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32.xml"/>
  <Override ContentType="application/vnd.openxmlformats-officedocument.presentationml.notesSlide+xml" PartName="/ppt/notesSlides/notesSlide20.xml"/>
  <Override ContentType="application/vnd.openxmlformats-officedocument.presentationml.notesSlide+xml" PartName="/ppt/notesSlides/notesSlide38.xml"/>
  <Override ContentType="application/vnd.openxmlformats-officedocument.presentationml.notesSlide+xml" PartName="/ppt/notesSlides/notesSlide5.xml"/>
  <Override ContentType="application/vnd.openxmlformats-officedocument.presentationml.notesSlide+xml" PartName="/ppt/notesSlides/notesSlide54.xml"/>
  <Override ContentType="application/vnd.openxmlformats-officedocument.presentationml.notesSlide+xml" PartName="/ppt/notesSlides/notesSlide21.xml"/>
  <Override ContentType="application/vnd.openxmlformats-officedocument.presentationml.notesSlide+xml" PartName="/ppt/notesSlides/notesSlide33.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2.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theme+xml" PartName="/ppt/theme/theme2.xml"/>
  <Override ContentType="application/vnd.openxmlformats-officedocument.theme+xml" PartName="/ppt/theme/theme3.xml"/>
  <Override ContentType="application/vnd.openxmlformats-officedocument.presentationml.notesMaster+xml" PartName="/ppt/notesMasters/notesMaster1.xml"/>
  <Override ContentType="application/vnd.openxmlformats-officedocument.theme+xml" PartName="/ppt/theme/theme1.xml"/>
  <Override ContentType="application/vnd.openxmlformats-officedocument.presentationml.presProps+xml" PartName="/ppt/presProps.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extended-properties+xml" PartName="/docProps/app.xml"/>
  <Override ContentType="application/vnd.openxmlformats-package.core-properties+xml" PartName="/docProps/core.xml"/>
  <Override ContentType="application/vnd.openxmlformats-officedocument.customXmlProperties+xml" PartName="/customXml/itemProps2.xml"/>
  <Override ContentType="application/vnd.openxmlformats-officedocument.customXmlProperties+xml" PartName="/customXml/itemProps1.xml"/>
  <Override ContentType="application/vnd.openxmlformats-officedocument.customXmlProperties+xml" PartName="/customXml/itemProps3.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8"/>
  </p:notesMasterIdLst>
  <p:sldIdLst>
    <p:sldId id="260" r:id="rId3"/>
    <p:sldId id="267" r:id="rId4"/>
    <p:sldId id="264" r:id="rId5"/>
    <p:sldId id="298" r:id="rId6"/>
    <p:sldId id="271" r:id="rId7"/>
    <p:sldId id="285" r:id="rId8"/>
    <p:sldId id="272" r:id="rId9"/>
    <p:sldId id="278" r:id="rId10"/>
    <p:sldId id="279" r:id="rId11"/>
    <p:sldId id="286" r:id="rId12"/>
    <p:sldId id="288" r:id="rId13"/>
    <p:sldId id="287" r:id="rId14"/>
    <p:sldId id="300" r:id="rId15"/>
    <p:sldId id="301" r:id="rId16"/>
    <p:sldId id="306" r:id="rId17"/>
    <p:sldId id="307" r:id="rId18"/>
    <p:sldId id="308" r:id="rId19"/>
    <p:sldId id="309" r:id="rId20"/>
    <p:sldId id="284" r:id="rId21"/>
    <p:sldId id="310" r:id="rId22"/>
    <p:sldId id="311" r:id="rId23"/>
    <p:sldId id="289" r:id="rId24"/>
    <p:sldId id="303" r:id="rId25"/>
    <p:sldId id="280" r:id="rId26"/>
    <p:sldId id="304" r:id="rId27"/>
    <p:sldId id="305" r:id="rId28"/>
    <p:sldId id="281" r:id="rId29"/>
    <p:sldId id="282" r:id="rId30"/>
    <p:sldId id="312" r:id="rId31"/>
    <p:sldId id="313" r:id="rId32"/>
    <p:sldId id="314" r:id="rId33"/>
    <p:sldId id="302" r:id="rId34"/>
    <p:sldId id="315" r:id="rId35"/>
    <p:sldId id="291" r:id="rId36"/>
    <p:sldId id="292" r:id="rId37"/>
    <p:sldId id="316" r:id="rId38"/>
    <p:sldId id="290" r:id="rId39"/>
    <p:sldId id="317" r:id="rId40"/>
    <p:sldId id="319" r:id="rId41"/>
    <p:sldId id="320" r:id="rId42"/>
    <p:sldId id="258" r:id="rId43"/>
    <p:sldId id="259" r:id="rId44"/>
    <p:sldId id="257" r:id="rId45"/>
    <p:sldId id="262" r:id="rId46"/>
    <p:sldId id="268" r:id="rId47"/>
    <p:sldId id="261" r:id="rId48"/>
    <p:sldId id="295" r:id="rId49"/>
    <p:sldId id="273" r:id="rId50"/>
    <p:sldId id="276" r:id="rId51"/>
    <p:sldId id="274" r:id="rId52"/>
    <p:sldId id="299" r:id="rId53"/>
    <p:sldId id="296" r:id="rId54"/>
    <p:sldId id="297" r:id="rId55"/>
    <p:sldId id="277" r:id="rId56"/>
    <p:sldId id="318" r:id="rId57"/>
  </p:sldIdLst>
  <p:sldSz cx="7562850" cy="10688638"/>
  <p:notesSz cx="6858000" cy="9144000"/>
  <p:defaultTextStyle>
    <a:defPPr>
      <a:defRPr lang="fr-FR"/>
    </a:defPPr>
    <a:lvl1pPr marL="0" algn="l" defTabSz="457127" rtl="0" eaLnBrk="1" latinLnBrk="0" hangingPunct="1">
      <a:defRPr sz="1799" kern="1200">
        <a:solidFill>
          <a:schemeClr val="tx1"/>
        </a:solidFill>
        <a:latin typeface="+mn-lt"/>
        <a:ea typeface="+mn-ea"/>
        <a:cs typeface="+mn-cs"/>
      </a:defRPr>
    </a:lvl1pPr>
    <a:lvl2pPr marL="457127" algn="l" defTabSz="457127" rtl="0" eaLnBrk="1" latinLnBrk="0" hangingPunct="1">
      <a:defRPr sz="1799" kern="1200">
        <a:solidFill>
          <a:schemeClr val="tx1"/>
        </a:solidFill>
        <a:latin typeface="+mn-lt"/>
        <a:ea typeface="+mn-ea"/>
        <a:cs typeface="+mn-cs"/>
      </a:defRPr>
    </a:lvl2pPr>
    <a:lvl3pPr marL="914254" algn="l" defTabSz="457127" rtl="0" eaLnBrk="1" latinLnBrk="0" hangingPunct="1">
      <a:defRPr sz="1799" kern="1200">
        <a:solidFill>
          <a:schemeClr val="tx1"/>
        </a:solidFill>
        <a:latin typeface="+mn-lt"/>
        <a:ea typeface="+mn-ea"/>
        <a:cs typeface="+mn-cs"/>
      </a:defRPr>
    </a:lvl3pPr>
    <a:lvl4pPr marL="1371381" algn="l" defTabSz="457127" rtl="0" eaLnBrk="1" latinLnBrk="0" hangingPunct="1">
      <a:defRPr sz="1799" kern="1200">
        <a:solidFill>
          <a:schemeClr val="tx1"/>
        </a:solidFill>
        <a:latin typeface="+mn-lt"/>
        <a:ea typeface="+mn-ea"/>
        <a:cs typeface="+mn-cs"/>
      </a:defRPr>
    </a:lvl4pPr>
    <a:lvl5pPr marL="1828507" algn="l" defTabSz="457127" rtl="0" eaLnBrk="1" latinLnBrk="0" hangingPunct="1">
      <a:defRPr sz="1799" kern="1200">
        <a:solidFill>
          <a:schemeClr val="tx1"/>
        </a:solidFill>
        <a:latin typeface="+mn-lt"/>
        <a:ea typeface="+mn-ea"/>
        <a:cs typeface="+mn-cs"/>
      </a:defRPr>
    </a:lvl5pPr>
    <a:lvl6pPr marL="2285634" algn="l" defTabSz="457127" rtl="0" eaLnBrk="1" latinLnBrk="0" hangingPunct="1">
      <a:defRPr sz="1799" kern="1200">
        <a:solidFill>
          <a:schemeClr val="tx1"/>
        </a:solidFill>
        <a:latin typeface="+mn-lt"/>
        <a:ea typeface="+mn-ea"/>
        <a:cs typeface="+mn-cs"/>
      </a:defRPr>
    </a:lvl6pPr>
    <a:lvl7pPr marL="2742761" algn="l" defTabSz="457127" rtl="0" eaLnBrk="1" latinLnBrk="0" hangingPunct="1">
      <a:defRPr sz="1799" kern="1200">
        <a:solidFill>
          <a:schemeClr val="tx1"/>
        </a:solidFill>
        <a:latin typeface="+mn-lt"/>
        <a:ea typeface="+mn-ea"/>
        <a:cs typeface="+mn-cs"/>
      </a:defRPr>
    </a:lvl7pPr>
    <a:lvl8pPr marL="3199888" algn="l" defTabSz="457127" rtl="0" eaLnBrk="1" latinLnBrk="0" hangingPunct="1">
      <a:defRPr sz="1799" kern="1200">
        <a:solidFill>
          <a:schemeClr val="tx1"/>
        </a:solidFill>
        <a:latin typeface="+mn-lt"/>
        <a:ea typeface="+mn-ea"/>
        <a:cs typeface="+mn-cs"/>
      </a:defRPr>
    </a:lvl8pPr>
    <a:lvl9pPr marL="3657015" algn="l" defTabSz="457127"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7A"/>
    <a:srgbClr val="4BACC6"/>
    <a:srgbClr val="BF3533"/>
    <a:srgbClr val="444444"/>
    <a:srgbClr val="5C5C5C"/>
    <a:srgbClr val="39596E"/>
    <a:srgbClr val="404040"/>
    <a:srgbClr val="627A88"/>
    <a:srgbClr val="C87E27"/>
    <a:srgbClr val="0918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48" autoAdjust="0"/>
    <p:restoredTop sz="94660"/>
  </p:normalViewPr>
  <p:slideViewPr>
    <p:cSldViewPr snapToGrid="0" snapToObjects="1">
      <p:cViewPr varScale="1">
        <p:scale>
          <a:sx n="50" d="100"/>
          <a:sy n="50" d="100"/>
        </p:scale>
        <p:origin x="2693" y="77"/>
      </p:cViewPr>
      <p:guideLst>
        <p:guide orient="horz" pos="3367"/>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65"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M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D46F8502-5CB7-44F9-823B-D446AE085621}" type="datetimeFigureOut">
              <a:rPr lang="ar-MA" smtClean="0"/>
              <a:t>01-08-1442</a:t>
            </a:fld>
            <a:endParaRPr lang="ar-MA"/>
          </a:p>
        </p:txBody>
      </p:sp>
      <p:sp>
        <p:nvSpPr>
          <p:cNvPr id="4" name="Slide Image Placeholder 3"/>
          <p:cNvSpPr>
            <a:spLocks noGrp="1" noRot="1" noChangeAspect="1"/>
          </p:cNvSpPr>
          <p:nvPr>
            <p:ph type="sldImg" idx="2"/>
          </p:nvPr>
        </p:nvSpPr>
        <p:spPr>
          <a:xfrm>
            <a:off x="2336800" y="1143000"/>
            <a:ext cx="2184400" cy="3086100"/>
          </a:xfrm>
          <a:prstGeom prst="rect">
            <a:avLst/>
          </a:prstGeom>
          <a:noFill/>
          <a:ln w="12700">
            <a:solidFill>
              <a:prstClr val="black"/>
            </a:solidFill>
          </a:ln>
        </p:spPr>
        <p:txBody>
          <a:bodyPr vert="horz" lIns="91440" tIns="45720" rIns="91440" bIns="45720" rtlCol="0" anchor="ctr"/>
          <a:lstStyle/>
          <a:p>
            <a:endParaRPr lang="ar-M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M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M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5058BE03-DB5B-49B1-A885-A41BD9C03775}" type="slidenum">
              <a:rPr lang="ar-MA" smtClean="0"/>
              <a:t>‹#›</a:t>
            </a:fld>
            <a:endParaRPr lang="ar-MA"/>
          </a:p>
        </p:txBody>
      </p:sp>
    </p:spTree>
    <p:extLst>
      <p:ext uri="{BB962C8B-B14F-4D97-AF65-F5344CB8AC3E}">
        <p14:creationId xmlns:p14="http://schemas.microsoft.com/office/powerpoint/2010/main" val="3854253276"/>
      </p:ext>
    </p:extLst>
  </p:cSld>
  <p:clrMap bg1="lt1" tx1="dk1" bg2="lt2" tx2="dk2" accent1="accent1" accent2="accent2" accent3="accent3" accent4="accent4" accent5="accent5" accent6="accent6" hlink="hlink" folHlink="folHlink"/>
  <p:notesStyle>
    <a:lvl1pPr marL="0" algn="l" defTabSz="914254" rtl="0" eaLnBrk="1" latinLnBrk="0" hangingPunct="1">
      <a:defRPr sz="1200" kern="1200">
        <a:solidFill>
          <a:schemeClr val="tx1"/>
        </a:solidFill>
        <a:latin typeface="+mn-lt"/>
        <a:ea typeface="+mn-ea"/>
        <a:cs typeface="+mn-cs"/>
      </a:defRPr>
    </a:lvl1pPr>
    <a:lvl2pPr marL="457127" algn="l" defTabSz="914254" rtl="0" eaLnBrk="1" latinLnBrk="0" hangingPunct="1">
      <a:defRPr sz="1200" kern="1200">
        <a:solidFill>
          <a:schemeClr val="tx1"/>
        </a:solidFill>
        <a:latin typeface="+mn-lt"/>
        <a:ea typeface="+mn-ea"/>
        <a:cs typeface="+mn-cs"/>
      </a:defRPr>
    </a:lvl2pPr>
    <a:lvl3pPr marL="914254" algn="l" defTabSz="914254" rtl="0" eaLnBrk="1" latinLnBrk="0" hangingPunct="1">
      <a:defRPr sz="1200" kern="1200">
        <a:solidFill>
          <a:schemeClr val="tx1"/>
        </a:solidFill>
        <a:latin typeface="+mn-lt"/>
        <a:ea typeface="+mn-ea"/>
        <a:cs typeface="+mn-cs"/>
      </a:defRPr>
    </a:lvl3pPr>
    <a:lvl4pPr marL="1371381" algn="l" defTabSz="914254" rtl="0" eaLnBrk="1" latinLnBrk="0" hangingPunct="1">
      <a:defRPr sz="1200" kern="1200">
        <a:solidFill>
          <a:schemeClr val="tx1"/>
        </a:solidFill>
        <a:latin typeface="+mn-lt"/>
        <a:ea typeface="+mn-ea"/>
        <a:cs typeface="+mn-cs"/>
      </a:defRPr>
    </a:lvl4pPr>
    <a:lvl5pPr marL="1828507" algn="l" defTabSz="914254" rtl="0" eaLnBrk="1" latinLnBrk="0" hangingPunct="1">
      <a:defRPr sz="1200" kern="1200">
        <a:solidFill>
          <a:schemeClr val="tx1"/>
        </a:solidFill>
        <a:latin typeface="+mn-lt"/>
        <a:ea typeface="+mn-ea"/>
        <a:cs typeface="+mn-cs"/>
      </a:defRPr>
    </a:lvl5pPr>
    <a:lvl6pPr marL="2285634" algn="l" defTabSz="914254" rtl="0" eaLnBrk="1" latinLnBrk="0" hangingPunct="1">
      <a:defRPr sz="1200" kern="1200">
        <a:solidFill>
          <a:schemeClr val="tx1"/>
        </a:solidFill>
        <a:latin typeface="+mn-lt"/>
        <a:ea typeface="+mn-ea"/>
        <a:cs typeface="+mn-cs"/>
      </a:defRPr>
    </a:lvl6pPr>
    <a:lvl7pPr marL="2742761" algn="l" defTabSz="914254" rtl="0" eaLnBrk="1" latinLnBrk="0" hangingPunct="1">
      <a:defRPr sz="1200" kern="1200">
        <a:solidFill>
          <a:schemeClr val="tx1"/>
        </a:solidFill>
        <a:latin typeface="+mn-lt"/>
        <a:ea typeface="+mn-ea"/>
        <a:cs typeface="+mn-cs"/>
      </a:defRPr>
    </a:lvl7pPr>
    <a:lvl8pPr marL="3199888" algn="l" defTabSz="914254" rtl="0" eaLnBrk="1" latinLnBrk="0" hangingPunct="1">
      <a:defRPr sz="1200" kern="1200">
        <a:solidFill>
          <a:schemeClr val="tx1"/>
        </a:solidFill>
        <a:latin typeface="+mn-lt"/>
        <a:ea typeface="+mn-ea"/>
        <a:cs typeface="+mn-cs"/>
      </a:defRPr>
    </a:lvl8pPr>
    <a:lvl9pPr marL="3657015" algn="l" defTabSz="9142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dirty="0"/>
              <a:t> www.bestfreecv.com</a:t>
            </a:r>
          </a:p>
          <a:p>
            <a:endParaRPr lang="fr-FR" dirty="0"/>
          </a:p>
        </p:txBody>
      </p:sp>
      <p:sp>
        <p:nvSpPr>
          <p:cNvPr id="4" name="Slide Number Placeholder 3"/>
          <p:cNvSpPr>
            <a:spLocks noGrp="1"/>
          </p:cNvSpPr>
          <p:nvPr>
            <p:ph type="sldNum" sz="quarter" idx="5"/>
          </p:nvPr>
        </p:nvSpPr>
        <p:spPr/>
        <p:txBody>
          <a:bodyPr/>
          <a:lstStyle/>
          <a:p>
            <a:fld id="{5058BE03-DB5B-49B1-A885-A41BD9C03775}" type="slidenum">
              <a:rPr lang="ar-MA" smtClean="0"/>
              <a:t>1</a:t>
            </a:fld>
            <a:endParaRPr lang="ar-MA"/>
          </a:p>
        </p:txBody>
      </p:sp>
    </p:spTree>
    <p:extLst>
      <p:ext uri="{BB962C8B-B14F-4D97-AF65-F5344CB8AC3E}">
        <p14:creationId xmlns:p14="http://schemas.microsoft.com/office/powerpoint/2010/main" val="1466463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a:t> www.bestfreecv.com</a:t>
            </a:r>
          </a:p>
          <a:p>
            <a:endParaRPr lang="fr-FR" dirty="0"/>
          </a:p>
        </p:txBody>
      </p:sp>
      <p:sp>
        <p:nvSpPr>
          <p:cNvPr id="4" name="Slide Number Placeholder 3"/>
          <p:cNvSpPr>
            <a:spLocks noGrp="1"/>
          </p:cNvSpPr>
          <p:nvPr>
            <p:ph type="sldNum" sz="quarter" idx="5"/>
          </p:nvPr>
        </p:nvSpPr>
        <p:spPr/>
        <p:txBody>
          <a:bodyPr/>
          <a:lstStyle/>
          <a:p>
            <a:fld id="{3D016160-EAAB-42DA-81FB-BDD86292C248}" type="slidenum">
              <a:rPr lang="ar-MA" smtClean="0"/>
              <a:t>10</a:t>
            </a:fld>
            <a:endParaRPr lang="ar-MA"/>
          </a:p>
        </p:txBody>
      </p:sp>
    </p:spTree>
    <p:extLst>
      <p:ext uri="{BB962C8B-B14F-4D97-AF65-F5344CB8AC3E}">
        <p14:creationId xmlns:p14="http://schemas.microsoft.com/office/powerpoint/2010/main" val="1228555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a:t> www.bestfreecv.com</a:t>
            </a:r>
          </a:p>
          <a:p>
            <a:endParaRPr lang="fr-FR"/>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11</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57161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a:t> www.bestfreecv.com</a:t>
            </a:r>
          </a:p>
          <a:p>
            <a:endParaRPr lang="fr-FR"/>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12</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39245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dirty="0"/>
              <a:t> www.bestfreecv.com</a:t>
            </a:r>
          </a:p>
          <a:p>
            <a:endParaRPr lang="fr-FR" dirty="0"/>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13</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96631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a:t> www.bestfreecv.com</a:t>
            </a:r>
          </a:p>
          <a:p>
            <a:endParaRPr lang="fr-FR"/>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14</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21237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D016160-EAAB-42DA-81FB-BDD86292C248}" type="slidenum">
              <a:rPr lang="ar-MA" smtClean="0"/>
              <a:t>15</a:t>
            </a:fld>
            <a:endParaRPr lang="ar-MA"/>
          </a:p>
        </p:txBody>
      </p:sp>
    </p:spTree>
    <p:extLst>
      <p:ext uri="{BB962C8B-B14F-4D97-AF65-F5344CB8AC3E}">
        <p14:creationId xmlns:p14="http://schemas.microsoft.com/office/powerpoint/2010/main" val="4011755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a:t> www.bestfreecv.com</a:t>
            </a:r>
          </a:p>
          <a:p>
            <a:endParaRPr lang="fr-FR" dirty="0"/>
          </a:p>
        </p:txBody>
      </p:sp>
      <p:sp>
        <p:nvSpPr>
          <p:cNvPr id="4" name="Slide Number Placeholder 3"/>
          <p:cNvSpPr>
            <a:spLocks noGrp="1"/>
          </p:cNvSpPr>
          <p:nvPr>
            <p:ph type="sldNum" sz="quarter" idx="10"/>
          </p:nvPr>
        </p:nvSpPr>
        <p:spPr/>
        <p:txBody>
          <a:bodyPr/>
          <a:lstStyle/>
          <a:p>
            <a:fld id="{3D016160-EAAB-42DA-81FB-BDD86292C248}" type="slidenum">
              <a:rPr lang="ar-MA" smtClean="0"/>
              <a:t>16</a:t>
            </a:fld>
            <a:endParaRPr lang="ar-MA"/>
          </a:p>
        </p:txBody>
      </p:sp>
    </p:spTree>
    <p:extLst>
      <p:ext uri="{BB962C8B-B14F-4D97-AF65-F5344CB8AC3E}">
        <p14:creationId xmlns:p14="http://schemas.microsoft.com/office/powerpoint/2010/main" val="4011755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a:t> www.bestfreecv.com</a:t>
            </a:r>
          </a:p>
          <a:p>
            <a:endParaRPr lang="fr-FR"/>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17</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85043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dirty="0"/>
              <a:t> www.bestfreecv.com</a:t>
            </a:r>
          </a:p>
          <a:p>
            <a:endParaRPr lang="fr-FR" dirty="0"/>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18</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5215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a:t> www.bestfreecv.com</a:t>
            </a:r>
          </a:p>
          <a:p>
            <a:endParaRPr lang="fr-FR"/>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19</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88462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dirty="0"/>
              <a:t> www.bestfreecv.com</a:t>
            </a:r>
          </a:p>
          <a:p>
            <a:endParaRPr lang="fr-FR" dirty="0"/>
          </a:p>
        </p:txBody>
      </p:sp>
      <p:sp>
        <p:nvSpPr>
          <p:cNvPr id="4" name="Slide Number Placeholder 3"/>
          <p:cNvSpPr>
            <a:spLocks noGrp="1"/>
          </p:cNvSpPr>
          <p:nvPr>
            <p:ph type="sldNum" sz="quarter" idx="10"/>
          </p:nvPr>
        </p:nvSpPr>
        <p:spPr/>
        <p:txBody>
          <a:bodyPr/>
          <a:lstStyle/>
          <a:p>
            <a:pPr marL="0" marR="0" lvl="0" indent="0" algn="l" defTabSz="457127" rtl="0" eaLnBrk="1" fontAlgn="auto" latinLnBrk="0" hangingPunct="1">
              <a:lnSpc>
                <a:spcPct val="100000"/>
              </a:lnSpc>
              <a:spcBef>
                <a:spcPts val="0"/>
              </a:spcBef>
              <a:spcAft>
                <a:spcPts val="0"/>
              </a:spcAft>
              <a:buClrTx/>
              <a:buSzTx/>
              <a:buFontTx/>
              <a:buNone/>
              <a:tabLst/>
              <a:defRPr/>
            </a:pPr>
            <a:fld id="{0052E0CB-1A6E-4DEA-8F58-FAE0DBA1BF3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127"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898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a:t> www.bestfreecv.com</a:t>
            </a:r>
          </a:p>
          <a:p>
            <a:endParaRPr lang="fr-FR"/>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20</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251819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a:t> www.bestfreecv.com</a:t>
            </a:r>
          </a:p>
          <a:p>
            <a:endParaRPr lang="fr-FR"/>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21</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087229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a:t> www.bestfreecv.com</a:t>
            </a:r>
          </a:p>
          <a:p>
            <a:endParaRPr lang="fr-FR"/>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22</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64304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dirty="0"/>
              <a:t> www.bestfreecv.com</a:t>
            </a:r>
          </a:p>
          <a:p>
            <a:endParaRPr lang="fr-FR" dirty="0"/>
          </a:p>
        </p:txBody>
      </p:sp>
      <p:sp>
        <p:nvSpPr>
          <p:cNvPr id="4" name="Slide Number Placeholder 3"/>
          <p:cNvSpPr>
            <a:spLocks noGrp="1"/>
          </p:cNvSpPr>
          <p:nvPr>
            <p:ph type="sldNum" sz="quarter" idx="5"/>
          </p:nvPr>
        </p:nvSpPr>
        <p:spPr/>
        <p:txBody>
          <a:bodyPr/>
          <a:lstStyle/>
          <a:p>
            <a:fld id="{3D016160-EAAB-42DA-81FB-BDD86292C248}" type="slidenum">
              <a:rPr lang="ar-MA" smtClean="0"/>
              <a:t>23</a:t>
            </a:fld>
            <a:endParaRPr lang="ar-MA"/>
          </a:p>
        </p:txBody>
      </p:sp>
    </p:spTree>
    <p:extLst>
      <p:ext uri="{BB962C8B-B14F-4D97-AF65-F5344CB8AC3E}">
        <p14:creationId xmlns:p14="http://schemas.microsoft.com/office/powerpoint/2010/main" val="3350686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a:t> www.bestfreecv.com</a:t>
            </a:r>
          </a:p>
          <a:p>
            <a:endParaRPr lang="fr-FR"/>
          </a:p>
        </p:txBody>
      </p:sp>
      <p:sp>
        <p:nvSpPr>
          <p:cNvPr id="4" name="Slide Number Placeholder 3"/>
          <p:cNvSpPr>
            <a:spLocks noGrp="1"/>
          </p:cNvSpPr>
          <p:nvPr>
            <p:ph type="sldNum" sz="quarter" idx="5"/>
          </p:nvPr>
        </p:nvSpPr>
        <p:spPr/>
        <p:txBody>
          <a:bodyPr/>
          <a:lstStyle/>
          <a:p>
            <a:fld id="{3D016160-EAAB-42DA-81FB-BDD86292C248}" type="slidenum">
              <a:rPr lang="ar-MA" smtClean="0"/>
              <a:t>24</a:t>
            </a:fld>
            <a:endParaRPr lang="ar-MA"/>
          </a:p>
        </p:txBody>
      </p:sp>
    </p:spTree>
    <p:extLst>
      <p:ext uri="{BB962C8B-B14F-4D97-AF65-F5344CB8AC3E}">
        <p14:creationId xmlns:p14="http://schemas.microsoft.com/office/powerpoint/2010/main" val="1380238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a:t> www.bestfreecv.com</a:t>
            </a:r>
          </a:p>
          <a:p>
            <a:endParaRPr lang="fr-FR"/>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25</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738753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a:t> www.bestfreecv.com</a:t>
            </a:r>
          </a:p>
          <a:p>
            <a:endParaRPr lang="fr-FR"/>
          </a:p>
        </p:txBody>
      </p:sp>
      <p:sp>
        <p:nvSpPr>
          <p:cNvPr id="4" name="Slide Number Placeholder 3"/>
          <p:cNvSpPr>
            <a:spLocks noGrp="1"/>
          </p:cNvSpPr>
          <p:nvPr>
            <p:ph type="sldNum" sz="quarter" idx="5"/>
          </p:nvPr>
        </p:nvSpPr>
        <p:spPr/>
        <p:txBody>
          <a:bodyPr/>
          <a:lstStyle/>
          <a:p>
            <a:fld id="{3D016160-EAAB-42DA-81FB-BDD86292C248}" type="slidenum">
              <a:rPr lang="ar-MA" smtClean="0"/>
              <a:t>26</a:t>
            </a:fld>
            <a:endParaRPr lang="ar-MA"/>
          </a:p>
        </p:txBody>
      </p:sp>
    </p:spTree>
    <p:extLst>
      <p:ext uri="{BB962C8B-B14F-4D97-AF65-F5344CB8AC3E}">
        <p14:creationId xmlns:p14="http://schemas.microsoft.com/office/powerpoint/2010/main" val="3018648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a:t> www.bestfreecv.com</a:t>
            </a:r>
          </a:p>
          <a:p>
            <a:endParaRPr lang="fr-FR"/>
          </a:p>
        </p:txBody>
      </p:sp>
      <p:sp>
        <p:nvSpPr>
          <p:cNvPr id="4" name="Slide Number Placeholder 3"/>
          <p:cNvSpPr>
            <a:spLocks noGrp="1"/>
          </p:cNvSpPr>
          <p:nvPr>
            <p:ph type="sldNum" sz="quarter" idx="5"/>
          </p:nvPr>
        </p:nvSpPr>
        <p:spPr/>
        <p:txBody>
          <a:bodyPr/>
          <a:lstStyle/>
          <a:p>
            <a:fld id="{3D016160-EAAB-42DA-81FB-BDD86292C248}" type="slidenum">
              <a:rPr lang="ar-MA" smtClean="0"/>
              <a:t>27</a:t>
            </a:fld>
            <a:endParaRPr lang="ar-MA"/>
          </a:p>
        </p:txBody>
      </p:sp>
    </p:spTree>
    <p:extLst>
      <p:ext uri="{BB962C8B-B14F-4D97-AF65-F5344CB8AC3E}">
        <p14:creationId xmlns:p14="http://schemas.microsoft.com/office/powerpoint/2010/main" val="2090121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DZ" dirty="0"/>
              <a:t>جميع الحقوق محفوظة لموقع</a:t>
            </a:r>
            <a:endParaRPr lang="fr-FR" dirty="0"/>
          </a:p>
          <a:p>
            <a:r>
              <a:rPr lang="fr-FR"/>
              <a:t>www.BestFreeCv.Com</a:t>
            </a:r>
          </a:p>
          <a:p>
            <a:endParaRPr lang="fr-FR"/>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28</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4105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DZ" dirty="0"/>
              <a:t>جميع الحقوق محفوظة لموقع</a:t>
            </a:r>
            <a:endParaRPr lang="fr-FR" dirty="0"/>
          </a:p>
          <a:p>
            <a:r>
              <a:rPr lang="fr-FR" dirty="0"/>
              <a:t>www.BestFreeCv.Com</a:t>
            </a:r>
          </a:p>
          <a:p>
            <a:endParaRPr lang="fr-FR" dirty="0"/>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29</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40568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dirty="0"/>
              <a:t> www.bestfreecv.com</a:t>
            </a:r>
          </a:p>
          <a:p>
            <a:endParaRPr lang="fr-FR" dirty="0"/>
          </a:p>
        </p:txBody>
      </p:sp>
      <p:sp>
        <p:nvSpPr>
          <p:cNvPr id="4" name="Slide Number Placeholder 3"/>
          <p:cNvSpPr>
            <a:spLocks noGrp="1"/>
          </p:cNvSpPr>
          <p:nvPr>
            <p:ph type="sldNum" sz="quarter" idx="5"/>
          </p:nvPr>
        </p:nvSpPr>
        <p:spPr/>
        <p:txBody>
          <a:bodyPr/>
          <a:lstStyle/>
          <a:p>
            <a:fld id="{0052E0CB-1A6E-4DEA-8F58-FAE0DBA1BF39}" type="slidenum">
              <a:rPr lang="fr-FR" smtClean="0"/>
              <a:t>3</a:t>
            </a:fld>
            <a:endParaRPr lang="fr-FR"/>
          </a:p>
        </p:txBody>
      </p:sp>
    </p:spTree>
    <p:extLst>
      <p:ext uri="{BB962C8B-B14F-4D97-AF65-F5344CB8AC3E}">
        <p14:creationId xmlns:p14="http://schemas.microsoft.com/office/powerpoint/2010/main" val="1990710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DZ" dirty="0"/>
              <a:t>جميع الحقوق محفوظة لموقع</a:t>
            </a:r>
            <a:endParaRPr lang="fr-FR" dirty="0"/>
          </a:p>
          <a:p>
            <a:r>
              <a:rPr lang="fr-FR"/>
              <a:t>www.BestFreeCv.Com</a:t>
            </a:r>
          </a:p>
          <a:p>
            <a:endParaRPr lang="fr-FR"/>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30</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013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DZ" dirty="0"/>
              <a:t>جميع الحقوق محفوظة لموقع</a:t>
            </a:r>
            <a:endParaRPr lang="fr-FR" dirty="0"/>
          </a:p>
          <a:p>
            <a:r>
              <a:rPr lang="fr-FR" dirty="0"/>
              <a:t>www.BestFreeCv.Com</a:t>
            </a:r>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31</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83757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dirty="0"/>
              <a:t> www.bestfreecv.com</a:t>
            </a:r>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32</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48663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DZ" dirty="0"/>
              <a:t>جميع الحقوق محفوظة لموقع</a:t>
            </a:r>
            <a:endParaRPr lang="fr-FR" dirty="0"/>
          </a:p>
          <a:p>
            <a:r>
              <a:rPr lang="fr-FR" dirty="0"/>
              <a:t>www.BestFreeCv.Com</a:t>
            </a:r>
          </a:p>
          <a:p>
            <a:endParaRPr lang="fr-FR" dirty="0"/>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33</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928099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DZ" dirty="0"/>
              <a:t>جميع الحقوق محفوظة لموقع</a:t>
            </a:r>
            <a:endParaRPr lang="fr-FR" dirty="0"/>
          </a:p>
          <a:p>
            <a:r>
              <a:rPr lang="fr-FR" dirty="0"/>
              <a:t>www.BestFreeCv.Com</a:t>
            </a:r>
          </a:p>
          <a:p>
            <a:endParaRPr lang="fr-FR" dirty="0"/>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34</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16016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DZ" dirty="0"/>
              <a:t>جميع الحقوق محفوظة لموقع</a:t>
            </a:r>
            <a:endParaRPr lang="fr-FR" dirty="0"/>
          </a:p>
          <a:p>
            <a:r>
              <a:rPr lang="fr-FR" dirty="0"/>
              <a:t>www.BestFreeCv.Com</a:t>
            </a:r>
          </a:p>
          <a:p>
            <a:endParaRPr lang="fr-FR" dirty="0"/>
          </a:p>
        </p:txBody>
      </p:sp>
      <p:sp>
        <p:nvSpPr>
          <p:cNvPr id="4" name="Slide Number Placeholder 3"/>
          <p:cNvSpPr>
            <a:spLocks noGrp="1"/>
          </p:cNvSpPr>
          <p:nvPr>
            <p:ph type="sldNum" sz="quarter" idx="5"/>
          </p:nvPr>
        </p:nvSpPr>
        <p:spPr/>
        <p:txBody>
          <a:bodyPr/>
          <a:lstStyle/>
          <a:p>
            <a:fld id="{3D016160-EAAB-42DA-81FB-BDD86292C248}" type="slidenum">
              <a:rPr lang="ar-MA" smtClean="0"/>
              <a:t>35</a:t>
            </a:fld>
            <a:endParaRPr lang="ar-MA"/>
          </a:p>
        </p:txBody>
      </p:sp>
    </p:spTree>
    <p:extLst>
      <p:ext uri="{BB962C8B-B14F-4D97-AF65-F5344CB8AC3E}">
        <p14:creationId xmlns:p14="http://schemas.microsoft.com/office/powerpoint/2010/main" val="41817034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DZ" dirty="0"/>
              <a:t>جميع الحقوق محفوظة لموقع</a:t>
            </a:r>
            <a:endParaRPr lang="fr-FR" dirty="0"/>
          </a:p>
          <a:p>
            <a:r>
              <a:rPr lang="fr-FR" dirty="0"/>
              <a:t>www.BestFreeCv.Com</a:t>
            </a:r>
          </a:p>
          <a:p>
            <a:endParaRPr lang="fr-FR" dirty="0"/>
          </a:p>
        </p:txBody>
      </p:sp>
      <p:sp>
        <p:nvSpPr>
          <p:cNvPr id="4" name="Slide Number Placeholder 3"/>
          <p:cNvSpPr>
            <a:spLocks noGrp="1"/>
          </p:cNvSpPr>
          <p:nvPr>
            <p:ph type="sldNum" sz="quarter" idx="5"/>
          </p:nvPr>
        </p:nvSpPr>
        <p:spPr/>
        <p:txBody>
          <a:bodyPr/>
          <a:lstStyle/>
          <a:p>
            <a:fld id="{3D016160-EAAB-42DA-81FB-BDD86292C248}" type="slidenum">
              <a:rPr lang="ar-MA" smtClean="0"/>
              <a:t>36</a:t>
            </a:fld>
            <a:endParaRPr lang="ar-MA"/>
          </a:p>
        </p:txBody>
      </p:sp>
    </p:spTree>
    <p:extLst>
      <p:ext uri="{BB962C8B-B14F-4D97-AF65-F5344CB8AC3E}">
        <p14:creationId xmlns:p14="http://schemas.microsoft.com/office/powerpoint/2010/main" val="3666303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DZ" dirty="0"/>
              <a:t>جميع الحقوق محفوظة لموقع</a:t>
            </a:r>
            <a:endParaRPr lang="fr-FR" dirty="0"/>
          </a:p>
          <a:p>
            <a:r>
              <a:rPr lang="fr-FR" dirty="0"/>
              <a:t>www.BestFreeCv.Com</a:t>
            </a:r>
          </a:p>
          <a:p>
            <a:endParaRPr lang="fr-FR" dirty="0"/>
          </a:p>
        </p:txBody>
      </p:sp>
      <p:sp>
        <p:nvSpPr>
          <p:cNvPr id="4" name="Slide Number Placeholder 3"/>
          <p:cNvSpPr>
            <a:spLocks noGrp="1"/>
          </p:cNvSpPr>
          <p:nvPr>
            <p:ph type="sldNum" sz="quarter" idx="5"/>
          </p:nvPr>
        </p:nvSpPr>
        <p:spPr/>
        <p:txBody>
          <a:bodyPr/>
          <a:lstStyle/>
          <a:p>
            <a:fld id="{3D016160-EAAB-42DA-81FB-BDD86292C248}" type="slidenum">
              <a:rPr lang="ar-MA" smtClean="0"/>
              <a:t>37</a:t>
            </a:fld>
            <a:endParaRPr lang="ar-MA"/>
          </a:p>
        </p:txBody>
      </p:sp>
    </p:spTree>
    <p:extLst>
      <p:ext uri="{BB962C8B-B14F-4D97-AF65-F5344CB8AC3E}">
        <p14:creationId xmlns:p14="http://schemas.microsoft.com/office/powerpoint/2010/main" val="24205889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DZ" dirty="0"/>
              <a:t>جميع الحقوق محفوظة لموقع</a:t>
            </a:r>
            <a:endParaRPr lang="fr-FR" dirty="0"/>
          </a:p>
          <a:p>
            <a:r>
              <a:rPr lang="fr-FR"/>
              <a:t>www.BestFreeCv.Com</a:t>
            </a:r>
          </a:p>
          <a:p>
            <a:endParaRPr lang="fr-FR"/>
          </a:p>
        </p:txBody>
      </p:sp>
      <p:sp>
        <p:nvSpPr>
          <p:cNvPr id="4" name="Slide Number Placeholder 3"/>
          <p:cNvSpPr>
            <a:spLocks noGrp="1"/>
          </p:cNvSpPr>
          <p:nvPr>
            <p:ph type="sldNum" sz="quarter" idx="5"/>
          </p:nvPr>
        </p:nvSpPr>
        <p:spPr/>
        <p:txBody>
          <a:bodyPr/>
          <a:lstStyle/>
          <a:p>
            <a:fld id="{3D016160-EAAB-42DA-81FB-BDD86292C248}" type="slidenum">
              <a:rPr lang="ar-MA" smtClean="0"/>
              <a:t>38</a:t>
            </a:fld>
            <a:endParaRPr lang="ar-MA"/>
          </a:p>
        </p:txBody>
      </p:sp>
    </p:spTree>
    <p:extLst>
      <p:ext uri="{BB962C8B-B14F-4D97-AF65-F5344CB8AC3E}">
        <p14:creationId xmlns:p14="http://schemas.microsoft.com/office/powerpoint/2010/main" val="22724380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DZ" dirty="0"/>
              <a:t>جميع الحقوق محفوظة لموقع</a:t>
            </a:r>
            <a:endParaRPr lang="fr-FR" dirty="0"/>
          </a:p>
          <a:p>
            <a:r>
              <a:rPr lang="fr-FR" dirty="0"/>
              <a:t>www.BestFreeCv.Com</a:t>
            </a:r>
          </a:p>
          <a:p>
            <a:endParaRPr lang="fr-FR" dirty="0"/>
          </a:p>
        </p:txBody>
      </p:sp>
      <p:sp>
        <p:nvSpPr>
          <p:cNvPr id="4" name="Slide Number Placeholder 3"/>
          <p:cNvSpPr>
            <a:spLocks noGrp="1"/>
          </p:cNvSpPr>
          <p:nvPr>
            <p:ph type="sldNum" sz="quarter" idx="5"/>
          </p:nvPr>
        </p:nvSpPr>
        <p:spPr/>
        <p:txBody>
          <a:bodyPr/>
          <a:lstStyle/>
          <a:p>
            <a:fld id="{3D016160-EAAB-42DA-81FB-BDD86292C248}" type="slidenum">
              <a:rPr lang="ar-MA" smtClean="0"/>
              <a:t>39</a:t>
            </a:fld>
            <a:endParaRPr lang="ar-MA"/>
          </a:p>
        </p:txBody>
      </p:sp>
    </p:spTree>
    <p:extLst>
      <p:ext uri="{BB962C8B-B14F-4D97-AF65-F5344CB8AC3E}">
        <p14:creationId xmlns:p14="http://schemas.microsoft.com/office/powerpoint/2010/main" val="3198040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dirty="0"/>
              <a:t> www.bestfreecv.com</a:t>
            </a:r>
          </a:p>
          <a:p>
            <a:endParaRPr lang="fr-MA" dirty="0"/>
          </a:p>
        </p:txBody>
      </p:sp>
      <p:sp>
        <p:nvSpPr>
          <p:cNvPr id="4" name="Slide Number Placeholder 3"/>
          <p:cNvSpPr>
            <a:spLocks noGrp="1"/>
          </p:cNvSpPr>
          <p:nvPr>
            <p:ph type="sldNum" sz="quarter" idx="10"/>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4</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453603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DZ" dirty="0"/>
              <a:t>جميع الحقوق محفوظة لموقع</a:t>
            </a:r>
            <a:endParaRPr lang="fr-FR" dirty="0"/>
          </a:p>
          <a:p>
            <a:r>
              <a:rPr lang="fr-FR"/>
              <a:t>www.BestFreeCv.Com</a:t>
            </a:r>
          </a:p>
          <a:p>
            <a:endParaRPr lang="fr-FR"/>
          </a:p>
        </p:txBody>
      </p:sp>
      <p:sp>
        <p:nvSpPr>
          <p:cNvPr id="4" name="Slide Number Placeholder 3"/>
          <p:cNvSpPr>
            <a:spLocks noGrp="1"/>
          </p:cNvSpPr>
          <p:nvPr>
            <p:ph type="sldNum" sz="quarter" idx="5"/>
          </p:nvPr>
        </p:nvSpPr>
        <p:spPr/>
        <p:txBody>
          <a:bodyPr/>
          <a:lstStyle/>
          <a:p>
            <a:fld id="{3D016160-EAAB-42DA-81FB-BDD86292C248}" type="slidenum">
              <a:rPr lang="ar-MA" smtClean="0"/>
              <a:t>40</a:t>
            </a:fld>
            <a:endParaRPr lang="ar-MA"/>
          </a:p>
        </p:txBody>
      </p:sp>
    </p:spTree>
    <p:extLst>
      <p:ext uri="{BB962C8B-B14F-4D97-AF65-F5344CB8AC3E}">
        <p14:creationId xmlns:p14="http://schemas.microsoft.com/office/powerpoint/2010/main" val="31101807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a:t> www.bestfreecv.com</a:t>
            </a:r>
          </a:p>
          <a:p>
            <a:endParaRPr lang="fr-FR"/>
          </a:p>
        </p:txBody>
      </p:sp>
      <p:sp>
        <p:nvSpPr>
          <p:cNvPr id="4" name="Slide Number Placeholder 3"/>
          <p:cNvSpPr>
            <a:spLocks noGrp="1"/>
          </p:cNvSpPr>
          <p:nvPr>
            <p:ph type="sldNum" sz="quarter" idx="5"/>
          </p:nvPr>
        </p:nvSpPr>
        <p:spPr/>
        <p:txBody>
          <a:bodyPr/>
          <a:lstStyle/>
          <a:p>
            <a:pPr marL="0" marR="0" lvl="0" indent="0" algn="l" defTabSz="4571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57127" rtl="0" eaLnBrk="1" fontAlgn="auto" latinLnBrk="0" hangingPunct="1">
                <a:lnSpc>
                  <a:spcPct val="100000"/>
                </a:lnSpc>
                <a:spcBef>
                  <a:spcPts val="0"/>
                </a:spcBef>
                <a:spcAft>
                  <a:spcPts val="0"/>
                </a:spcAft>
                <a:buClrTx/>
                <a:buSzTx/>
                <a:buFontTx/>
                <a:buNone/>
                <a:tabLst/>
                <a:defRPr/>
              </a:pPr>
              <a:t>41</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61290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a:t> www.bestfreecv.com</a:t>
            </a:r>
          </a:p>
          <a:p>
            <a:endParaRPr lang="fr-FR"/>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42</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85307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a:t> www.bestfreecv.com</a:t>
            </a:r>
          </a:p>
          <a:p>
            <a:endParaRPr lang="fr-FR"/>
          </a:p>
        </p:txBody>
      </p:sp>
      <p:sp>
        <p:nvSpPr>
          <p:cNvPr id="4" name="Slide Number Placeholder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43</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9545523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dirty="0"/>
              <a:t> www.bestfreecv.com</a:t>
            </a:r>
          </a:p>
        </p:txBody>
      </p:sp>
      <p:sp>
        <p:nvSpPr>
          <p:cNvPr id="4" name="Slide Number Placeholder 3"/>
          <p:cNvSpPr>
            <a:spLocks noGrp="1"/>
          </p:cNvSpPr>
          <p:nvPr>
            <p:ph type="sldNum" sz="quarter" idx="5"/>
          </p:nvPr>
        </p:nvSpPr>
        <p:spPr/>
        <p:txBody>
          <a:bodyPr/>
          <a:lstStyle/>
          <a:p>
            <a:pPr marL="0" marR="0" lvl="0" indent="0" algn="l" defTabSz="4571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57127" rtl="0" eaLnBrk="1" fontAlgn="auto" latinLnBrk="0" hangingPunct="1">
                <a:lnSpc>
                  <a:spcPct val="100000"/>
                </a:lnSpc>
                <a:spcBef>
                  <a:spcPts val="0"/>
                </a:spcBef>
                <a:spcAft>
                  <a:spcPts val="0"/>
                </a:spcAft>
                <a:buClrTx/>
                <a:buSzTx/>
                <a:buFontTx/>
                <a:buNone/>
                <a:tabLst/>
                <a:defRPr/>
              </a:pPr>
              <a:t>44</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07956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dirty="0"/>
              <a:t> www.bestfreecv.com</a:t>
            </a:r>
          </a:p>
          <a:p>
            <a:endParaRPr lang="fr-FR" dirty="0"/>
          </a:p>
        </p:txBody>
      </p:sp>
      <p:sp>
        <p:nvSpPr>
          <p:cNvPr id="4" name="Slide Number Placeholder 3"/>
          <p:cNvSpPr>
            <a:spLocks noGrp="1"/>
          </p:cNvSpPr>
          <p:nvPr>
            <p:ph type="sldNum" sz="quarter" idx="5"/>
          </p:nvPr>
        </p:nvSpPr>
        <p:spPr/>
        <p:txBody>
          <a:bodyPr/>
          <a:lstStyle/>
          <a:p>
            <a:pPr marL="0" marR="0" lvl="0" indent="0" algn="l" defTabSz="4571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57127" rtl="0" eaLnBrk="1" fontAlgn="auto" latinLnBrk="0" hangingPunct="1">
                <a:lnSpc>
                  <a:spcPct val="100000"/>
                </a:lnSpc>
                <a:spcBef>
                  <a:spcPts val="0"/>
                </a:spcBef>
                <a:spcAft>
                  <a:spcPts val="0"/>
                </a:spcAft>
                <a:buClrTx/>
                <a:buSzTx/>
                <a:buFontTx/>
                <a:buNone/>
                <a:tabLst/>
                <a:defRPr/>
              </a:pPr>
              <a:t>45</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611595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a:t> www.bestfreecv.com</a:t>
            </a:r>
          </a:p>
          <a:p>
            <a:endParaRPr lang="ar-MA" dirty="0"/>
          </a:p>
        </p:txBody>
      </p:sp>
      <p:sp>
        <p:nvSpPr>
          <p:cNvPr id="4" name="Slide Number Placeholder 3"/>
          <p:cNvSpPr>
            <a:spLocks noGrp="1"/>
          </p:cNvSpPr>
          <p:nvPr>
            <p:ph type="sldNum" sz="quarter" idx="10"/>
          </p:nvPr>
        </p:nvSpPr>
        <p:spPr/>
        <p:txBody>
          <a:bodyPr/>
          <a:lstStyle/>
          <a:p>
            <a:pPr marL="0" marR="0" lvl="0" indent="0" algn="l" defTabSz="4571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57127" rtl="0" eaLnBrk="1" fontAlgn="auto" latinLnBrk="0" hangingPunct="1">
                <a:lnSpc>
                  <a:spcPct val="100000"/>
                </a:lnSpc>
                <a:spcBef>
                  <a:spcPts val="0"/>
                </a:spcBef>
                <a:spcAft>
                  <a:spcPts val="0"/>
                </a:spcAft>
                <a:buClrTx/>
                <a:buSzTx/>
                <a:buFontTx/>
                <a:buNone/>
                <a:tabLst/>
                <a:defRPr/>
              </a:pPr>
              <a:t>46</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724971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DZ" dirty="0"/>
              <a:t>جميع الحقوق محفوظة لموقع</a:t>
            </a:r>
            <a:endParaRPr lang="fr-FR" dirty="0"/>
          </a:p>
          <a:p>
            <a:r>
              <a:rPr lang="fr-FR" dirty="0"/>
              <a:t>www.BestFreeCv.Com</a:t>
            </a:r>
          </a:p>
          <a:p>
            <a:endParaRPr lang="fr-FR" dirty="0"/>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47</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7864844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a:t> www.bestfreecv.com</a:t>
            </a:r>
          </a:p>
          <a:p>
            <a:endParaRPr lang="fr-FR" dirty="0"/>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48</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340046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a:t> www.bestfreecv.com</a:t>
            </a:r>
          </a:p>
          <a:p>
            <a:endParaRPr lang="fr-FR"/>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49</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048309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a:t> www.bestfreecv.com</a:t>
            </a:r>
          </a:p>
          <a:p>
            <a:endParaRPr lang="fr-FR"/>
          </a:p>
        </p:txBody>
      </p:sp>
      <p:sp>
        <p:nvSpPr>
          <p:cNvPr id="4" name="Slide Number Placeholder 3"/>
          <p:cNvSpPr>
            <a:spLocks noGrp="1"/>
          </p:cNvSpPr>
          <p:nvPr>
            <p:ph type="sldNum" sz="quarter" idx="5"/>
          </p:nvPr>
        </p:nvSpPr>
        <p:spPr/>
        <p:txBody>
          <a:bodyPr/>
          <a:lstStyle/>
          <a:p>
            <a:fld id="{3D016160-EAAB-42DA-81FB-BDD86292C248}" type="slidenum">
              <a:rPr lang="ar-MA" smtClean="0"/>
              <a:t>5</a:t>
            </a:fld>
            <a:endParaRPr lang="ar-MA"/>
          </a:p>
        </p:txBody>
      </p:sp>
    </p:spTree>
    <p:extLst>
      <p:ext uri="{BB962C8B-B14F-4D97-AF65-F5344CB8AC3E}">
        <p14:creationId xmlns:p14="http://schemas.microsoft.com/office/powerpoint/2010/main" val="1832456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a:t> www.bestfreecv.com</a:t>
            </a:r>
          </a:p>
          <a:p>
            <a:endParaRPr lang="fr-FR"/>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50</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866576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a:t> www.bestfreecv.com</a:t>
            </a:r>
          </a:p>
          <a:p>
            <a:endParaRPr lang="fr-FR"/>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51</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33537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dirty="0"/>
              <a:t> www.bestfreecv.com</a:t>
            </a:r>
          </a:p>
          <a:p>
            <a:endParaRPr lang="fr-FR" dirty="0"/>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52</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720150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dirty="0"/>
              <a:t> www.bestfreecv.com</a:t>
            </a:r>
          </a:p>
          <a:p>
            <a:endParaRPr lang="fr-FR" dirty="0"/>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53</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304724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a:t> www.bestfreecv.com</a:t>
            </a:r>
          </a:p>
          <a:p>
            <a:endParaRPr lang="fr-FR" dirty="0"/>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54</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392431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DZ" dirty="0"/>
              <a:t>جميع الحقوق محفوظة لموقع</a:t>
            </a:r>
            <a:endParaRPr lang="fr-FR" dirty="0"/>
          </a:p>
          <a:p>
            <a:r>
              <a:rPr lang="fr-FR"/>
              <a:t>www.BestFreeCv.Com</a:t>
            </a:r>
          </a:p>
          <a:p>
            <a:endParaRPr lang="fr-FR"/>
          </a:p>
        </p:txBody>
      </p:sp>
      <p:sp>
        <p:nvSpPr>
          <p:cNvPr id="4" name="Slide Number Placeholder 3"/>
          <p:cNvSpPr>
            <a:spLocks noGrp="1"/>
          </p:cNvSpPr>
          <p:nvPr>
            <p:ph type="sldNum" sz="quarter" idx="5"/>
          </p:nvPr>
        </p:nvSpPr>
        <p:spPr/>
        <p:txBody>
          <a:bodyPr/>
          <a:lstStyle/>
          <a:p>
            <a:fld id="{3D016160-EAAB-42DA-81FB-BDD86292C248}" type="slidenum">
              <a:rPr lang="ar-MA" smtClean="0"/>
              <a:t>55</a:t>
            </a:fld>
            <a:endParaRPr lang="ar-MA"/>
          </a:p>
        </p:txBody>
      </p:sp>
    </p:spTree>
    <p:extLst>
      <p:ext uri="{BB962C8B-B14F-4D97-AF65-F5344CB8AC3E}">
        <p14:creationId xmlns:p14="http://schemas.microsoft.com/office/powerpoint/2010/main" val="678535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dirty="0"/>
              <a:t> www.bestfreecv.com</a:t>
            </a:r>
          </a:p>
        </p:txBody>
      </p:sp>
      <p:sp>
        <p:nvSpPr>
          <p:cNvPr id="4" name="Slide Number Placeholder 3"/>
          <p:cNvSpPr>
            <a:spLocks noGrp="1"/>
          </p:cNvSpPr>
          <p:nvPr>
            <p:ph type="sldNum" sz="quarter" idx="5"/>
          </p:nvPr>
        </p:nvSpPr>
        <p:spPr/>
        <p:txBody>
          <a:bodyPr/>
          <a:lstStyle/>
          <a:p>
            <a:fld id="{3D016160-EAAB-42DA-81FB-BDD86292C248}" type="slidenum">
              <a:rPr lang="ar-MA" smtClean="0"/>
              <a:t>6</a:t>
            </a:fld>
            <a:endParaRPr lang="ar-MA"/>
          </a:p>
        </p:txBody>
      </p:sp>
    </p:spTree>
    <p:extLst>
      <p:ext uri="{BB962C8B-B14F-4D97-AF65-F5344CB8AC3E}">
        <p14:creationId xmlns:p14="http://schemas.microsoft.com/office/powerpoint/2010/main" val="1476044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dirty="0"/>
              <a:t> www.bestfreecv.com</a:t>
            </a:r>
          </a:p>
          <a:p>
            <a:endParaRPr lang="fr-FR" dirty="0"/>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7</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04622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dirty="0"/>
              <a:t> www.bestfreecv.com</a:t>
            </a:r>
          </a:p>
          <a:p>
            <a:endParaRPr lang="fr-FR" dirty="0"/>
          </a:p>
        </p:txBody>
      </p:sp>
      <p:sp>
        <p:nvSpPr>
          <p:cNvPr id="4" name="Slide Number Placeholder 3"/>
          <p:cNvSpPr>
            <a:spLocks noGrp="1"/>
          </p:cNvSpPr>
          <p:nvPr>
            <p:ph type="sldNum" sz="quarter" idx="5"/>
          </p:nvPr>
        </p:nvSpPr>
        <p:spPr/>
        <p:txBody>
          <a:bodyPr/>
          <a:lstStyle/>
          <a:p>
            <a:pPr marL="0" marR="0" lvl="0" indent="0" algn="l" defTabSz="400827" rtl="0" eaLnBrk="1" fontAlgn="auto" latinLnBrk="0" hangingPunct="1">
              <a:lnSpc>
                <a:spcPct val="100000"/>
              </a:lnSpc>
              <a:spcBef>
                <a:spcPts val="0"/>
              </a:spcBef>
              <a:spcAft>
                <a:spcPts val="0"/>
              </a:spcAft>
              <a:buClrTx/>
              <a:buSzTx/>
              <a:buFontTx/>
              <a:buNone/>
              <a:tabLst/>
              <a:defRPr/>
            </a:pPr>
            <a:fld id="{3D016160-EAAB-42DA-81FB-BDD86292C248}" type="slidenum">
              <a:rPr kumimoji="0" lang="ar-M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00827" rtl="0" eaLnBrk="1" fontAlgn="auto" latinLnBrk="0" hangingPunct="1">
                <a:lnSpc>
                  <a:spcPct val="100000"/>
                </a:lnSpc>
                <a:spcBef>
                  <a:spcPts val="0"/>
                </a:spcBef>
                <a:spcAft>
                  <a:spcPts val="0"/>
                </a:spcAft>
                <a:buClrTx/>
                <a:buSzTx/>
                <a:buFontTx/>
                <a:buNone/>
                <a:tabLst/>
                <a:defRPr/>
              </a:pPr>
              <a:t>8</a:t>
            </a:fld>
            <a:endParaRPr kumimoji="0" lang="ar-M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53281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654" rtl="0" eaLnBrk="1" fontAlgn="auto" latinLnBrk="0" hangingPunct="1">
              <a:lnSpc>
                <a:spcPct val="100000"/>
              </a:lnSpc>
              <a:spcBef>
                <a:spcPts val="0"/>
              </a:spcBef>
              <a:spcAft>
                <a:spcPts val="0"/>
              </a:spcAft>
              <a:buClrTx/>
              <a:buSzTx/>
              <a:buFontTx/>
              <a:buNone/>
              <a:tabLst/>
              <a:defRPr/>
            </a:pPr>
            <a:r>
              <a:rPr lang="ar-DZ" dirty="0"/>
              <a:t>جميع الحقوق محفوظة لموقع </a:t>
            </a:r>
            <a:r>
              <a:rPr lang="fr-FR"/>
              <a:t> www.bestfreecv.com</a:t>
            </a:r>
          </a:p>
          <a:p>
            <a:endParaRPr lang="fr-FR"/>
          </a:p>
        </p:txBody>
      </p:sp>
      <p:sp>
        <p:nvSpPr>
          <p:cNvPr id="4" name="Slide Number Placeholder 3"/>
          <p:cNvSpPr>
            <a:spLocks noGrp="1"/>
          </p:cNvSpPr>
          <p:nvPr>
            <p:ph type="sldNum" sz="quarter" idx="5"/>
          </p:nvPr>
        </p:nvSpPr>
        <p:spPr/>
        <p:txBody>
          <a:bodyPr/>
          <a:lstStyle/>
          <a:p>
            <a:fld id="{3D016160-EAAB-42DA-81FB-BDD86292C248}" type="slidenum">
              <a:rPr lang="ar-MA" smtClean="0"/>
              <a:t>9</a:t>
            </a:fld>
            <a:endParaRPr lang="ar-MA"/>
          </a:p>
        </p:txBody>
      </p:sp>
    </p:spTree>
    <p:extLst>
      <p:ext uri="{BB962C8B-B14F-4D97-AF65-F5344CB8AC3E}">
        <p14:creationId xmlns:p14="http://schemas.microsoft.com/office/powerpoint/2010/main" val="2294271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67215" y="3320408"/>
            <a:ext cx="6428423" cy="2291129"/>
          </a:xfrm>
        </p:spPr>
        <p:txBody>
          <a:bodyPr/>
          <a:lstStyle/>
          <a:p>
            <a:r>
              <a:rPr lang="fr-FR"/>
              <a:t>Cliquez et modifiez le titre</a:t>
            </a:r>
          </a:p>
        </p:txBody>
      </p:sp>
      <p:sp>
        <p:nvSpPr>
          <p:cNvPr id="3" name="Sous-titre 2"/>
          <p:cNvSpPr>
            <a:spLocks noGrp="1"/>
          </p:cNvSpPr>
          <p:nvPr>
            <p:ph type="subTitle" idx="1"/>
          </p:nvPr>
        </p:nvSpPr>
        <p:spPr>
          <a:xfrm>
            <a:off x="1134428" y="6056896"/>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36F6A27C-E2F9-C140-AA96-063441F5E1DC}" type="datetimeFigureOut">
              <a:rPr lang="fr-FR" smtClean="0"/>
              <a:t>14/03/2021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C829F0-9E9D-5843-8AC4-BFFFF05F267C}" type="slidenum">
              <a:rPr lang="fr-FR" smtClean="0"/>
              <a:t>‹#›</a:t>
            </a:fld>
            <a:endParaRPr lang="fr-FR"/>
          </a:p>
        </p:txBody>
      </p:sp>
    </p:spTree>
    <p:extLst>
      <p:ext uri="{BB962C8B-B14F-4D97-AF65-F5344CB8AC3E}">
        <p14:creationId xmlns:p14="http://schemas.microsoft.com/office/powerpoint/2010/main" val="836680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6F6A27C-E2F9-C140-AA96-063441F5E1DC}" type="datetimeFigureOut">
              <a:rPr lang="fr-FR" smtClean="0"/>
              <a:t>14/03/2021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C829F0-9E9D-5843-8AC4-BFFFF05F267C}" type="slidenum">
              <a:rPr lang="fr-FR" smtClean="0"/>
              <a:t>‹#›</a:t>
            </a:fld>
            <a:endParaRPr lang="fr-FR"/>
          </a:p>
        </p:txBody>
      </p:sp>
    </p:spTree>
    <p:extLst>
      <p:ext uri="{BB962C8B-B14F-4D97-AF65-F5344CB8AC3E}">
        <p14:creationId xmlns:p14="http://schemas.microsoft.com/office/powerpoint/2010/main" val="2007021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535084" y="668041"/>
            <a:ext cx="1407530" cy="1421440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312493" y="668041"/>
            <a:ext cx="4096544" cy="1421440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6F6A27C-E2F9-C140-AA96-063441F5E1DC}" type="datetimeFigureOut">
              <a:rPr lang="fr-FR" smtClean="0"/>
              <a:t>14/03/2021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C829F0-9E9D-5843-8AC4-BFFFF05F267C}" type="slidenum">
              <a:rPr lang="fr-FR" smtClean="0"/>
              <a:t>‹#›</a:t>
            </a:fld>
            <a:endParaRPr lang="fr-FR"/>
          </a:p>
        </p:txBody>
      </p:sp>
    </p:spTree>
    <p:extLst>
      <p:ext uri="{BB962C8B-B14F-4D97-AF65-F5344CB8AC3E}">
        <p14:creationId xmlns:p14="http://schemas.microsoft.com/office/powerpoint/2010/main" val="1286750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67215" y="3320409"/>
            <a:ext cx="6428423" cy="2291129"/>
          </a:xfrm>
        </p:spPr>
        <p:txBody>
          <a:bodyPr/>
          <a:lstStyle/>
          <a:p>
            <a:r>
              <a:rPr lang="fr-FR"/>
              <a:t>Cliquez et modifiez le titre</a:t>
            </a:r>
          </a:p>
        </p:txBody>
      </p:sp>
      <p:sp>
        <p:nvSpPr>
          <p:cNvPr id="3" name="Sous-titre 2"/>
          <p:cNvSpPr>
            <a:spLocks noGrp="1"/>
          </p:cNvSpPr>
          <p:nvPr>
            <p:ph type="subTitle" idx="1"/>
          </p:nvPr>
        </p:nvSpPr>
        <p:spPr>
          <a:xfrm>
            <a:off x="1134429" y="6056897"/>
            <a:ext cx="5293995" cy="2731540"/>
          </a:xfrm>
        </p:spPr>
        <p:txBody>
          <a:bodyPr/>
          <a:lstStyle>
            <a:lvl1pPr marL="0" indent="0" algn="ctr">
              <a:buNone/>
              <a:defRPr>
                <a:solidFill>
                  <a:schemeClr val="tx1">
                    <a:tint val="75000"/>
                  </a:schemeClr>
                </a:solidFill>
              </a:defRPr>
            </a:lvl1pPr>
            <a:lvl2pPr marL="422035" indent="0" algn="ctr">
              <a:buNone/>
              <a:defRPr>
                <a:solidFill>
                  <a:schemeClr val="tx1">
                    <a:tint val="75000"/>
                  </a:schemeClr>
                </a:solidFill>
              </a:defRPr>
            </a:lvl2pPr>
            <a:lvl3pPr marL="844068" indent="0" algn="ctr">
              <a:buNone/>
              <a:defRPr>
                <a:solidFill>
                  <a:schemeClr val="tx1">
                    <a:tint val="75000"/>
                  </a:schemeClr>
                </a:solidFill>
              </a:defRPr>
            </a:lvl3pPr>
            <a:lvl4pPr marL="1266103" indent="0" algn="ctr">
              <a:buNone/>
              <a:defRPr>
                <a:solidFill>
                  <a:schemeClr val="tx1">
                    <a:tint val="75000"/>
                  </a:schemeClr>
                </a:solidFill>
              </a:defRPr>
            </a:lvl4pPr>
            <a:lvl5pPr marL="1688137" indent="0" algn="ctr">
              <a:buNone/>
              <a:defRPr>
                <a:solidFill>
                  <a:schemeClr val="tx1">
                    <a:tint val="75000"/>
                  </a:schemeClr>
                </a:solidFill>
              </a:defRPr>
            </a:lvl5pPr>
            <a:lvl6pPr marL="2110171" indent="0" algn="ctr">
              <a:buNone/>
              <a:defRPr>
                <a:solidFill>
                  <a:schemeClr val="tx1">
                    <a:tint val="75000"/>
                  </a:schemeClr>
                </a:solidFill>
              </a:defRPr>
            </a:lvl6pPr>
            <a:lvl7pPr marL="2532206" indent="0" algn="ctr">
              <a:buNone/>
              <a:defRPr>
                <a:solidFill>
                  <a:schemeClr val="tx1">
                    <a:tint val="75000"/>
                  </a:schemeClr>
                </a:solidFill>
              </a:defRPr>
            </a:lvl7pPr>
            <a:lvl8pPr marL="2954239" indent="0" algn="ctr">
              <a:buNone/>
              <a:defRPr>
                <a:solidFill>
                  <a:schemeClr val="tx1">
                    <a:tint val="75000"/>
                  </a:schemeClr>
                </a:solidFill>
              </a:defRPr>
            </a:lvl8pPr>
            <a:lvl9pPr marL="3376274"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36F6A27C-E2F9-C140-AA96-063441F5E1DC}" type="datetimeFigureOut">
              <a:rPr lang="fr-FR" smtClean="0"/>
              <a:t>14/03/2021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C829F0-9E9D-5843-8AC4-BFFFF05F267C}" type="slidenum">
              <a:rPr lang="fr-FR" smtClean="0"/>
              <a:t>‹#›</a:t>
            </a:fld>
            <a:endParaRPr lang="fr-FR"/>
          </a:p>
        </p:txBody>
      </p:sp>
    </p:spTree>
    <p:extLst>
      <p:ext uri="{BB962C8B-B14F-4D97-AF65-F5344CB8AC3E}">
        <p14:creationId xmlns:p14="http://schemas.microsoft.com/office/powerpoint/2010/main" val="1119571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6F6A27C-E2F9-C140-AA96-063441F5E1DC}" type="datetimeFigureOut">
              <a:rPr lang="fr-FR" smtClean="0"/>
              <a:t>14/03/2021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C829F0-9E9D-5843-8AC4-BFFFF05F267C}" type="slidenum">
              <a:rPr lang="fr-FR" smtClean="0"/>
              <a:t>‹#›</a:t>
            </a:fld>
            <a:endParaRPr lang="fr-FR"/>
          </a:p>
        </p:txBody>
      </p:sp>
    </p:spTree>
    <p:extLst>
      <p:ext uri="{BB962C8B-B14F-4D97-AF65-F5344CB8AC3E}">
        <p14:creationId xmlns:p14="http://schemas.microsoft.com/office/powerpoint/2010/main" val="2491260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97413" y="6868441"/>
            <a:ext cx="6428423" cy="2122883"/>
          </a:xfrm>
        </p:spPr>
        <p:txBody>
          <a:bodyPr anchor="t"/>
          <a:lstStyle>
            <a:lvl1pPr algn="l">
              <a:defRPr sz="3692" b="1" cap="all"/>
            </a:lvl1pPr>
          </a:lstStyle>
          <a:p>
            <a:r>
              <a:rPr lang="fr-FR"/>
              <a:t>Cliquez et modifiez le titre</a:t>
            </a:r>
          </a:p>
        </p:txBody>
      </p:sp>
      <p:sp>
        <p:nvSpPr>
          <p:cNvPr id="3" name="Espace réservé du texte 2"/>
          <p:cNvSpPr>
            <a:spLocks noGrp="1"/>
          </p:cNvSpPr>
          <p:nvPr>
            <p:ph type="body" idx="1"/>
          </p:nvPr>
        </p:nvSpPr>
        <p:spPr>
          <a:xfrm>
            <a:off x="597413" y="4530301"/>
            <a:ext cx="6428423" cy="2338140"/>
          </a:xfrm>
        </p:spPr>
        <p:txBody>
          <a:bodyPr anchor="b"/>
          <a:lstStyle>
            <a:lvl1pPr marL="0" indent="0">
              <a:buNone/>
              <a:defRPr sz="1846">
                <a:solidFill>
                  <a:schemeClr val="tx1">
                    <a:tint val="75000"/>
                  </a:schemeClr>
                </a:solidFill>
              </a:defRPr>
            </a:lvl1pPr>
            <a:lvl2pPr marL="422035" indent="0">
              <a:buNone/>
              <a:defRPr sz="1662">
                <a:solidFill>
                  <a:schemeClr val="tx1">
                    <a:tint val="75000"/>
                  </a:schemeClr>
                </a:solidFill>
              </a:defRPr>
            </a:lvl2pPr>
            <a:lvl3pPr marL="844068" indent="0">
              <a:buNone/>
              <a:defRPr sz="1477">
                <a:solidFill>
                  <a:schemeClr val="tx1">
                    <a:tint val="75000"/>
                  </a:schemeClr>
                </a:solidFill>
              </a:defRPr>
            </a:lvl3pPr>
            <a:lvl4pPr marL="1266103" indent="0">
              <a:buNone/>
              <a:defRPr sz="1293">
                <a:solidFill>
                  <a:schemeClr val="tx1">
                    <a:tint val="75000"/>
                  </a:schemeClr>
                </a:solidFill>
              </a:defRPr>
            </a:lvl4pPr>
            <a:lvl5pPr marL="1688137" indent="0">
              <a:buNone/>
              <a:defRPr sz="1293">
                <a:solidFill>
                  <a:schemeClr val="tx1">
                    <a:tint val="75000"/>
                  </a:schemeClr>
                </a:solidFill>
              </a:defRPr>
            </a:lvl5pPr>
            <a:lvl6pPr marL="2110171" indent="0">
              <a:buNone/>
              <a:defRPr sz="1293">
                <a:solidFill>
                  <a:schemeClr val="tx1">
                    <a:tint val="75000"/>
                  </a:schemeClr>
                </a:solidFill>
              </a:defRPr>
            </a:lvl6pPr>
            <a:lvl7pPr marL="2532206" indent="0">
              <a:buNone/>
              <a:defRPr sz="1293">
                <a:solidFill>
                  <a:schemeClr val="tx1">
                    <a:tint val="75000"/>
                  </a:schemeClr>
                </a:solidFill>
              </a:defRPr>
            </a:lvl7pPr>
            <a:lvl8pPr marL="2954239" indent="0">
              <a:buNone/>
              <a:defRPr sz="1293">
                <a:solidFill>
                  <a:schemeClr val="tx1">
                    <a:tint val="75000"/>
                  </a:schemeClr>
                </a:solidFill>
              </a:defRPr>
            </a:lvl8pPr>
            <a:lvl9pPr marL="3376274" indent="0">
              <a:buNone/>
              <a:defRPr sz="1293">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36F6A27C-E2F9-C140-AA96-063441F5E1DC}" type="datetimeFigureOut">
              <a:rPr lang="fr-FR" smtClean="0"/>
              <a:t>14/03/2021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C829F0-9E9D-5843-8AC4-BFFFF05F267C}" type="slidenum">
              <a:rPr lang="fr-FR" smtClean="0"/>
              <a:t>‹#›</a:t>
            </a:fld>
            <a:endParaRPr lang="fr-FR"/>
          </a:p>
        </p:txBody>
      </p:sp>
    </p:spTree>
    <p:extLst>
      <p:ext uri="{BB962C8B-B14F-4D97-AF65-F5344CB8AC3E}">
        <p14:creationId xmlns:p14="http://schemas.microsoft.com/office/powerpoint/2010/main" val="3969691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312493" y="3887003"/>
            <a:ext cx="2752037" cy="10995441"/>
          </a:xfrm>
        </p:spPr>
        <p:txBody>
          <a:bodyPr/>
          <a:lstStyle>
            <a:lvl1pPr>
              <a:defRPr sz="2584"/>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190578" y="3887003"/>
            <a:ext cx="2752037" cy="10995441"/>
          </a:xfrm>
        </p:spPr>
        <p:txBody>
          <a:bodyPr/>
          <a:lstStyle>
            <a:lvl1pPr>
              <a:defRPr sz="2584"/>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6F6A27C-E2F9-C140-AA96-063441F5E1DC}" type="datetimeFigureOut">
              <a:rPr lang="fr-FR" smtClean="0"/>
              <a:t>14/03/2021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CC829F0-9E9D-5843-8AC4-BFFFF05F267C}" type="slidenum">
              <a:rPr lang="fr-FR" smtClean="0"/>
              <a:t>‹#›</a:t>
            </a:fld>
            <a:endParaRPr lang="fr-FR"/>
          </a:p>
        </p:txBody>
      </p:sp>
    </p:spTree>
    <p:extLst>
      <p:ext uri="{BB962C8B-B14F-4D97-AF65-F5344CB8AC3E}">
        <p14:creationId xmlns:p14="http://schemas.microsoft.com/office/powerpoint/2010/main" val="3707464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78144" y="428041"/>
            <a:ext cx="6806565" cy="178144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378143" y="2392574"/>
            <a:ext cx="3341572" cy="997111"/>
          </a:xfrm>
        </p:spPr>
        <p:txBody>
          <a:bodyPr anchor="b"/>
          <a:lstStyle>
            <a:lvl1pPr marL="0" indent="0">
              <a:buNone/>
              <a:defRPr sz="2215" b="1"/>
            </a:lvl1pPr>
            <a:lvl2pPr marL="422035" indent="0">
              <a:buNone/>
              <a:defRPr sz="1846" b="1"/>
            </a:lvl2pPr>
            <a:lvl3pPr marL="844068" indent="0">
              <a:buNone/>
              <a:defRPr sz="1662" b="1"/>
            </a:lvl3pPr>
            <a:lvl4pPr marL="1266103" indent="0">
              <a:buNone/>
              <a:defRPr sz="1477" b="1"/>
            </a:lvl4pPr>
            <a:lvl5pPr marL="1688137" indent="0">
              <a:buNone/>
              <a:defRPr sz="1477" b="1"/>
            </a:lvl5pPr>
            <a:lvl6pPr marL="2110171" indent="0">
              <a:buNone/>
              <a:defRPr sz="1477" b="1"/>
            </a:lvl6pPr>
            <a:lvl7pPr marL="2532206" indent="0">
              <a:buNone/>
              <a:defRPr sz="1477" b="1"/>
            </a:lvl7pPr>
            <a:lvl8pPr marL="2954239" indent="0">
              <a:buNone/>
              <a:defRPr sz="1477" b="1"/>
            </a:lvl8pPr>
            <a:lvl9pPr marL="3376274" indent="0">
              <a:buNone/>
              <a:defRPr sz="1477" b="1"/>
            </a:lvl9pPr>
          </a:lstStyle>
          <a:p>
            <a:pPr lvl="0"/>
            <a:r>
              <a:rPr lang="fr-FR"/>
              <a:t>Cliquez pour modifier les styles du texte du masque</a:t>
            </a:r>
          </a:p>
        </p:txBody>
      </p:sp>
      <p:sp>
        <p:nvSpPr>
          <p:cNvPr id="4" name="Espace réservé du contenu 3"/>
          <p:cNvSpPr>
            <a:spLocks noGrp="1"/>
          </p:cNvSpPr>
          <p:nvPr>
            <p:ph sz="half" idx="2"/>
          </p:nvPr>
        </p:nvSpPr>
        <p:spPr>
          <a:xfrm>
            <a:off x="378143" y="3389685"/>
            <a:ext cx="3341572" cy="6158339"/>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841826" y="2392574"/>
            <a:ext cx="3342884" cy="997111"/>
          </a:xfrm>
        </p:spPr>
        <p:txBody>
          <a:bodyPr anchor="b"/>
          <a:lstStyle>
            <a:lvl1pPr marL="0" indent="0">
              <a:buNone/>
              <a:defRPr sz="2215" b="1"/>
            </a:lvl1pPr>
            <a:lvl2pPr marL="422035" indent="0">
              <a:buNone/>
              <a:defRPr sz="1846" b="1"/>
            </a:lvl2pPr>
            <a:lvl3pPr marL="844068" indent="0">
              <a:buNone/>
              <a:defRPr sz="1662" b="1"/>
            </a:lvl3pPr>
            <a:lvl4pPr marL="1266103" indent="0">
              <a:buNone/>
              <a:defRPr sz="1477" b="1"/>
            </a:lvl4pPr>
            <a:lvl5pPr marL="1688137" indent="0">
              <a:buNone/>
              <a:defRPr sz="1477" b="1"/>
            </a:lvl5pPr>
            <a:lvl6pPr marL="2110171" indent="0">
              <a:buNone/>
              <a:defRPr sz="1477" b="1"/>
            </a:lvl6pPr>
            <a:lvl7pPr marL="2532206" indent="0">
              <a:buNone/>
              <a:defRPr sz="1477" b="1"/>
            </a:lvl7pPr>
            <a:lvl8pPr marL="2954239" indent="0">
              <a:buNone/>
              <a:defRPr sz="1477" b="1"/>
            </a:lvl8pPr>
            <a:lvl9pPr marL="3376274" indent="0">
              <a:buNone/>
              <a:defRPr sz="1477" b="1"/>
            </a:lvl9pPr>
          </a:lstStyle>
          <a:p>
            <a:pPr lvl="0"/>
            <a:r>
              <a:rPr lang="fr-FR"/>
              <a:t>Cliquez pour modifier les styles du texte du masque</a:t>
            </a:r>
          </a:p>
        </p:txBody>
      </p:sp>
      <p:sp>
        <p:nvSpPr>
          <p:cNvPr id="6" name="Espace réservé du contenu 5"/>
          <p:cNvSpPr>
            <a:spLocks noGrp="1"/>
          </p:cNvSpPr>
          <p:nvPr>
            <p:ph sz="quarter" idx="4"/>
          </p:nvPr>
        </p:nvSpPr>
        <p:spPr>
          <a:xfrm>
            <a:off x="3841826" y="3389685"/>
            <a:ext cx="3342884" cy="6158339"/>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6F6A27C-E2F9-C140-AA96-063441F5E1DC}" type="datetimeFigureOut">
              <a:rPr lang="fr-FR" smtClean="0"/>
              <a:t>14/03/2021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CC829F0-9E9D-5843-8AC4-BFFFF05F267C}" type="slidenum">
              <a:rPr lang="fr-FR" smtClean="0"/>
              <a:t>‹#›</a:t>
            </a:fld>
            <a:endParaRPr lang="fr-FR"/>
          </a:p>
        </p:txBody>
      </p:sp>
    </p:spTree>
    <p:extLst>
      <p:ext uri="{BB962C8B-B14F-4D97-AF65-F5344CB8AC3E}">
        <p14:creationId xmlns:p14="http://schemas.microsoft.com/office/powerpoint/2010/main" val="3585636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36F6A27C-E2F9-C140-AA96-063441F5E1DC}" type="datetimeFigureOut">
              <a:rPr lang="fr-FR" smtClean="0"/>
              <a:t>14/03/2021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CC829F0-9E9D-5843-8AC4-BFFFF05F267C}" type="slidenum">
              <a:rPr lang="fr-FR" smtClean="0"/>
              <a:t>‹#›</a:t>
            </a:fld>
            <a:endParaRPr lang="fr-FR"/>
          </a:p>
        </p:txBody>
      </p:sp>
    </p:spTree>
    <p:extLst>
      <p:ext uri="{BB962C8B-B14F-4D97-AF65-F5344CB8AC3E}">
        <p14:creationId xmlns:p14="http://schemas.microsoft.com/office/powerpoint/2010/main" val="1149818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F6A27C-E2F9-C140-AA96-063441F5E1DC}" type="datetimeFigureOut">
              <a:rPr lang="fr-FR" smtClean="0"/>
              <a:t>14/03/2021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CC829F0-9E9D-5843-8AC4-BFFFF05F267C}" type="slidenum">
              <a:rPr lang="fr-FR" smtClean="0"/>
              <a:t>‹#›</a:t>
            </a:fld>
            <a:endParaRPr lang="fr-FR"/>
          </a:p>
        </p:txBody>
      </p:sp>
    </p:spTree>
    <p:extLst>
      <p:ext uri="{BB962C8B-B14F-4D97-AF65-F5344CB8AC3E}">
        <p14:creationId xmlns:p14="http://schemas.microsoft.com/office/powerpoint/2010/main" val="1590576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8145" y="425566"/>
            <a:ext cx="2488126" cy="1811131"/>
          </a:xfrm>
        </p:spPr>
        <p:txBody>
          <a:bodyPr anchor="b"/>
          <a:lstStyle>
            <a:lvl1pPr algn="l">
              <a:defRPr sz="1846" b="1"/>
            </a:lvl1pPr>
          </a:lstStyle>
          <a:p>
            <a:r>
              <a:rPr lang="fr-FR"/>
              <a:t>Cliquez et modifiez le titre</a:t>
            </a:r>
          </a:p>
        </p:txBody>
      </p:sp>
      <p:sp>
        <p:nvSpPr>
          <p:cNvPr id="3" name="Espace réservé du contenu 2"/>
          <p:cNvSpPr>
            <a:spLocks noGrp="1"/>
          </p:cNvSpPr>
          <p:nvPr>
            <p:ph idx="1"/>
          </p:nvPr>
        </p:nvSpPr>
        <p:spPr>
          <a:xfrm>
            <a:off x="2956865" y="425568"/>
            <a:ext cx="4227843" cy="9122456"/>
          </a:xfrm>
        </p:spPr>
        <p:txBody>
          <a:bodyPr/>
          <a:lstStyle>
            <a:lvl1pPr>
              <a:defRPr sz="2954"/>
            </a:lvl1pPr>
            <a:lvl2pPr>
              <a:defRPr sz="2584"/>
            </a:lvl2pPr>
            <a:lvl3pPr>
              <a:defRPr sz="2215"/>
            </a:lvl3pPr>
            <a:lvl4pPr>
              <a:defRPr sz="1846"/>
            </a:lvl4pPr>
            <a:lvl5pPr>
              <a:defRPr sz="1846"/>
            </a:lvl5pPr>
            <a:lvl6pPr>
              <a:defRPr sz="1846"/>
            </a:lvl6pPr>
            <a:lvl7pPr>
              <a:defRPr sz="1846"/>
            </a:lvl7pPr>
            <a:lvl8pPr>
              <a:defRPr sz="1846"/>
            </a:lvl8pPr>
            <a:lvl9pPr>
              <a:defRPr sz="184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78145" y="2236697"/>
            <a:ext cx="2488126" cy="7311326"/>
          </a:xfrm>
        </p:spPr>
        <p:txBody>
          <a:bodyPr/>
          <a:lstStyle>
            <a:lvl1pPr marL="0" indent="0">
              <a:buNone/>
              <a:defRPr sz="1293"/>
            </a:lvl1pPr>
            <a:lvl2pPr marL="422035" indent="0">
              <a:buNone/>
              <a:defRPr sz="1108"/>
            </a:lvl2pPr>
            <a:lvl3pPr marL="844068" indent="0">
              <a:buNone/>
              <a:defRPr sz="924"/>
            </a:lvl3pPr>
            <a:lvl4pPr marL="1266103" indent="0">
              <a:buNone/>
              <a:defRPr sz="831"/>
            </a:lvl4pPr>
            <a:lvl5pPr marL="1688137" indent="0">
              <a:buNone/>
              <a:defRPr sz="831"/>
            </a:lvl5pPr>
            <a:lvl6pPr marL="2110171" indent="0">
              <a:buNone/>
              <a:defRPr sz="831"/>
            </a:lvl6pPr>
            <a:lvl7pPr marL="2532206" indent="0">
              <a:buNone/>
              <a:defRPr sz="831"/>
            </a:lvl7pPr>
            <a:lvl8pPr marL="2954239" indent="0">
              <a:buNone/>
              <a:defRPr sz="831"/>
            </a:lvl8pPr>
            <a:lvl9pPr marL="3376274" indent="0">
              <a:buNone/>
              <a:defRPr sz="831"/>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6F6A27C-E2F9-C140-AA96-063441F5E1DC}" type="datetimeFigureOut">
              <a:rPr lang="fr-FR" smtClean="0"/>
              <a:t>14/03/2021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CC829F0-9E9D-5843-8AC4-BFFFF05F267C}" type="slidenum">
              <a:rPr lang="fr-FR" smtClean="0"/>
              <a:t>‹#›</a:t>
            </a:fld>
            <a:endParaRPr lang="fr-FR"/>
          </a:p>
        </p:txBody>
      </p:sp>
    </p:spTree>
    <p:extLst>
      <p:ext uri="{BB962C8B-B14F-4D97-AF65-F5344CB8AC3E}">
        <p14:creationId xmlns:p14="http://schemas.microsoft.com/office/powerpoint/2010/main" val="4220507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6F6A27C-E2F9-C140-AA96-063441F5E1DC}" type="datetimeFigureOut">
              <a:rPr lang="fr-FR" smtClean="0"/>
              <a:t>14/03/2021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C829F0-9E9D-5843-8AC4-BFFFF05F267C}" type="slidenum">
              <a:rPr lang="fr-FR" smtClean="0"/>
              <a:t>‹#›</a:t>
            </a:fld>
            <a:endParaRPr lang="fr-FR"/>
          </a:p>
        </p:txBody>
      </p:sp>
    </p:spTree>
    <p:extLst>
      <p:ext uri="{BB962C8B-B14F-4D97-AF65-F5344CB8AC3E}">
        <p14:creationId xmlns:p14="http://schemas.microsoft.com/office/powerpoint/2010/main" val="2444734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82372" y="7482048"/>
            <a:ext cx="4537710" cy="883298"/>
          </a:xfrm>
        </p:spPr>
        <p:txBody>
          <a:bodyPr anchor="b"/>
          <a:lstStyle>
            <a:lvl1pPr algn="l">
              <a:defRPr sz="1846" b="1"/>
            </a:lvl1pPr>
          </a:lstStyle>
          <a:p>
            <a:r>
              <a:rPr lang="fr-FR"/>
              <a:t>Cliquez et modifiez le titre</a:t>
            </a:r>
          </a:p>
        </p:txBody>
      </p:sp>
      <p:sp>
        <p:nvSpPr>
          <p:cNvPr id="3" name="Espace réservé pour une image  2"/>
          <p:cNvSpPr>
            <a:spLocks noGrp="1"/>
          </p:cNvSpPr>
          <p:nvPr>
            <p:ph type="pic" idx="1"/>
          </p:nvPr>
        </p:nvSpPr>
        <p:spPr>
          <a:xfrm>
            <a:off x="1482372" y="955049"/>
            <a:ext cx="4537710" cy="6413183"/>
          </a:xfrm>
        </p:spPr>
        <p:txBody>
          <a:bodyPr/>
          <a:lstStyle>
            <a:lvl1pPr marL="0" indent="0">
              <a:buNone/>
              <a:defRPr sz="2954"/>
            </a:lvl1pPr>
            <a:lvl2pPr marL="422035" indent="0">
              <a:buNone/>
              <a:defRPr sz="2584"/>
            </a:lvl2pPr>
            <a:lvl3pPr marL="844068" indent="0">
              <a:buNone/>
              <a:defRPr sz="2215"/>
            </a:lvl3pPr>
            <a:lvl4pPr marL="1266103" indent="0">
              <a:buNone/>
              <a:defRPr sz="1846"/>
            </a:lvl4pPr>
            <a:lvl5pPr marL="1688137" indent="0">
              <a:buNone/>
              <a:defRPr sz="1846"/>
            </a:lvl5pPr>
            <a:lvl6pPr marL="2110171" indent="0">
              <a:buNone/>
              <a:defRPr sz="1846"/>
            </a:lvl6pPr>
            <a:lvl7pPr marL="2532206" indent="0">
              <a:buNone/>
              <a:defRPr sz="1846"/>
            </a:lvl7pPr>
            <a:lvl8pPr marL="2954239" indent="0">
              <a:buNone/>
              <a:defRPr sz="1846"/>
            </a:lvl8pPr>
            <a:lvl9pPr marL="3376274" indent="0">
              <a:buNone/>
              <a:defRPr sz="1846"/>
            </a:lvl9pPr>
          </a:lstStyle>
          <a:p>
            <a:endParaRPr lang="fr-FR"/>
          </a:p>
        </p:txBody>
      </p:sp>
      <p:sp>
        <p:nvSpPr>
          <p:cNvPr id="4" name="Espace réservé du texte 3"/>
          <p:cNvSpPr>
            <a:spLocks noGrp="1"/>
          </p:cNvSpPr>
          <p:nvPr>
            <p:ph type="body" sz="half" idx="2"/>
          </p:nvPr>
        </p:nvSpPr>
        <p:spPr>
          <a:xfrm>
            <a:off x="1482372" y="8365345"/>
            <a:ext cx="4537710" cy="1254430"/>
          </a:xfrm>
        </p:spPr>
        <p:txBody>
          <a:bodyPr/>
          <a:lstStyle>
            <a:lvl1pPr marL="0" indent="0">
              <a:buNone/>
              <a:defRPr sz="1293"/>
            </a:lvl1pPr>
            <a:lvl2pPr marL="422035" indent="0">
              <a:buNone/>
              <a:defRPr sz="1108"/>
            </a:lvl2pPr>
            <a:lvl3pPr marL="844068" indent="0">
              <a:buNone/>
              <a:defRPr sz="924"/>
            </a:lvl3pPr>
            <a:lvl4pPr marL="1266103" indent="0">
              <a:buNone/>
              <a:defRPr sz="831"/>
            </a:lvl4pPr>
            <a:lvl5pPr marL="1688137" indent="0">
              <a:buNone/>
              <a:defRPr sz="831"/>
            </a:lvl5pPr>
            <a:lvl6pPr marL="2110171" indent="0">
              <a:buNone/>
              <a:defRPr sz="831"/>
            </a:lvl6pPr>
            <a:lvl7pPr marL="2532206" indent="0">
              <a:buNone/>
              <a:defRPr sz="831"/>
            </a:lvl7pPr>
            <a:lvl8pPr marL="2954239" indent="0">
              <a:buNone/>
              <a:defRPr sz="831"/>
            </a:lvl8pPr>
            <a:lvl9pPr marL="3376274" indent="0">
              <a:buNone/>
              <a:defRPr sz="831"/>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6F6A27C-E2F9-C140-AA96-063441F5E1DC}" type="datetimeFigureOut">
              <a:rPr lang="fr-FR" smtClean="0"/>
              <a:t>14/03/2021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CC829F0-9E9D-5843-8AC4-BFFFF05F267C}" type="slidenum">
              <a:rPr lang="fr-FR" smtClean="0"/>
              <a:t>‹#›</a:t>
            </a:fld>
            <a:endParaRPr lang="fr-FR"/>
          </a:p>
        </p:txBody>
      </p:sp>
    </p:spTree>
    <p:extLst>
      <p:ext uri="{BB962C8B-B14F-4D97-AF65-F5344CB8AC3E}">
        <p14:creationId xmlns:p14="http://schemas.microsoft.com/office/powerpoint/2010/main" val="2049686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6F6A27C-E2F9-C140-AA96-063441F5E1DC}" type="datetimeFigureOut">
              <a:rPr lang="fr-FR" smtClean="0"/>
              <a:t>14/03/2021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C829F0-9E9D-5843-8AC4-BFFFF05F267C}" type="slidenum">
              <a:rPr lang="fr-FR" smtClean="0"/>
              <a:t>‹#›</a:t>
            </a:fld>
            <a:endParaRPr lang="fr-FR"/>
          </a:p>
        </p:txBody>
      </p:sp>
    </p:spTree>
    <p:extLst>
      <p:ext uri="{BB962C8B-B14F-4D97-AF65-F5344CB8AC3E}">
        <p14:creationId xmlns:p14="http://schemas.microsoft.com/office/powerpoint/2010/main" val="1969139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535084" y="668041"/>
            <a:ext cx="1407530" cy="1421440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312493" y="668041"/>
            <a:ext cx="4096544" cy="1421440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6F6A27C-E2F9-C140-AA96-063441F5E1DC}" type="datetimeFigureOut">
              <a:rPr lang="fr-FR" smtClean="0"/>
              <a:t>14/03/2021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C829F0-9E9D-5843-8AC4-BFFFF05F267C}" type="slidenum">
              <a:rPr lang="fr-FR" smtClean="0"/>
              <a:t>‹#›</a:t>
            </a:fld>
            <a:endParaRPr lang="fr-FR"/>
          </a:p>
        </p:txBody>
      </p:sp>
    </p:spTree>
    <p:extLst>
      <p:ext uri="{BB962C8B-B14F-4D97-AF65-F5344CB8AC3E}">
        <p14:creationId xmlns:p14="http://schemas.microsoft.com/office/powerpoint/2010/main" val="2408097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97414" y="6868441"/>
            <a:ext cx="6428423" cy="2122882"/>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597414" y="4530302"/>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36F6A27C-E2F9-C140-AA96-063441F5E1DC}" type="datetimeFigureOut">
              <a:rPr lang="fr-FR" smtClean="0"/>
              <a:t>14/03/2021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C829F0-9E9D-5843-8AC4-BFFFF05F267C}" type="slidenum">
              <a:rPr lang="fr-FR" smtClean="0"/>
              <a:t>‹#›</a:t>
            </a:fld>
            <a:endParaRPr lang="fr-FR"/>
          </a:p>
        </p:txBody>
      </p:sp>
    </p:spTree>
    <p:extLst>
      <p:ext uri="{BB962C8B-B14F-4D97-AF65-F5344CB8AC3E}">
        <p14:creationId xmlns:p14="http://schemas.microsoft.com/office/powerpoint/2010/main" val="4230993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312493" y="3887004"/>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190577" y="3887004"/>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6F6A27C-E2F9-C140-AA96-063441F5E1DC}" type="datetimeFigureOut">
              <a:rPr lang="fr-FR" smtClean="0"/>
              <a:t>14/03/2021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CC829F0-9E9D-5843-8AC4-BFFFF05F267C}" type="slidenum">
              <a:rPr lang="fr-FR" smtClean="0"/>
              <a:t>‹#›</a:t>
            </a:fld>
            <a:endParaRPr lang="fr-FR"/>
          </a:p>
        </p:txBody>
      </p:sp>
    </p:spTree>
    <p:extLst>
      <p:ext uri="{BB962C8B-B14F-4D97-AF65-F5344CB8AC3E}">
        <p14:creationId xmlns:p14="http://schemas.microsoft.com/office/powerpoint/2010/main" val="33769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78143" y="428041"/>
            <a:ext cx="6806565" cy="178144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378144" y="2392574"/>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378144"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841823" y="2392574"/>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6F6A27C-E2F9-C140-AA96-063441F5E1DC}" type="datetimeFigureOut">
              <a:rPr lang="fr-FR" smtClean="0"/>
              <a:t>14/03/2021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CC829F0-9E9D-5843-8AC4-BFFFF05F267C}" type="slidenum">
              <a:rPr lang="fr-FR" smtClean="0"/>
              <a:t>‹#›</a:t>
            </a:fld>
            <a:endParaRPr lang="fr-FR"/>
          </a:p>
        </p:txBody>
      </p:sp>
    </p:spTree>
    <p:extLst>
      <p:ext uri="{BB962C8B-B14F-4D97-AF65-F5344CB8AC3E}">
        <p14:creationId xmlns:p14="http://schemas.microsoft.com/office/powerpoint/2010/main" val="1601791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36F6A27C-E2F9-C140-AA96-063441F5E1DC}" type="datetimeFigureOut">
              <a:rPr lang="fr-FR" smtClean="0"/>
              <a:t>14/03/2021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CC829F0-9E9D-5843-8AC4-BFFFF05F267C}" type="slidenum">
              <a:rPr lang="fr-FR" smtClean="0"/>
              <a:t>‹#›</a:t>
            </a:fld>
            <a:endParaRPr lang="fr-FR"/>
          </a:p>
        </p:txBody>
      </p:sp>
    </p:spTree>
    <p:extLst>
      <p:ext uri="{BB962C8B-B14F-4D97-AF65-F5344CB8AC3E}">
        <p14:creationId xmlns:p14="http://schemas.microsoft.com/office/powerpoint/2010/main" val="137383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F6A27C-E2F9-C140-AA96-063441F5E1DC}" type="datetimeFigureOut">
              <a:rPr lang="fr-FR" smtClean="0"/>
              <a:t>14/03/2021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CC829F0-9E9D-5843-8AC4-BFFFF05F267C}" type="slidenum">
              <a:rPr lang="fr-FR" smtClean="0"/>
              <a:t>‹#›</a:t>
            </a:fld>
            <a:endParaRPr lang="fr-FR"/>
          </a:p>
        </p:txBody>
      </p:sp>
    </p:spTree>
    <p:extLst>
      <p:ext uri="{BB962C8B-B14F-4D97-AF65-F5344CB8AC3E}">
        <p14:creationId xmlns:p14="http://schemas.microsoft.com/office/powerpoint/2010/main" val="2737158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8144" y="425566"/>
            <a:ext cx="2488126" cy="181113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2956865"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78144" y="2236698"/>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6F6A27C-E2F9-C140-AA96-063441F5E1DC}" type="datetimeFigureOut">
              <a:rPr lang="fr-FR" smtClean="0"/>
              <a:t>14/03/2021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CC829F0-9E9D-5843-8AC4-BFFFF05F267C}" type="slidenum">
              <a:rPr lang="fr-FR" smtClean="0"/>
              <a:t>‹#›</a:t>
            </a:fld>
            <a:endParaRPr lang="fr-FR"/>
          </a:p>
        </p:txBody>
      </p:sp>
    </p:spTree>
    <p:extLst>
      <p:ext uri="{BB962C8B-B14F-4D97-AF65-F5344CB8AC3E}">
        <p14:creationId xmlns:p14="http://schemas.microsoft.com/office/powerpoint/2010/main" val="2674443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82372" y="7482047"/>
            <a:ext cx="4537710" cy="88329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482372" y="955050"/>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482372" y="8365345"/>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6F6A27C-E2F9-C140-AA96-063441F5E1DC}" type="datetimeFigureOut">
              <a:rPr lang="fr-FR" smtClean="0"/>
              <a:t>14/03/2021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CC829F0-9E9D-5843-8AC4-BFFFF05F267C}" type="slidenum">
              <a:rPr lang="fr-FR" smtClean="0"/>
              <a:t>‹#›</a:t>
            </a:fld>
            <a:endParaRPr lang="fr-FR"/>
          </a:p>
        </p:txBody>
      </p:sp>
    </p:spTree>
    <p:extLst>
      <p:ext uri="{BB962C8B-B14F-4D97-AF65-F5344CB8AC3E}">
        <p14:creationId xmlns:p14="http://schemas.microsoft.com/office/powerpoint/2010/main" val="248693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78143" y="9906786"/>
            <a:ext cx="1764665" cy="569071"/>
          </a:xfrm>
          <a:prstGeom prst="rect">
            <a:avLst/>
          </a:prstGeom>
        </p:spPr>
        <p:txBody>
          <a:bodyPr vert="horz" lIns="91440" tIns="45720" rIns="91440" bIns="45720" rtlCol="0" anchor="ctr"/>
          <a:lstStyle>
            <a:lvl1pPr algn="l">
              <a:defRPr sz="1200">
                <a:solidFill>
                  <a:schemeClr val="tx1">
                    <a:tint val="75000"/>
                  </a:schemeClr>
                </a:solidFill>
              </a:defRPr>
            </a:lvl1pPr>
          </a:lstStyle>
          <a:p>
            <a:fld id="{36F6A27C-E2F9-C140-AA96-063441F5E1DC}" type="datetimeFigureOut">
              <a:rPr lang="fr-FR" smtClean="0"/>
              <a:t>14/03/2021</a:t>
            </a:fld>
            <a:endParaRPr lang="fr-FR"/>
          </a:p>
        </p:txBody>
      </p:sp>
      <p:sp>
        <p:nvSpPr>
          <p:cNvPr id="5" name="Espace réservé du pied de page 4"/>
          <p:cNvSpPr>
            <a:spLocks noGrp="1"/>
          </p:cNvSpPr>
          <p:nvPr>
            <p:ph type="ftr" sz="quarter" idx="3"/>
          </p:nvPr>
        </p:nvSpPr>
        <p:spPr>
          <a:xfrm>
            <a:off x="2583975" y="9906786"/>
            <a:ext cx="2394903" cy="5690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420043" y="9906786"/>
            <a:ext cx="1764665" cy="569071"/>
          </a:xfrm>
          <a:prstGeom prst="rect">
            <a:avLst/>
          </a:prstGeom>
        </p:spPr>
        <p:txBody>
          <a:bodyPr vert="horz" lIns="91440" tIns="45720" rIns="91440" bIns="45720" rtlCol="0" anchor="ctr"/>
          <a:lstStyle>
            <a:lvl1pPr algn="r">
              <a:defRPr sz="1200">
                <a:solidFill>
                  <a:schemeClr val="tx1">
                    <a:tint val="75000"/>
                  </a:schemeClr>
                </a:solidFill>
              </a:defRPr>
            </a:lvl1pPr>
          </a:lstStyle>
          <a:p>
            <a:fld id="{8CC829F0-9E9D-5843-8AC4-BFFFF05F267C}" type="slidenum">
              <a:rPr lang="fr-FR" smtClean="0"/>
              <a:t>‹#›</a:t>
            </a:fld>
            <a:endParaRPr lang="fr-FR"/>
          </a:p>
        </p:txBody>
      </p:sp>
    </p:spTree>
    <p:extLst>
      <p:ext uri="{BB962C8B-B14F-4D97-AF65-F5344CB8AC3E}">
        <p14:creationId xmlns:p14="http://schemas.microsoft.com/office/powerpoint/2010/main" val="2375495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78144" y="428041"/>
            <a:ext cx="6806565" cy="178144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378144" y="2494018"/>
            <a:ext cx="6806565" cy="70540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78144" y="9906787"/>
            <a:ext cx="1764665" cy="569070"/>
          </a:xfrm>
          <a:prstGeom prst="rect">
            <a:avLst/>
          </a:prstGeom>
        </p:spPr>
        <p:txBody>
          <a:bodyPr vert="horz" lIns="91440" tIns="45720" rIns="91440" bIns="45720" rtlCol="0" anchor="ctr"/>
          <a:lstStyle>
            <a:lvl1pPr algn="l">
              <a:defRPr sz="1108">
                <a:solidFill>
                  <a:schemeClr val="tx1">
                    <a:tint val="75000"/>
                  </a:schemeClr>
                </a:solidFill>
              </a:defRPr>
            </a:lvl1pPr>
          </a:lstStyle>
          <a:p>
            <a:fld id="{36F6A27C-E2F9-C140-AA96-063441F5E1DC}" type="datetimeFigureOut">
              <a:rPr lang="fr-FR" smtClean="0"/>
              <a:t>14/03/2021</a:t>
            </a:fld>
            <a:endParaRPr lang="fr-FR"/>
          </a:p>
        </p:txBody>
      </p:sp>
      <p:sp>
        <p:nvSpPr>
          <p:cNvPr id="5" name="Espace réservé du pied de page 4"/>
          <p:cNvSpPr>
            <a:spLocks noGrp="1"/>
          </p:cNvSpPr>
          <p:nvPr>
            <p:ph type="ftr" sz="quarter" idx="3"/>
          </p:nvPr>
        </p:nvSpPr>
        <p:spPr>
          <a:xfrm>
            <a:off x="2583975" y="9906787"/>
            <a:ext cx="2394903" cy="569070"/>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420044" y="9906787"/>
            <a:ext cx="1764665" cy="569070"/>
          </a:xfrm>
          <a:prstGeom prst="rect">
            <a:avLst/>
          </a:prstGeom>
        </p:spPr>
        <p:txBody>
          <a:bodyPr vert="horz" lIns="91440" tIns="45720" rIns="91440" bIns="45720" rtlCol="0" anchor="ctr"/>
          <a:lstStyle>
            <a:lvl1pPr algn="r">
              <a:defRPr sz="1108">
                <a:solidFill>
                  <a:schemeClr val="tx1">
                    <a:tint val="75000"/>
                  </a:schemeClr>
                </a:solidFill>
              </a:defRPr>
            </a:lvl1pPr>
          </a:lstStyle>
          <a:p>
            <a:fld id="{8CC829F0-9E9D-5843-8AC4-BFFFF05F267C}" type="slidenum">
              <a:rPr lang="fr-FR" smtClean="0"/>
              <a:t>‹#›</a:t>
            </a:fld>
            <a:endParaRPr lang="fr-FR"/>
          </a:p>
        </p:txBody>
      </p:sp>
    </p:spTree>
    <p:extLst>
      <p:ext uri="{BB962C8B-B14F-4D97-AF65-F5344CB8AC3E}">
        <p14:creationId xmlns:p14="http://schemas.microsoft.com/office/powerpoint/2010/main" val="4190442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22035" rtl="0" eaLnBrk="1" latinLnBrk="0" hangingPunct="1">
        <a:spcBef>
          <a:spcPct val="0"/>
        </a:spcBef>
        <a:buNone/>
        <a:defRPr sz="4061" kern="1200">
          <a:solidFill>
            <a:schemeClr val="tx1"/>
          </a:solidFill>
          <a:latin typeface="+mj-lt"/>
          <a:ea typeface="+mj-ea"/>
          <a:cs typeface="+mj-cs"/>
        </a:defRPr>
      </a:lvl1pPr>
    </p:titleStyle>
    <p:bodyStyle>
      <a:lvl1pPr marL="316526" indent="-316526" algn="l" defTabSz="422035" rtl="0" eaLnBrk="1" latinLnBrk="0" hangingPunct="1">
        <a:spcBef>
          <a:spcPct val="20000"/>
        </a:spcBef>
        <a:buFont typeface="Arial"/>
        <a:buChar char="•"/>
        <a:defRPr sz="2954" kern="1200">
          <a:solidFill>
            <a:schemeClr val="tx1"/>
          </a:solidFill>
          <a:latin typeface="+mn-lt"/>
          <a:ea typeface="+mn-ea"/>
          <a:cs typeface="+mn-cs"/>
        </a:defRPr>
      </a:lvl1pPr>
      <a:lvl2pPr marL="685806" indent="-263771" algn="l" defTabSz="422035" rtl="0" eaLnBrk="1" latinLnBrk="0" hangingPunct="1">
        <a:spcBef>
          <a:spcPct val="20000"/>
        </a:spcBef>
        <a:buFont typeface="Arial"/>
        <a:buChar char="–"/>
        <a:defRPr sz="2584" kern="1200">
          <a:solidFill>
            <a:schemeClr val="tx1"/>
          </a:solidFill>
          <a:latin typeface="+mn-lt"/>
          <a:ea typeface="+mn-ea"/>
          <a:cs typeface="+mn-cs"/>
        </a:defRPr>
      </a:lvl2pPr>
      <a:lvl3pPr marL="1055086" indent="-211017" algn="l" defTabSz="422035" rtl="0" eaLnBrk="1" latinLnBrk="0" hangingPunct="1">
        <a:spcBef>
          <a:spcPct val="20000"/>
        </a:spcBef>
        <a:buFont typeface="Arial"/>
        <a:buChar char="•"/>
        <a:defRPr sz="2215" kern="1200">
          <a:solidFill>
            <a:schemeClr val="tx1"/>
          </a:solidFill>
          <a:latin typeface="+mn-lt"/>
          <a:ea typeface="+mn-ea"/>
          <a:cs typeface="+mn-cs"/>
        </a:defRPr>
      </a:lvl3pPr>
      <a:lvl4pPr marL="1477120" indent="-211017" algn="l" defTabSz="422035" rtl="0" eaLnBrk="1" latinLnBrk="0" hangingPunct="1">
        <a:spcBef>
          <a:spcPct val="20000"/>
        </a:spcBef>
        <a:buFont typeface="Arial"/>
        <a:buChar char="–"/>
        <a:defRPr sz="1846" kern="1200">
          <a:solidFill>
            <a:schemeClr val="tx1"/>
          </a:solidFill>
          <a:latin typeface="+mn-lt"/>
          <a:ea typeface="+mn-ea"/>
          <a:cs typeface="+mn-cs"/>
        </a:defRPr>
      </a:lvl4pPr>
      <a:lvl5pPr marL="1899154" indent="-211017" algn="l" defTabSz="422035" rtl="0" eaLnBrk="1" latinLnBrk="0" hangingPunct="1">
        <a:spcBef>
          <a:spcPct val="20000"/>
        </a:spcBef>
        <a:buFont typeface="Arial"/>
        <a:buChar char="»"/>
        <a:defRPr sz="1846" kern="1200">
          <a:solidFill>
            <a:schemeClr val="tx1"/>
          </a:solidFill>
          <a:latin typeface="+mn-lt"/>
          <a:ea typeface="+mn-ea"/>
          <a:cs typeface="+mn-cs"/>
        </a:defRPr>
      </a:lvl5pPr>
      <a:lvl6pPr marL="2321188" indent="-211017" algn="l" defTabSz="422035" rtl="0" eaLnBrk="1" latinLnBrk="0" hangingPunct="1">
        <a:spcBef>
          <a:spcPct val="20000"/>
        </a:spcBef>
        <a:buFont typeface="Arial"/>
        <a:buChar char="•"/>
        <a:defRPr sz="1846" kern="1200">
          <a:solidFill>
            <a:schemeClr val="tx1"/>
          </a:solidFill>
          <a:latin typeface="+mn-lt"/>
          <a:ea typeface="+mn-ea"/>
          <a:cs typeface="+mn-cs"/>
        </a:defRPr>
      </a:lvl6pPr>
      <a:lvl7pPr marL="2743223" indent="-211017" algn="l" defTabSz="422035" rtl="0" eaLnBrk="1" latinLnBrk="0" hangingPunct="1">
        <a:spcBef>
          <a:spcPct val="20000"/>
        </a:spcBef>
        <a:buFont typeface="Arial"/>
        <a:buChar char="•"/>
        <a:defRPr sz="1846" kern="1200">
          <a:solidFill>
            <a:schemeClr val="tx1"/>
          </a:solidFill>
          <a:latin typeface="+mn-lt"/>
          <a:ea typeface="+mn-ea"/>
          <a:cs typeface="+mn-cs"/>
        </a:defRPr>
      </a:lvl7pPr>
      <a:lvl8pPr marL="3165257" indent="-211017" algn="l" defTabSz="422035" rtl="0" eaLnBrk="1" latinLnBrk="0" hangingPunct="1">
        <a:spcBef>
          <a:spcPct val="20000"/>
        </a:spcBef>
        <a:buFont typeface="Arial"/>
        <a:buChar char="•"/>
        <a:defRPr sz="1846" kern="1200">
          <a:solidFill>
            <a:schemeClr val="tx1"/>
          </a:solidFill>
          <a:latin typeface="+mn-lt"/>
          <a:ea typeface="+mn-ea"/>
          <a:cs typeface="+mn-cs"/>
        </a:defRPr>
      </a:lvl8pPr>
      <a:lvl9pPr marL="3587291" indent="-211017" algn="l" defTabSz="422035"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fr-FR"/>
      </a:defPPr>
      <a:lvl1pPr marL="0" algn="l" defTabSz="422035" rtl="0" eaLnBrk="1" latinLnBrk="0" hangingPunct="1">
        <a:defRPr sz="1662" kern="1200">
          <a:solidFill>
            <a:schemeClr val="tx1"/>
          </a:solidFill>
          <a:latin typeface="+mn-lt"/>
          <a:ea typeface="+mn-ea"/>
          <a:cs typeface="+mn-cs"/>
        </a:defRPr>
      </a:lvl1pPr>
      <a:lvl2pPr marL="422035" algn="l" defTabSz="422035" rtl="0" eaLnBrk="1" latinLnBrk="0" hangingPunct="1">
        <a:defRPr sz="1662" kern="1200">
          <a:solidFill>
            <a:schemeClr val="tx1"/>
          </a:solidFill>
          <a:latin typeface="+mn-lt"/>
          <a:ea typeface="+mn-ea"/>
          <a:cs typeface="+mn-cs"/>
        </a:defRPr>
      </a:lvl2pPr>
      <a:lvl3pPr marL="844068" algn="l" defTabSz="422035" rtl="0" eaLnBrk="1" latinLnBrk="0" hangingPunct="1">
        <a:defRPr sz="1662" kern="1200">
          <a:solidFill>
            <a:schemeClr val="tx1"/>
          </a:solidFill>
          <a:latin typeface="+mn-lt"/>
          <a:ea typeface="+mn-ea"/>
          <a:cs typeface="+mn-cs"/>
        </a:defRPr>
      </a:lvl3pPr>
      <a:lvl4pPr marL="1266103" algn="l" defTabSz="422035" rtl="0" eaLnBrk="1" latinLnBrk="0" hangingPunct="1">
        <a:defRPr sz="1662" kern="1200">
          <a:solidFill>
            <a:schemeClr val="tx1"/>
          </a:solidFill>
          <a:latin typeface="+mn-lt"/>
          <a:ea typeface="+mn-ea"/>
          <a:cs typeface="+mn-cs"/>
        </a:defRPr>
      </a:lvl4pPr>
      <a:lvl5pPr marL="1688137" algn="l" defTabSz="422035" rtl="0" eaLnBrk="1" latinLnBrk="0" hangingPunct="1">
        <a:defRPr sz="1662" kern="1200">
          <a:solidFill>
            <a:schemeClr val="tx1"/>
          </a:solidFill>
          <a:latin typeface="+mn-lt"/>
          <a:ea typeface="+mn-ea"/>
          <a:cs typeface="+mn-cs"/>
        </a:defRPr>
      </a:lvl5pPr>
      <a:lvl6pPr marL="2110171" algn="l" defTabSz="422035" rtl="0" eaLnBrk="1" latinLnBrk="0" hangingPunct="1">
        <a:defRPr sz="1662" kern="1200">
          <a:solidFill>
            <a:schemeClr val="tx1"/>
          </a:solidFill>
          <a:latin typeface="+mn-lt"/>
          <a:ea typeface="+mn-ea"/>
          <a:cs typeface="+mn-cs"/>
        </a:defRPr>
      </a:lvl6pPr>
      <a:lvl7pPr marL="2532206" algn="l" defTabSz="422035" rtl="0" eaLnBrk="1" latinLnBrk="0" hangingPunct="1">
        <a:defRPr sz="1662" kern="1200">
          <a:solidFill>
            <a:schemeClr val="tx1"/>
          </a:solidFill>
          <a:latin typeface="+mn-lt"/>
          <a:ea typeface="+mn-ea"/>
          <a:cs typeface="+mn-cs"/>
        </a:defRPr>
      </a:lvl7pPr>
      <a:lvl8pPr marL="2954239" algn="l" defTabSz="422035" rtl="0" eaLnBrk="1" latinLnBrk="0" hangingPunct="1">
        <a:defRPr sz="1662" kern="1200">
          <a:solidFill>
            <a:schemeClr val="tx1"/>
          </a:solidFill>
          <a:latin typeface="+mn-lt"/>
          <a:ea typeface="+mn-ea"/>
          <a:cs typeface="+mn-cs"/>
        </a:defRPr>
      </a:lvl8pPr>
      <a:lvl9pPr marL="3376274" algn="l" defTabSz="422035"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3.wdp"/><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jpe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arget="../media/image38.jpeg" Type="http://schemas.openxmlformats.org/officeDocument/2006/relationships/image"/><Relationship Id="rId2" Target="../notesSlides/notesSlide15.xml" Type="http://schemas.openxmlformats.org/officeDocument/2006/relationships/notesSlide"/><Relationship Id="rId1" Target="../slideLayouts/slideLayout13.xml" Type="http://schemas.openxmlformats.org/officeDocument/2006/relationships/slideLayout"/></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4.wdp"/><Relationship Id="rId11" Type="http://schemas.microsoft.com/office/2007/relationships/hdphoto" Target="../media/hdphoto5.wdp"/><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arget="../media/image51.jpeg" Type="http://schemas.openxmlformats.org/officeDocument/2006/relationships/image"/><Relationship Id="rId2" Target="../notesSlides/notesSlide27.xml" Type="http://schemas.openxmlformats.org/officeDocument/2006/relationships/notesSlide"/><Relationship Id="rId1" Target="../slideLayouts/slideLayout13.xml" Type="http://schemas.openxmlformats.org/officeDocument/2006/relationships/slideLayout"/></Relationships>
</file>

<file path=ppt/slides/_rels/slide28.xml.rels><?xml version="1.0" encoding="UTF-8" standalone="yes" ?><Relationships xmlns="http://schemas.openxmlformats.org/package/2006/relationships"><Relationship Id="rId3" Target="../media/image31.jpeg" Type="http://schemas.openxmlformats.org/officeDocument/2006/relationships/image"/><Relationship Id="rId2" Target="../notesSlides/notesSlide28.xml" Type="http://schemas.openxmlformats.org/officeDocument/2006/relationships/notesSlide"/><Relationship Id="rId1" Target="../slideLayouts/slideLayout13.xml" Type="http://schemas.openxmlformats.org/officeDocument/2006/relationships/slideLayout"/></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9.jpeg"/><Relationship Id="rId5" Type="http://schemas.openxmlformats.org/officeDocument/2006/relationships/image" Target="../media/image16.png"/><Relationship Id="rId10" Type="http://schemas.microsoft.com/office/2007/relationships/hdphoto" Target="../media/hdphoto6.wdp"/><Relationship Id="rId4" Type="http://schemas.microsoft.com/office/2007/relationships/hdphoto" Target="../media/hdphoto1.wdp"/><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arget="../media/image53.png" Type="http://schemas.openxmlformats.org/officeDocument/2006/relationships/image"/><Relationship Id="rId2" Target="../notesSlides/notesSlide32.xml" Type="http://schemas.openxmlformats.org/officeDocument/2006/relationships/notesSlide"/><Relationship Id="rId1" Target="../slideLayouts/slideLayout13.xml" Type="http://schemas.openxmlformats.org/officeDocument/2006/relationships/slideLayout"/><Relationship Id="rId4" Target="../media/image54.jpeg" Type="http://schemas.openxmlformats.org/officeDocument/2006/relationships/image"/></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arget="../media/image58.jpeg" Type="http://schemas.openxmlformats.org/officeDocument/2006/relationships/image"/><Relationship Id="rId2" Target="../notesSlides/notesSlide38.xml" Type="http://schemas.openxmlformats.org/officeDocument/2006/relationships/notesSlide"/><Relationship Id="rId1" Target="../slideLayouts/slideLayout13.xml" Type="http://schemas.openxmlformats.org/officeDocument/2006/relationships/slideLayout"/><Relationship Id="rId4" Target="../media/image44.png" Type="http://schemas.openxmlformats.org/officeDocument/2006/relationships/image"/></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10" Type="http://schemas.microsoft.com/office/2007/relationships/hdphoto" Target="../media/hdphoto4.wdp"/><Relationship Id="rId4" Type="http://schemas.openxmlformats.org/officeDocument/2006/relationships/image" Target="../media/image21.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microsoft.com/office/2007/relationships/hdphoto" Target="../media/hdphoto8.wdp"/><Relationship Id="rId11" Type="http://schemas.openxmlformats.org/officeDocument/2006/relationships/image" Target="../media/image64.jpeg"/><Relationship Id="rId5" Type="http://schemas.openxmlformats.org/officeDocument/2006/relationships/image" Target="../media/image61.png"/><Relationship Id="rId10" Type="http://schemas.microsoft.com/office/2007/relationships/hdphoto" Target="../media/hdphoto10.wdp"/><Relationship Id="rId4" Type="http://schemas.microsoft.com/office/2007/relationships/hdphoto" Target="../media/hdphoto7.wdp"/><Relationship Id="rId9" Type="http://schemas.openxmlformats.org/officeDocument/2006/relationships/image" Target="../media/image63.png"/></Relationships>
</file>

<file path=ppt/slides/_rels/slide4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5.png"/><Relationship Id="rId7"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70.png"/><Relationship Id="rId5" Type="http://schemas.openxmlformats.org/officeDocument/2006/relationships/image" Target="../media/image67.png"/><Relationship Id="rId10" Type="http://schemas.openxmlformats.org/officeDocument/2006/relationships/image" Target="../media/image69.png"/><Relationship Id="rId4" Type="http://schemas.openxmlformats.org/officeDocument/2006/relationships/image" Target="../media/image66.jpeg"/><Relationship Id="rId9" Type="http://schemas.openxmlformats.org/officeDocument/2006/relationships/image" Target="../media/image68.png"/></Relationships>
</file>

<file path=ppt/slides/_rels/slide4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1.png"/><Relationship Id="rId7"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75.png"/><Relationship Id="rId5" Type="http://schemas.openxmlformats.org/officeDocument/2006/relationships/image" Target="../media/image67.png"/><Relationship Id="rId10" Type="http://schemas.openxmlformats.org/officeDocument/2006/relationships/image" Target="../media/image74.png"/><Relationship Id="rId4" Type="http://schemas.openxmlformats.org/officeDocument/2006/relationships/image" Target="../media/image72.jpeg"/><Relationship Id="rId9" Type="http://schemas.openxmlformats.org/officeDocument/2006/relationships/image" Target="../media/image73.png"/></Relationships>
</file>

<file path=ppt/slides/_rels/slide45.xml.rels><?xml version="1.0" encoding="UTF-8" standalone="yes" ?><Relationships xmlns="http://schemas.openxmlformats.org/package/2006/relationships"><Relationship Id="rId8" Target="../media/image79.png" Type="http://schemas.openxmlformats.org/officeDocument/2006/relationships/image"/><Relationship Id="rId13" Target="../media/hdphoto15.wdp" Type="http://schemas.microsoft.com/office/2007/relationships/hdphoto"/><Relationship Id="rId18" Target="../media/image82.png" Type="http://schemas.openxmlformats.org/officeDocument/2006/relationships/image"/><Relationship Id="rId26" Target="../media/image89.png" Type="http://schemas.openxmlformats.org/officeDocument/2006/relationships/image"/><Relationship Id="rId3" Target="../media/image76.jpeg" Type="http://schemas.openxmlformats.org/officeDocument/2006/relationships/image"/><Relationship Id="rId21" Target="../media/image84.png" Type="http://schemas.openxmlformats.org/officeDocument/2006/relationships/image"/><Relationship Id="rId7" Target="../media/hdphoto12.wdp" Type="http://schemas.microsoft.com/office/2007/relationships/hdphoto"/><Relationship Id="rId12" Target="../media/image81.png" Type="http://schemas.openxmlformats.org/officeDocument/2006/relationships/image"/><Relationship Id="rId17" Target="../media/hdphoto17.wdp" Type="http://schemas.microsoft.com/office/2007/relationships/hdphoto"/><Relationship Id="rId25" Target="../media/image88.jpeg" Type="http://schemas.openxmlformats.org/officeDocument/2006/relationships/image"/><Relationship Id="rId2" Target="../notesSlides/notesSlide45.xml" Type="http://schemas.openxmlformats.org/officeDocument/2006/relationships/notesSlide"/><Relationship Id="rId16" Target="../media/image23.png" Type="http://schemas.openxmlformats.org/officeDocument/2006/relationships/image"/><Relationship Id="rId20" Target="../media/image83.png" Type="http://schemas.openxmlformats.org/officeDocument/2006/relationships/image"/><Relationship Id="rId1" Target="../slideLayouts/slideLayout2.xml" Type="http://schemas.openxmlformats.org/officeDocument/2006/relationships/slideLayout"/><Relationship Id="rId6" Target="../media/image78.png" Type="http://schemas.openxmlformats.org/officeDocument/2006/relationships/image"/><Relationship Id="rId11" Target="../media/hdphoto14.wdp" Type="http://schemas.microsoft.com/office/2007/relationships/hdphoto"/><Relationship Id="rId24" Target="../media/image87.png" Type="http://schemas.openxmlformats.org/officeDocument/2006/relationships/image"/><Relationship Id="rId5" Target="../media/hdphoto11.wdp" Type="http://schemas.microsoft.com/office/2007/relationships/hdphoto"/><Relationship Id="rId15" Target="../media/hdphoto16.wdp" Type="http://schemas.microsoft.com/office/2007/relationships/hdphoto"/><Relationship Id="rId23" Target="../media/image86.png" Type="http://schemas.openxmlformats.org/officeDocument/2006/relationships/image"/><Relationship Id="rId28" Target="../media/image91.png" Type="http://schemas.openxmlformats.org/officeDocument/2006/relationships/image"/><Relationship Id="rId10" Target="../media/image80.png" Type="http://schemas.openxmlformats.org/officeDocument/2006/relationships/image"/><Relationship Id="rId19" Target="../media/hdphoto18.wdp" Type="http://schemas.microsoft.com/office/2007/relationships/hdphoto"/><Relationship Id="rId4" Target="../media/image77.png" Type="http://schemas.openxmlformats.org/officeDocument/2006/relationships/image"/><Relationship Id="rId9" Target="../media/hdphoto13.wdp" Type="http://schemas.microsoft.com/office/2007/relationships/hdphoto"/><Relationship Id="rId14" Target="../media/image22.png" Type="http://schemas.openxmlformats.org/officeDocument/2006/relationships/image"/><Relationship Id="rId22" Target="../media/image85.png" Type="http://schemas.openxmlformats.org/officeDocument/2006/relationships/image"/><Relationship Id="rId27" Target="../media/image90.png" Type="http://schemas.openxmlformats.org/officeDocument/2006/relationships/image"/></Relationships>
</file>

<file path=ppt/slides/_rels/slide46.xml.rels><?xml version="1.0" encoding="UTF-8" standalone="yes" ?><Relationships xmlns="http://schemas.openxmlformats.org/package/2006/relationships"><Relationship Id="rId8" Target="../media/image79.png" Type="http://schemas.openxmlformats.org/officeDocument/2006/relationships/image"/><Relationship Id="rId13" Target="../media/hdphoto15.wdp" Type="http://schemas.microsoft.com/office/2007/relationships/hdphoto"/><Relationship Id="rId18" Target="../media/image82.png" Type="http://schemas.openxmlformats.org/officeDocument/2006/relationships/image"/><Relationship Id="rId26" Target="../media/image89.png" Type="http://schemas.openxmlformats.org/officeDocument/2006/relationships/image"/><Relationship Id="rId3" Target="../media/image92.jpeg" Type="http://schemas.openxmlformats.org/officeDocument/2006/relationships/image"/><Relationship Id="rId21" Target="../media/image84.png" Type="http://schemas.openxmlformats.org/officeDocument/2006/relationships/image"/><Relationship Id="rId7" Target="../media/hdphoto12.wdp" Type="http://schemas.microsoft.com/office/2007/relationships/hdphoto"/><Relationship Id="rId12" Target="../media/image81.png" Type="http://schemas.openxmlformats.org/officeDocument/2006/relationships/image"/><Relationship Id="rId17" Target="../media/hdphoto17.wdp" Type="http://schemas.microsoft.com/office/2007/relationships/hdphoto"/><Relationship Id="rId25" Target="../media/image88.jpeg" Type="http://schemas.openxmlformats.org/officeDocument/2006/relationships/image"/><Relationship Id="rId2" Target="../notesSlides/notesSlide46.xml" Type="http://schemas.openxmlformats.org/officeDocument/2006/relationships/notesSlide"/><Relationship Id="rId16" Target="../media/image23.png" Type="http://schemas.openxmlformats.org/officeDocument/2006/relationships/image"/><Relationship Id="rId20" Target="../media/image83.png" Type="http://schemas.openxmlformats.org/officeDocument/2006/relationships/image"/><Relationship Id="rId1" Target="../slideLayouts/slideLayout2.xml" Type="http://schemas.openxmlformats.org/officeDocument/2006/relationships/slideLayout"/><Relationship Id="rId6" Target="../media/image78.png" Type="http://schemas.openxmlformats.org/officeDocument/2006/relationships/image"/><Relationship Id="rId11" Target="../media/hdphoto14.wdp" Type="http://schemas.microsoft.com/office/2007/relationships/hdphoto"/><Relationship Id="rId24" Target="../media/image87.png" Type="http://schemas.openxmlformats.org/officeDocument/2006/relationships/image"/><Relationship Id="rId5" Target="../media/hdphoto11.wdp" Type="http://schemas.microsoft.com/office/2007/relationships/hdphoto"/><Relationship Id="rId15" Target="../media/hdphoto16.wdp" Type="http://schemas.microsoft.com/office/2007/relationships/hdphoto"/><Relationship Id="rId23" Target="../media/image86.png" Type="http://schemas.openxmlformats.org/officeDocument/2006/relationships/image"/><Relationship Id="rId28" Target="../media/image91.png" Type="http://schemas.openxmlformats.org/officeDocument/2006/relationships/image"/><Relationship Id="rId10" Target="../media/image80.png" Type="http://schemas.openxmlformats.org/officeDocument/2006/relationships/image"/><Relationship Id="rId19" Target="../media/hdphoto18.wdp" Type="http://schemas.microsoft.com/office/2007/relationships/hdphoto"/><Relationship Id="rId4" Target="../media/image77.png" Type="http://schemas.openxmlformats.org/officeDocument/2006/relationships/image"/><Relationship Id="rId9" Target="../media/hdphoto13.wdp" Type="http://schemas.microsoft.com/office/2007/relationships/hdphoto"/><Relationship Id="rId14" Target="../media/image22.png" Type="http://schemas.openxmlformats.org/officeDocument/2006/relationships/image"/><Relationship Id="rId22" Target="../media/image85.png" Type="http://schemas.openxmlformats.org/officeDocument/2006/relationships/image"/><Relationship Id="rId27" Target="../media/image90.png" Type="http://schemas.openxmlformats.org/officeDocument/2006/relationships/image"/></Relationships>
</file>

<file path=ppt/slides/_rels/slide4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notesSlide" Target="../notesSlides/notesSlide48.xml"/><Relationship Id="rId1" Type="http://schemas.openxmlformats.org/officeDocument/2006/relationships/slideLayout" Target="../slideLayouts/slideLayout13.xml"/><Relationship Id="rId6" Type="http://schemas.microsoft.com/office/2007/relationships/hdphoto" Target="../media/hdphoto8.wdp"/><Relationship Id="rId11" Type="http://schemas.openxmlformats.org/officeDocument/2006/relationships/image" Target="../media/image64.jpeg"/><Relationship Id="rId5" Type="http://schemas.openxmlformats.org/officeDocument/2006/relationships/image" Target="../media/image61.png"/><Relationship Id="rId10" Type="http://schemas.microsoft.com/office/2007/relationships/hdphoto" Target="../media/hdphoto10.wdp"/><Relationship Id="rId4" Type="http://schemas.microsoft.com/office/2007/relationships/hdphoto" Target="../media/hdphoto7.wdp"/><Relationship Id="rId9" Type="http://schemas.openxmlformats.org/officeDocument/2006/relationships/image" Target="../media/image63.png"/></Relationships>
</file>

<file path=ppt/slides/_rels/slide4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arget="../media/hdphoto9.wdp" Type="http://schemas.microsoft.com/office/2007/relationships/hdphoto"/><Relationship Id="rId3" Target="../media/image26.png" Type="http://schemas.openxmlformats.org/officeDocument/2006/relationships/image"/><Relationship Id="rId7" Target="../media/image28.png" Type="http://schemas.openxmlformats.org/officeDocument/2006/relationships/image"/><Relationship Id="rId2" Target="../notesSlides/notesSlide5.xml" Type="http://schemas.openxmlformats.org/officeDocument/2006/relationships/notesSlide"/><Relationship Id="rId1" Target="../slideLayouts/slideLayout13.xml" Type="http://schemas.openxmlformats.org/officeDocument/2006/relationships/slideLayout"/><Relationship Id="rId6" Target="../media/hdphoto8.wdp" Type="http://schemas.microsoft.com/office/2007/relationships/hdphoto"/><Relationship Id="rId11" Target="../media/image30.jpeg" Type="http://schemas.openxmlformats.org/officeDocument/2006/relationships/image"/><Relationship Id="rId5" Target="../media/image27.png" Type="http://schemas.openxmlformats.org/officeDocument/2006/relationships/image"/><Relationship Id="rId10" Target="../media/hdphoto10.wdp" Type="http://schemas.microsoft.com/office/2007/relationships/hdphoto"/><Relationship Id="rId4" Target="../media/hdphoto7.wdp" Type="http://schemas.microsoft.com/office/2007/relationships/hdphoto"/><Relationship Id="rId9" Target="../media/image29.png" Type="http://schemas.openxmlformats.org/officeDocument/2006/relationships/image"/></Relationships>
</file>

<file path=ppt/slides/_rels/slide5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8" Target="../media/hdphoto9.wdp" Type="http://schemas.microsoft.com/office/2007/relationships/hdphoto"/><Relationship Id="rId3" Target="../media/image26.png" Type="http://schemas.openxmlformats.org/officeDocument/2006/relationships/image"/><Relationship Id="rId7" Target="../media/image28.png" Type="http://schemas.openxmlformats.org/officeDocument/2006/relationships/image"/><Relationship Id="rId2" Target="../notesSlides/notesSlide52.xml" Type="http://schemas.openxmlformats.org/officeDocument/2006/relationships/notesSlide"/><Relationship Id="rId1" Target="../slideLayouts/slideLayout13.xml" Type="http://schemas.openxmlformats.org/officeDocument/2006/relationships/slideLayout"/><Relationship Id="rId6" Target="../media/hdphoto8.wdp" Type="http://schemas.microsoft.com/office/2007/relationships/hdphoto"/><Relationship Id="rId11" Target="../media/image96.jpeg" Type="http://schemas.openxmlformats.org/officeDocument/2006/relationships/image"/><Relationship Id="rId5" Target="../media/image27.png" Type="http://schemas.openxmlformats.org/officeDocument/2006/relationships/image"/><Relationship Id="rId10" Target="../media/hdphoto10.wdp" Type="http://schemas.microsoft.com/office/2007/relationships/hdphoto"/><Relationship Id="rId4" Target="../media/hdphoto7.wdp" Type="http://schemas.microsoft.com/office/2007/relationships/hdphoto"/><Relationship Id="rId9" Target="../media/image29.png" Type="http://schemas.openxmlformats.org/officeDocument/2006/relationships/image"/></Relationships>
</file>

<file path=ppt/slides/_rels/slide53.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microsoft.com/office/2007/relationships/hdphoto" Target="../media/hdphoto8.wdp"/><Relationship Id="rId11" Type="http://schemas.openxmlformats.org/officeDocument/2006/relationships/image" Target="../media/image97.jpeg"/><Relationship Id="rId5" Type="http://schemas.openxmlformats.org/officeDocument/2006/relationships/image" Target="../media/image27.png"/><Relationship Id="rId10" Type="http://schemas.microsoft.com/office/2007/relationships/hdphoto" Target="../media/hdphoto10.wdp"/><Relationship Id="rId4" Type="http://schemas.microsoft.com/office/2007/relationships/hdphoto" Target="../media/hdphoto7.wdp"/><Relationship Id="rId9"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arget="../media/image99.jpeg" Type="http://schemas.openxmlformats.org/officeDocument/2006/relationships/image"/><Relationship Id="rId2" Target="../notesSlides/notesSlide55.xml" Type="http://schemas.openxmlformats.org/officeDocument/2006/relationships/notesSlide"/><Relationship Id="rId1" Target="../slideLayouts/slideLayout13.xml" Type="http://schemas.openxmlformats.org/officeDocument/2006/relationships/slideLayout"/></Relationships>
</file>

<file path=ppt/slides/_rels/slide6.xml.rels><?xml version="1.0" encoding="UTF-8" standalone="yes" ?><Relationships xmlns="http://schemas.openxmlformats.org/package/2006/relationships"><Relationship Id="rId3" Target="../media/image31.jpeg" Type="http://schemas.openxmlformats.org/officeDocument/2006/relationships/image"/><Relationship Id="rId2" Target="../notesSlides/notesSlide6.xml" Type="http://schemas.openxmlformats.org/officeDocument/2006/relationships/notesSlide"/><Relationship Id="rId1" Target="../slideLayouts/slideLayout13.xml" Type="http://schemas.openxmlformats.org/officeDocument/2006/relationships/slideLayout"/></Relationships>
</file>

<file path=ppt/slides/_rels/slide7.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microsoft.com/office/2007/relationships/hdphoto" Target="../media/hdphoto8.wdp"/><Relationship Id="rId11" Type="http://schemas.openxmlformats.org/officeDocument/2006/relationships/image" Target="../media/image32.jpeg"/><Relationship Id="rId5" Type="http://schemas.openxmlformats.org/officeDocument/2006/relationships/image" Target="../media/image27.png"/><Relationship Id="rId10" Type="http://schemas.microsoft.com/office/2007/relationships/hdphoto" Target="../media/hdphoto10.wdp"/><Relationship Id="rId4" Type="http://schemas.microsoft.com/office/2007/relationships/hdphoto" Target="../media/hdphoto7.wdp"/><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arget="../media/image33.jpeg" Type="http://schemas.openxmlformats.org/officeDocument/2006/relationships/image"/><Relationship Id="rId2" Target="../notesSlides/notesSlide8.xml" Type="http://schemas.openxmlformats.org/officeDocument/2006/relationships/notesSlide"/><Relationship Id="rId1" Target="../slideLayouts/slideLayout13.xml" Type="http://schemas.openxmlformats.org/officeDocument/2006/relationships/slideLayout"/></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A7A0C6-F780-4B11-B327-DD02DF4480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4" y="-1996"/>
            <a:ext cx="7575263" cy="1924117"/>
          </a:xfrm>
          <a:prstGeom prst="rect">
            <a:avLst/>
          </a:prstGeom>
        </p:spPr>
      </p:pic>
      <p:sp>
        <p:nvSpPr>
          <p:cNvPr id="22" name="Rectangle 21">
            <a:extLst>
              <a:ext uri="{FF2B5EF4-FFF2-40B4-BE49-F238E27FC236}">
                <a16:creationId xmlns:a16="http://schemas.microsoft.com/office/drawing/2014/main" id="{16BD8EAA-91B9-4F06-A842-98C0A5CE5549}"/>
              </a:ext>
            </a:extLst>
          </p:cNvPr>
          <p:cNvSpPr/>
          <p:nvPr/>
        </p:nvSpPr>
        <p:spPr>
          <a:xfrm rot="350547">
            <a:off x="2712529" y="278404"/>
            <a:ext cx="3448665" cy="295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r>
              <a:rPr lang="fr-FR" sz="3600" b="1" dirty="0">
                <a:solidFill>
                  <a:srgbClr val="C77E28"/>
                </a:solidFill>
                <a:ea typeface="Times New Roman" panose="02020603050405020304" pitchFamily="18" charset="0"/>
                <a:cs typeface="Arial" panose="020B0604020202020204" pitchFamily="34" charset="0"/>
              </a:rPr>
              <a:t>BAHLA</a:t>
            </a:r>
            <a:r>
              <a:rPr lang="fr-FR" sz="3600" b="1" dirty="0">
                <a:solidFill>
                  <a:srgbClr val="4C5358"/>
                </a:solidFill>
                <a:ea typeface="Times New Roman" panose="02020603050405020304" pitchFamily="18" charset="0"/>
                <a:cs typeface="Arial" panose="020B0604020202020204" pitchFamily="34" charset="0"/>
              </a:rPr>
              <a:t> </a:t>
            </a:r>
            <a:r>
              <a:rPr lang="fr-FR" sz="3600" b="1" dirty="0">
                <a:solidFill>
                  <a:schemeClr val="bg1"/>
                </a:solidFill>
                <a:ea typeface="Times New Roman" panose="02020603050405020304" pitchFamily="18" charset="0"/>
                <a:cs typeface="Arial" panose="020B0604020202020204" pitchFamily="34" charset="0"/>
              </a:rPr>
              <a:t>YOUSSEF</a:t>
            </a:r>
            <a:endParaRPr lang="fr-FR" sz="3600" dirty="0">
              <a:solidFill>
                <a:schemeClr val="bg1"/>
              </a:solidFill>
              <a:ea typeface="Times New Roman" panose="02020603050405020304" pitchFamily="18" charset="0"/>
              <a:cs typeface="Arial" panose="020B0604020202020204" pitchFamily="34" charset="0"/>
            </a:endParaRPr>
          </a:p>
        </p:txBody>
      </p:sp>
      <p:sp>
        <p:nvSpPr>
          <p:cNvPr id="23" name="Text Box 5">
            <a:extLst>
              <a:ext uri="{FF2B5EF4-FFF2-40B4-BE49-F238E27FC236}">
                <a16:creationId xmlns:a16="http://schemas.microsoft.com/office/drawing/2014/main" id="{AAEA90BF-69AF-4D02-ACE7-1A1B4D5F5369}"/>
              </a:ext>
            </a:extLst>
          </p:cNvPr>
          <p:cNvSpPr txBox="1">
            <a:spLocks noChangeArrowheads="1"/>
          </p:cNvSpPr>
          <p:nvPr/>
        </p:nvSpPr>
        <p:spPr bwMode="auto">
          <a:xfrm rot="355202">
            <a:off x="2677530" y="656456"/>
            <a:ext cx="4722035" cy="4356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a:r>
              <a:rPr lang="en-US" sz="1200" dirty="0">
                <a:solidFill>
                  <a:schemeClr val="bg1"/>
                </a:solidFill>
                <a:latin typeface="+mj-lt"/>
                <a:cs typeface="Arial" panose="020B0604020202020204" pitchFamily="34" charset="0"/>
              </a:rPr>
              <a:t>Describe in a few lines your career path, your key skills for the position and your career goals. This is actually an introduction to your cover letter.</a:t>
            </a:r>
            <a:endParaRPr lang="fr-FR" sz="1200" dirty="0">
              <a:solidFill>
                <a:schemeClr val="bg1"/>
              </a:solidFill>
              <a:latin typeface="+mj-lt"/>
              <a:cs typeface="Arial" panose="020B0604020202020204" pitchFamily="34" charset="0"/>
            </a:endParaRPr>
          </a:p>
        </p:txBody>
      </p:sp>
      <p:sp>
        <p:nvSpPr>
          <p:cNvPr id="24" name="Freeform: Shape 23">
            <a:extLst>
              <a:ext uri="{FF2B5EF4-FFF2-40B4-BE49-F238E27FC236}">
                <a16:creationId xmlns:a16="http://schemas.microsoft.com/office/drawing/2014/main" id="{1EBD2152-BEE7-49F0-B10F-247C95D8AC10}"/>
              </a:ext>
            </a:extLst>
          </p:cNvPr>
          <p:cNvSpPr/>
          <p:nvPr/>
        </p:nvSpPr>
        <p:spPr>
          <a:xfrm>
            <a:off x="-8908" y="2122903"/>
            <a:ext cx="4754038" cy="377992"/>
          </a:xfrm>
          <a:custGeom>
            <a:avLst/>
            <a:gdLst>
              <a:gd name="connsiteX0" fmla="*/ 188042 w 3659683"/>
              <a:gd name="connsiteY0" fmla="*/ 0 h 377992"/>
              <a:gd name="connsiteX1" fmla="*/ 206969 w 3659683"/>
              <a:gd name="connsiteY1" fmla="*/ 1908 h 377992"/>
              <a:gd name="connsiteX2" fmla="*/ 1181941 w 3659683"/>
              <a:gd name="connsiteY2" fmla="*/ 1908 h 377992"/>
              <a:gd name="connsiteX3" fmla="*/ 1200868 w 3659683"/>
              <a:gd name="connsiteY3" fmla="*/ 0 h 377992"/>
              <a:gd name="connsiteX4" fmla="*/ 1219795 w 3659683"/>
              <a:gd name="connsiteY4" fmla="*/ 1908 h 377992"/>
              <a:gd name="connsiteX5" fmla="*/ 2455302 w 3659683"/>
              <a:gd name="connsiteY5" fmla="*/ 1908 h 377992"/>
              <a:gd name="connsiteX6" fmla="*/ 2458815 w 3659683"/>
              <a:gd name="connsiteY6" fmla="*/ 1908 h 377992"/>
              <a:gd name="connsiteX7" fmla="*/ 3468128 w 3659683"/>
              <a:gd name="connsiteY7" fmla="*/ 1908 h 377992"/>
              <a:gd name="connsiteX8" fmla="*/ 3468128 w 3659683"/>
              <a:gd name="connsiteY8" fmla="*/ 2262 h 377992"/>
              <a:gd name="connsiteX9" fmla="*/ 3471641 w 3659683"/>
              <a:gd name="connsiteY9" fmla="*/ 1908 h 377992"/>
              <a:gd name="connsiteX10" fmla="*/ 3659683 w 3659683"/>
              <a:gd name="connsiteY10" fmla="*/ 189950 h 377992"/>
              <a:gd name="connsiteX11" fmla="*/ 3471641 w 3659683"/>
              <a:gd name="connsiteY11" fmla="*/ 377992 h 377992"/>
              <a:gd name="connsiteX12" fmla="*/ 3468128 w 3659683"/>
              <a:gd name="connsiteY12" fmla="*/ 377638 h 377992"/>
              <a:gd name="connsiteX13" fmla="*/ 3468128 w 3659683"/>
              <a:gd name="connsiteY13" fmla="*/ 377992 h 377992"/>
              <a:gd name="connsiteX14" fmla="*/ 2458815 w 3659683"/>
              <a:gd name="connsiteY14" fmla="*/ 377992 h 377992"/>
              <a:gd name="connsiteX15" fmla="*/ 2455302 w 3659683"/>
              <a:gd name="connsiteY15" fmla="*/ 377992 h 377992"/>
              <a:gd name="connsiteX16" fmla="*/ 1196877 w 3659683"/>
              <a:gd name="connsiteY16" fmla="*/ 377992 h 377992"/>
              <a:gd name="connsiteX17" fmla="*/ 184051 w 3659683"/>
              <a:gd name="connsiteY17" fmla="*/ 377992 h 377992"/>
              <a:gd name="connsiteX18" fmla="*/ 184051 w 3659683"/>
              <a:gd name="connsiteY18" fmla="*/ 375682 h 377992"/>
              <a:gd name="connsiteX19" fmla="*/ 150145 w 3659683"/>
              <a:gd name="connsiteY19" fmla="*/ 372264 h 377992"/>
              <a:gd name="connsiteX20" fmla="*/ 0 w 3659683"/>
              <a:gd name="connsiteY20" fmla="*/ 188042 h 377992"/>
              <a:gd name="connsiteX21" fmla="*/ 188042 w 3659683"/>
              <a:gd name="connsiteY21" fmla="*/ 0 h 37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59683" h="377992">
                <a:moveTo>
                  <a:pt x="188042" y="0"/>
                </a:moveTo>
                <a:lnTo>
                  <a:pt x="206969" y="1908"/>
                </a:lnTo>
                <a:lnTo>
                  <a:pt x="1181941" y="1908"/>
                </a:lnTo>
                <a:lnTo>
                  <a:pt x="1200868" y="0"/>
                </a:lnTo>
                <a:lnTo>
                  <a:pt x="1219795" y="1908"/>
                </a:lnTo>
                <a:lnTo>
                  <a:pt x="2455302" y="1908"/>
                </a:lnTo>
                <a:lnTo>
                  <a:pt x="2458815" y="1908"/>
                </a:lnTo>
                <a:lnTo>
                  <a:pt x="3468128" y="1908"/>
                </a:lnTo>
                <a:lnTo>
                  <a:pt x="3468128" y="2262"/>
                </a:lnTo>
                <a:lnTo>
                  <a:pt x="3471641" y="1908"/>
                </a:lnTo>
                <a:cubicBezTo>
                  <a:pt x="3575494" y="1908"/>
                  <a:pt x="3659683" y="86097"/>
                  <a:pt x="3659683" y="189950"/>
                </a:cubicBezTo>
                <a:cubicBezTo>
                  <a:pt x="3659683" y="293803"/>
                  <a:pt x="3575494" y="377992"/>
                  <a:pt x="3471641" y="377992"/>
                </a:cubicBezTo>
                <a:lnTo>
                  <a:pt x="3468128" y="377638"/>
                </a:lnTo>
                <a:lnTo>
                  <a:pt x="3468128" y="377992"/>
                </a:lnTo>
                <a:lnTo>
                  <a:pt x="2458815" y="377992"/>
                </a:lnTo>
                <a:lnTo>
                  <a:pt x="2455302" y="377992"/>
                </a:lnTo>
                <a:lnTo>
                  <a:pt x="1196877" y="377992"/>
                </a:lnTo>
                <a:lnTo>
                  <a:pt x="184051" y="377992"/>
                </a:lnTo>
                <a:lnTo>
                  <a:pt x="184051" y="375682"/>
                </a:lnTo>
                <a:lnTo>
                  <a:pt x="150145" y="372264"/>
                </a:lnTo>
                <a:cubicBezTo>
                  <a:pt x="64457" y="354730"/>
                  <a:pt x="0" y="278914"/>
                  <a:pt x="0" y="188042"/>
                </a:cubicBezTo>
                <a:cubicBezTo>
                  <a:pt x="0" y="84189"/>
                  <a:pt x="84189" y="0"/>
                  <a:pt x="188042" y="0"/>
                </a:cubicBezTo>
                <a:close/>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27660" indent="-285750">
              <a:lnSpc>
                <a:spcPct val="107000"/>
              </a:lnSpc>
              <a:spcAft>
                <a:spcPts val="800"/>
              </a:spcAft>
              <a:buClr>
                <a:srgbClr val="C87E27"/>
              </a:buClr>
              <a:buSzPct val="150000"/>
              <a:buFont typeface="Wingdings" panose="05000000000000000000" pitchFamily="2" charset="2"/>
              <a:buChar char="§"/>
            </a:pPr>
            <a:r>
              <a:rPr lang="fr-FR" sz="1600" b="1" dirty="0">
                <a:solidFill>
                  <a:srgbClr val="22282E"/>
                </a:solidFill>
                <a:latin typeface="Open Sans" panose="020B0606030504020204" pitchFamily="34" charset="0"/>
                <a:ea typeface="Open Sans" panose="020B0606030504020204" pitchFamily="34" charset="0"/>
                <a:cs typeface="Open Sans" panose="020B0606030504020204" pitchFamily="34" charset="0"/>
              </a:rPr>
              <a:t>WORK EXPERIENCES</a:t>
            </a:r>
            <a:r>
              <a:rPr lang="fr-FR" sz="1050" dirty="0">
                <a:solidFill>
                  <a:schemeClr val="tx1"/>
                </a:solidFill>
                <a:ea typeface="Calibri" panose="020F0502020204030204" pitchFamily="34" charset="0"/>
                <a:cs typeface="Arial" panose="020B0604020202020204" pitchFamily="34" charset="0"/>
              </a:rPr>
              <a:t> </a:t>
            </a:r>
          </a:p>
        </p:txBody>
      </p:sp>
      <p:sp>
        <p:nvSpPr>
          <p:cNvPr id="39" name="Freeform: Shape 38">
            <a:extLst>
              <a:ext uri="{FF2B5EF4-FFF2-40B4-BE49-F238E27FC236}">
                <a16:creationId xmlns:a16="http://schemas.microsoft.com/office/drawing/2014/main" id="{F5F66720-3422-460F-99B4-56EAB3AAB0AA}"/>
              </a:ext>
            </a:extLst>
          </p:cNvPr>
          <p:cNvSpPr/>
          <p:nvPr/>
        </p:nvSpPr>
        <p:spPr>
          <a:xfrm>
            <a:off x="-13531" y="7062394"/>
            <a:ext cx="3659683" cy="377992"/>
          </a:xfrm>
          <a:custGeom>
            <a:avLst/>
            <a:gdLst>
              <a:gd name="connsiteX0" fmla="*/ 188042 w 3659683"/>
              <a:gd name="connsiteY0" fmla="*/ 0 h 377992"/>
              <a:gd name="connsiteX1" fmla="*/ 206969 w 3659683"/>
              <a:gd name="connsiteY1" fmla="*/ 1908 h 377992"/>
              <a:gd name="connsiteX2" fmla="*/ 1181941 w 3659683"/>
              <a:gd name="connsiteY2" fmla="*/ 1908 h 377992"/>
              <a:gd name="connsiteX3" fmla="*/ 1200868 w 3659683"/>
              <a:gd name="connsiteY3" fmla="*/ 0 h 377992"/>
              <a:gd name="connsiteX4" fmla="*/ 1219795 w 3659683"/>
              <a:gd name="connsiteY4" fmla="*/ 1908 h 377992"/>
              <a:gd name="connsiteX5" fmla="*/ 2455302 w 3659683"/>
              <a:gd name="connsiteY5" fmla="*/ 1908 h 377992"/>
              <a:gd name="connsiteX6" fmla="*/ 2458815 w 3659683"/>
              <a:gd name="connsiteY6" fmla="*/ 1908 h 377992"/>
              <a:gd name="connsiteX7" fmla="*/ 3468128 w 3659683"/>
              <a:gd name="connsiteY7" fmla="*/ 1908 h 377992"/>
              <a:gd name="connsiteX8" fmla="*/ 3468128 w 3659683"/>
              <a:gd name="connsiteY8" fmla="*/ 2262 h 377992"/>
              <a:gd name="connsiteX9" fmla="*/ 3471641 w 3659683"/>
              <a:gd name="connsiteY9" fmla="*/ 1908 h 377992"/>
              <a:gd name="connsiteX10" fmla="*/ 3659683 w 3659683"/>
              <a:gd name="connsiteY10" fmla="*/ 189950 h 377992"/>
              <a:gd name="connsiteX11" fmla="*/ 3471641 w 3659683"/>
              <a:gd name="connsiteY11" fmla="*/ 377992 h 377992"/>
              <a:gd name="connsiteX12" fmla="*/ 3468128 w 3659683"/>
              <a:gd name="connsiteY12" fmla="*/ 377638 h 377992"/>
              <a:gd name="connsiteX13" fmla="*/ 3468128 w 3659683"/>
              <a:gd name="connsiteY13" fmla="*/ 377992 h 377992"/>
              <a:gd name="connsiteX14" fmla="*/ 2458815 w 3659683"/>
              <a:gd name="connsiteY14" fmla="*/ 377992 h 377992"/>
              <a:gd name="connsiteX15" fmla="*/ 2455302 w 3659683"/>
              <a:gd name="connsiteY15" fmla="*/ 377992 h 377992"/>
              <a:gd name="connsiteX16" fmla="*/ 1196877 w 3659683"/>
              <a:gd name="connsiteY16" fmla="*/ 377992 h 377992"/>
              <a:gd name="connsiteX17" fmla="*/ 184051 w 3659683"/>
              <a:gd name="connsiteY17" fmla="*/ 377992 h 377992"/>
              <a:gd name="connsiteX18" fmla="*/ 184051 w 3659683"/>
              <a:gd name="connsiteY18" fmla="*/ 375682 h 377992"/>
              <a:gd name="connsiteX19" fmla="*/ 150145 w 3659683"/>
              <a:gd name="connsiteY19" fmla="*/ 372264 h 377992"/>
              <a:gd name="connsiteX20" fmla="*/ 0 w 3659683"/>
              <a:gd name="connsiteY20" fmla="*/ 188042 h 377992"/>
              <a:gd name="connsiteX21" fmla="*/ 188042 w 3659683"/>
              <a:gd name="connsiteY21" fmla="*/ 0 h 37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59683" h="377992">
                <a:moveTo>
                  <a:pt x="188042" y="0"/>
                </a:moveTo>
                <a:lnTo>
                  <a:pt x="206969" y="1908"/>
                </a:lnTo>
                <a:lnTo>
                  <a:pt x="1181941" y="1908"/>
                </a:lnTo>
                <a:lnTo>
                  <a:pt x="1200868" y="0"/>
                </a:lnTo>
                <a:lnTo>
                  <a:pt x="1219795" y="1908"/>
                </a:lnTo>
                <a:lnTo>
                  <a:pt x="2455302" y="1908"/>
                </a:lnTo>
                <a:lnTo>
                  <a:pt x="2458815" y="1908"/>
                </a:lnTo>
                <a:lnTo>
                  <a:pt x="3468128" y="1908"/>
                </a:lnTo>
                <a:lnTo>
                  <a:pt x="3468128" y="2262"/>
                </a:lnTo>
                <a:lnTo>
                  <a:pt x="3471641" y="1908"/>
                </a:lnTo>
                <a:cubicBezTo>
                  <a:pt x="3575494" y="1908"/>
                  <a:pt x="3659683" y="86097"/>
                  <a:pt x="3659683" y="189950"/>
                </a:cubicBezTo>
                <a:cubicBezTo>
                  <a:pt x="3659683" y="293803"/>
                  <a:pt x="3575494" y="377992"/>
                  <a:pt x="3471641" y="377992"/>
                </a:cubicBezTo>
                <a:lnTo>
                  <a:pt x="3468128" y="377638"/>
                </a:lnTo>
                <a:lnTo>
                  <a:pt x="3468128" y="377992"/>
                </a:lnTo>
                <a:lnTo>
                  <a:pt x="2458815" y="377992"/>
                </a:lnTo>
                <a:lnTo>
                  <a:pt x="2455302" y="377992"/>
                </a:lnTo>
                <a:lnTo>
                  <a:pt x="1196877" y="377992"/>
                </a:lnTo>
                <a:lnTo>
                  <a:pt x="184051" y="377992"/>
                </a:lnTo>
                <a:lnTo>
                  <a:pt x="184051" y="375682"/>
                </a:lnTo>
                <a:lnTo>
                  <a:pt x="150145" y="372264"/>
                </a:lnTo>
                <a:cubicBezTo>
                  <a:pt x="64457" y="354730"/>
                  <a:pt x="0" y="278914"/>
                  <a:pt x="0" y="188042"/>
                </a:cubicBezTo>
                <a:cubicBezTo>
                  <a:pt x="0" y="84189"/>
                  <a:pt x="84189" y="0"/>
                  <a:pt x="188042" y="0"/>
                </a:cubicBezTo>
                <a:close/>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27660" indent="-285750">
              <a:lnSpc>
                <a:spcPct val="107000"/>
              </a:lnSpc>
              <a:spcAft>
                <a:spcPts val="800"/>
              </a:spcAft>
              <a:buClr>
                <a:srgbClr val="C77E28"/>
              </a:buClr>
              <a:buSzPct val="153000"/>
              <a:buFont typeface="Wingdings" panose="05000000000000000000" pitchFamily="2" charset="2"/>
              <a:buChar char="§"/>
            </a:pPr>
            <a:r>
              <a:rPr lang="fr-FR" sz="1600" b="1" dirty="0">
                <a:solidFill>
                  <a:srgbClr val="22282E"/>
                </a:solidFill>
                <a:latin typeface="Open Sans" panose="020B0606030504020204" pitchFamily="34" charset="0"/>
                <a:ea typeface="Open Sans" panose="020B0606030504020204" pitchFamily="34" charset="0"/>
                <a:cs typeface="Open Sans" panose="020B0606030504020204" pitchFamily="34" charset="0"/>
              </a:rPr>
              <a:t>EDUCATION</a:t>
            </a:r>
            <a:endParaRPr lang="fr-FR" b="1" dirty="0">
              <a:solidFill>
                <a:srgbClr val="2228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Freeform: Shape 57">
            <a:extLst>
              <a:ext uri="{FF2B5EF4-FFF2-40B4-BE49-F238E27FC236}">
                <a16:creationId xmlns:a16="http://schemas.microsoft.com/office/drawing/2014/main" id="{DC796FB9-6F12-4D0A-89B8-BA0A4B6EDA7F}"/>
              </a:ext>
            </a:extLst>
          </p:cNvPr>
          <p:cNvSpPr/>
          <p:nvPr/>
        </p:nvSpPr>
        <p:spPr>
          <a:xfrm flipH="1">
            <a:off x="4746933" y="5854744"/>
            <a:ext cx="2236689" cy="377992"/>
          </a:xfrm>
          <a:custGeom>
            <a:avLst/>
            <a:gdLst>
              <a:gd name="connsiteX0" fmla="*/ 2048647 w 2236689"/>
              <a:gd name="connsiteY0" fmla="*/ 0 h 377992"/>
              <a:gd name="connsiteX1" fmla="*/ 2029720 w 2236689"/>
              <a:gd name="connsiteY1" fmla="*/ 1908 h 377992"/>
              <a:gd name="connsiteX2" fmla="*/ 1260809 w 2236689"/>
              <a:gd name="connsiteY2" fmla="*/ 1908 h 377992"/>
              <a:gd name="connsiteX3" fmla="*/ 1219795 w 2236689"/>
              <a:gd name="connsiteY3" fmla="*/ 1908 h 377992"/>
              <a:gd name="connsiteX4" fmla="*/ 1200868 w 2236689"/>
              <a:gd name="connsiteY4" fmla="*/ 0 h 377992"/>
              <a:gd name="connsiteX5" fmla="*/ 1181941 w 2236689"/>
              <a:gd name="connsiteY5" fmla="*/ 1908 h 377992"/>
              <a:gd name="connsiteX6" fmla="*/ 1054748 w 2236689"/>
              <a:gd name="connsiteY6" fmla="*/ 1908 h 377992"/>
              <a:gd name="connsiteX7" fmla="*/ 1035821 w 2236689"/>
              <a:gd name="connsiteY7" fmla="*/ 0 h 377992"/>
              <a:gd name="connsiteX8" fmla="*/ 1016894 w 2236689"/>
              <a:gd name="connsiteY8" fmla="*/ 1908 h 377992"/>
              <a:gd name="connsiteX9" fmla="*/ 975880 w 2236689"/>
              <a:gd name="connsiteY9" fmla="*/ 1908 h 377992"/>
              <a:gd name="connsiteX10" fmla="*/ 206969 w 2236689"/>
              <a:gd name="connsiteY10" fmla="*/ 1908 h 377992"/>
              <a:gd name="connsiteX11" fmla="*/ 188042 w 2236689"/>
              <a:gd name="connsiteY11" fmla="*/ 0 h 377992"/>
              <a:gd name="connsiteX12" fmla="*/ 0 w 2236689"/>
              <a:gd name="connsiteY12" fmla="*/ 188042 h 377992"/>
              <a:gd name="connsiteX13" fmla="*/ 150145 w 2236689"/>
              <a:gd name="connsiteY13" fmla="*/ 372264 h 377992"/>
              <a:gd name="connsiteX14" fmla="*/ 184051 w 2236689"/>
              <a:gd name="connsiteY14" fmla="*/ 375682 h 377992"/>
              <a:gd name="connsiteX15" fmla="*/ 184051 w 2236689"/>
              <a:gd name="connsiteY15" fmla="*/ 377992 h 377992"/>
              <a:gd name="connsiteX16" fmla="*/ 975880 w 2236689"/>
              <a:gd name="connsiteY16" fmla="*/ 377992 h 377992"/>
              <a:gd name="connsiteX17" fmla="*/ 1039812 w 2236689"/>
              <a:gd name="connsiteY17" fmla="*/ 377992 h 377992"/>
              <a:gd name="connsiteX18" fmla="*/ 1196877 w 2236689"/>
              <a:gd name="connsiteY18" fmla="*/ 377992 h 377992"/>
              <a:gd name="connsiteX19" fmla="*/ 1260809 w 2236689"/>
              <a:gd name="connsiteY19" fmla="*/ 377992 h 377992"/>
              <a:gd name="connsiteX20" fmla="*/ 2052638 w 2236689"/>
              <a:gd name="connsiteY20" fmla="*/ 377992 h 377992"/>
              <a:gd name="connsiteX21" fmla="*/ 2052638 w 2236689"/>
              <a:gd name="connsiteY21" fmla="*/ 375682 h 377992"/>
              <a:gd name="connsiteX22" fmla="*/ 2086544 w 2236689"/>
              <a:gd name="connsiteY22" fmla="*/ 372264 h 377992"/>
              <a:gd name="connsiteX23" fmla="*/ 2236689 w 2236689"/>
              <a:gd name="connsiteY23" fmla="*/ 188042 h 377992"/>
              <a:gd name="connsiteX24" fmla="*/ 2048647 w 2236689"/>
              <a:gd name="connsiteY24" fmla="*/ 0 h 37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36689" h="377992">
                <a:moveTo>
                  <a:pt x="2048647" y="0"/>
                </a:moveTo>
                <a:lnTo>
                  <a:pt x="2029720" y="1908"/>
                </a:lnTo>
                <a:lnTo>
                  <a:pt x="1260809" y="1908"/>
                </a:lnTo>
                <a:lnTo>
                  <a:pt x="1219795" y="1908"/>
                </a:lnTo>
                <a:lnTo>
                  <a:pt x="1200868" y="0"/>
                </a:lnTo>
                <a:lnTo>
                  <a:pt x="1181941" y="1908"/>
                </a:lnTo>
                <a:lnTo>
                  <a:pt x="1054748" y="1908"/>
                </a:lnTo>
                <a:lnTo>
                  <a:pt x="1035821" y="0"/>
                </a:lnTo>
                <a:lnTo>
                  <a:pt x="1016894" y="1908"/>
                </a:lnTo>
                <a:lnTo>
                  <a:pt x="975880" y="1908"/>
                </a:lnTo>
                <a:lnTo>
                  <a:pt x="206969" y="1908"/>
                </a:lnTo>
                <a:lnTo>
                  <a:pt x="188042" y="0"/>
                </a:lnTo>
                <a:cubicBezTo>
                  <a:pt x="84189" y="0"/>
                  <a:pt x="0" y="84189"/>
                  <a:pt x="0" y="188042"/>
                </a:cubicBezTo>
                <a:cubicBezTo>
                  <a:pt x="0" y="278914"/>
                  <a:pt x="64457" y="354730"/>
                  <a:pt x="150145" y="372264"/>
                </a:cubicBezTo>
                <a:lnTo>
                  <a:pt x="184051" y="375682"/>
                </a:lnTo>
                <a:lnTo>
                  <a:pt x="184051" y="377992"/>
                </a:lnTo>
                <a:lnTo>
                  <a:pt x="975880" y="377992"/>
                </a:lnTo>
                <a:lnTo>
                  <a:pt x="1039812" y="377992"/>
                </a:lnTo>
                <a:lnTo>
                  <a:pt x="1196877" y="377992"/>
                </a:lnTo>
                <a:lnTo>
                  <a:pt x="1260809" y="377992"/>
                </a:lnTo>
                <a:lnTo>
                  <a:pt x="2052638" y="377992"/>
                </a:lnTo>
                <a:lnTo>
                  <a:pt x="2052638" y="375682"/>
                </a:lnTo>
                <a:lnTo>
                  <a:pt x="2086544" y="372264"/>
                </a:lnTo>
                <a:cubicBezTo>
                  <a:pt x="2172232" y="354730"/>
                  <a:pt x="2236689" y="278914"/>
                  <a:pt x="2236689" y="188042"/>
                </a:cubicBezTo>
                <a:cubicBezTo>
                  <a:pt x="2236689" y="84189"/>
                  <a:pt x="2152500" y="0"/>
                  <a:pt x="2048647" y="0"/>
                </a:cubicBezTo>
                <a:close/>
              </a:path>
            </a:pathLst>
          </a:cu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27660" indent="-285750">
              <a:lnSpc>
                <a:spcPct val="107000"/>
              </a:lnSpc>
              <a:spcAft>
                <a:spcPts val="800"/>
              </a:spcAft>
              <a:buClr>
                <a:srgbClr val="C77E28"/>
              </a:buClr>
              <a:buSzPct val="153000"/>
              <a:buFont typeface="Wingdings" panose="05000000000000000000" pitchFamily="2" charset="2"/>
              <a:buChar char="§"/>
            </a:pPr>
            <a:r>
              <a:rPr lang="fr-FR" sz="1600" b="1" dirty="0">
                <a:solidFill>
                  <a:srgbClr val="22282E"/>
                </a:solidFill>
                <a:latin typeface="Open Sans" panose="020B0606030504020204" pitchFamily="34" charset="0"/>
                <a:ea typeface="Open Sans" panose="020B0606030504020204" pitchFamily="34" charset="0"/>
                <a:cs typeface="Open Sans" panose="020B0606030504020204" pitchFamily="34" charset="0"/>
              </a:rPr>
              <a:t>LANGUAGES</a:t>
            </a:r>
          </a:p>
        </p:txBody>
      </p:sp>
      <p:sp>
        <p:nvSpPr>
          <p:cNvPr id="59" name="Rectangle 58">
            <a:extLst>
              <a:ext uri="{FF2B5EF4-FFF2-40B4-BE49-F238E27FC236}">
                <a16:creationId xmlns:a16="http://schemas.microsoft.com/office/drawing/2014/main" id="{7CA16254-A8DA-421E-A4AF-4EBECCF34DE4}"/>
              </a:ext>
            </a:extLst>
          </p:cNvPr>
          <p:cNvSpPr/>
          <p:nvPr/>
        </p:nvSpPr>
        <p:spPr>
          <a:xfrm>
            <a:off x="5087838" y="8149562"/>
            <a:ext cx="2158902" cy="1442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marL="285750" indent="-285750" fontAlgn="base">
              <a:lnSpc>
                <a:spcPct val="107000"/>
              </a:lnSpc>
              <a:spcBef>
                <a:spcPts val="600"/>
              </a:spcBef>
              <a:spcAft>
                <a:spcPts val="600"/>
              </a:spcAft>
              <a:buClr>
                <a:srgbClr val="C77E28"/>
              </a:buClr>
              <a:buFont typeface="Wingdings" panose="05000000000000000000" pitchFamily="2" charset="2"/>
              <a:buChar char="§"/>
              <a:tabLst>
                <a:tab pos="268288" algn="l"/>
                <a:tab pos="4340225" algn="l"/>
              </a:tabLst>
            </a:pPr>
            <a:r>
              <a:rPr lang="fr-FR"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Internet</a:t>
            </a:r>
          </a:p>
          <a:p>
            <a:pPr marL="285750" indent="-285750" fontAlgn="base">
              <a:lnSpc>
                <a:spcPct val="107000"/>
              </a:lnSpc>
              <a:spcBef>
                <a:spcPts val="600"/>
              </a:spcBef>
              <a:spcAft>
                <a:spcPts val="600"/>
              </a:spcAft>
              <a:buClr>
                <a:srgbClr val="C77E28"/>
              </a:buClr>
              <a:buFont typeface="Wingdings" panose="05000000000000000000" pitchFamily="2" charset="2"/>
              <a:buChar char="§"/>
              <a:tabLst>
                <a:tab pos="268288" algn="l"/>
                <a:tab pos="4340225" algn="l"/>
              </a:tabLst>
            </a:pPr>
            <a:r>
              <a:rPr lang="fr-FR"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Reading</a:t>
            </a:r>
          </a:p>
          <a:p>
            <a:pPr marL="285750" indent="-285750" fontAlgn="base">
              <a:lnSpc>
                <a:spcPct val="107000"/>
              </a:lnSpc>
              <a:spcBef>
                <a:spcPts val="600"/>
              </a:spcBef>
              <a:spcAft>
                <a:spcPts val="600"/>
              </a:spcAft>
              <a:buClr>
                <a:srgbClr val="C77E28"/>
              </a:buClr>
              <a:buFont typeface="Wingdings" panose="05000000000000000000" pitchFamily="2" charset="2"/>
              <a:buChar char="§"/>
              <a:tabLst>
                <a:tab pos="268288" algn="l"/>
                <a:tab pos="4340225" algn="l"/>
              </a:tabLst>
            </a:pPr>
            <a:r>
              <a:rPr lang="fr-FR"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Photography</a:t>
            </a:r>
          </a:p>
          <a:p>
            <a:pPr marL="285750" indent="-285750" fontAlgn="base">
              <a:lnSpc>
                <a:spcPct val="107000"/>
              </a:lnSpc>
              <a:spcBef>
                <a:spcPts val="600"/>
              </a:spcBef>
              <a:spcAft>
                <a:spcPts val="600"/>
              </a:spcAft>
              <a:buClr>
                <a:srgbClr val="C77E28"/>
              </a:buClr>
              <a:buFont typeface="Wingdings" panose="05000000000000000000" pitchFamily="2" charset="2"/>
              <a:buChar char="§"/>
              <a:tabLst>
                <a:tab pos="268288" algn="l"/>
                <a:tab pos="4340225" algn="l"/>
              </a:tabLst>
            </a:pPr>
            <a:r>
              <a:rPr lang="fr-FR"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Trip</a:t>
            </a:r>
          </a:p>
        </p:txBody>
      </p:sp>
      <p:sp>
        <p:nvSpPr>
          <p:cNvPr id="61" name="Freeform: Shape 60">
            <a:extLst>
              <a:ext uri="{FF2B5EF4-FFF2-40B4-BE49-F238E27FC236}">
                <a16:creationId xmlns:a16="http://schemas.microsoft.com/office/drawing/2014/main" id="{5474A46E-F533-4BE8-A159-83ED48AA3F3D}"/>
              </a:ext>
            </a:extLst>
          </p:cNvPr>
          <p:cNvSpPr/>
          <p:nvPr/>
        </p:nvSpPr>
        <p:spPr>
          <a:xfrm flipH="1">
            <a:off x="4821857" y="7788825"/>
            <a:ext cx="2495702" cy="377992"/>
          </a:xfrm>
          <a:custGeom>
            <a:avLst/>
            <a:gdLst>
              <a:gd name="connsiteX0" fmla="*/ 2048647 w 2236689"/>
              <a:gd name="connsiteY0" fmla="*/ 0 h 377992"/>
              <a:gd name="connsiteX1" fmla="*/ 2029720 w 2236689"/>
              <a:gd name="connsiteY1" fmla="*/ 1908 h 377992"/>
              <a:gd name="connsiteX2" fmla="*/ 1260809 w 2236689"/>
              <a:gd name="connsiteY2" fmla="*/ 1908 h 377992"/>
              <a:gd name="connsiteX3" fmla="*/ 1219795 w 2236689"/>
              <a:gd name="connsiteY3" fmla="*/ 1908 h 377992"/>
              <a:gd name="connsiteX4" fmla="*/ 1200868 w 2236689"/>
              <a:gd name="connsiteY4" fmla="*/ 0 h 377992"/>
              <a:gd name="connsiteX5" fmla="*/ 1181941 w 2236689"/>
              <a:gd name="connsiteY5" fmla="*/ 1908 h 377992"/>
              <a:gd name="connsiteX6" fmla="*/ 1054748 w 2236689"/>
              <a:gd name="connsiteY6" fmla="*/ 1908 h 377992"/>
              <a:gd name="connsiteX7" fmla="*/ 1035821 w 2236689"/>
              <a:gd name="connsiteY7" fmla="*/ 0 h 377992"/>
              <a:gd name="connsiteX8" fmla="*/ 1016894 w 2236689"/>
              <a:gd name="connsiteY8" fmla="*/ 1908 h 377992"/>
              <a:gd name="connsiteX9" fmla="*/ 975880 w 2236689"/>
              <a:gd name="connsiteY9" fmla="*/ 1908 h 377992"/>
              <a:gd name="connsiteX10" fmla="*/ 206969 w 2236689"/>
              <a:gd name="connsiteY10" fmla="*/ 1908 h 377992"/>
              <a:gd name="connsiteX11" fmla="*/ 188042 w 2236689"/>
              <a:gd name="connsiteY11" fmla="*/ 0 h 377992"/>
              <a:gd name="connsiteX12" fmla="*/ 0 w 2236689"/>
              <a:gd name="connsiteY12" fmla="*/ 188042 h 377992"/>
              <a:gd name="connsiteX13" fmla="*/ 150145 w 2236689"/>
              <a:gd name="connsiteY13" fmla="*/ 372264 h 377992"/>
              <a:gd name="connsiteX14" fmla="*/ 184051 w 2236689"/>
              <a:gd name="connsiteY14" fmla="*/ 375682 h 377992"/>
              <a:gd name="connsiteX15" fmla="*/ 184051 w 2236689"/>
              <a:gd name="connsiteY15" fmla="*/ 377992 h 377992"/>
              <a:gd name="connsiteX16" fmla="*/ 975880 w 2236689"/>
              <a:gd name="connsiteY16" fmla="*/ 377992 h 377992"/>
              <a:gd name="connsiteX17" fmla="*/ 1039812 w 2236689"/>
              <a:gd name="connsiteY17" fmla="*/ 377992 h 377992"/>
              <a:gd name="connsiteX18" fmla="*/ 1196877 w 2236689"/>
              <a:gd name="connsiteY18" fmla="*/ 377992 h 377992"/>
              <a:gd name="connsiteX19" fmla="*/ 1260809 w 2236689"/>
              <a:gd name="connsiteY19" fmla="*/ 377992 h 377992"/>
              <a:gd name="connsiteX20" fmla="*/ 2052638 w 2236689"/>
              <a:gd name="connsiteY20" fmla="*/ 377992 h 377992"/>
              <a:gd name="connsiteX21" fmla="*/ 2052638 w 2236689"/>
              <a:gd name="connsiteY21" fmla="*/ 375682 h 377992"/>
              <a:gd name="connsiteX22" fmla="*/ 2086544 w 2236689"/>
              <a:gd name="connsiteY22" fmla="*/ 372264 h 377992"/>
              <a:gd name="connsiteX23" fmla="*/ 2236689 w 2236689"/>
              <a:gd name="connsiteY23" fmla="*/ 188042 h 377992"/>
              <a:gd name="connsiteX24" fmla="*/ 2048647 w 2236689"/>
              <a:gd name="connsiteY24" fmla="*/ 0 h 37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36689" h="377992">
                <a:moveTo>
                  <a:pt x="2048647" y="0"/>
                </a:moveTo>
                <a:lnTo>
                  <a:pt x="2029720" y="1908"/>
                </a:lnTo>
                <a:lnTo>
                  <a:pt x="1260809" y="1908"/>
                </a:lnTo>
                <a:lnTo>
                  <a:pt x="1219795" y="1908"/>
                </a:lnTo>
                <a:lnTo>
                  <a:pt x="1200868" y="0"/>
                </a:lnTo>
                <a:lnTo>
                  <a:pt x="1181941" y="1908"/>
                </a:lnTo>
                <a:lnTo>
                  <a:pt x="1054748" y="1908"/>
                </a:lnTo>
                <a:lnTo>
                  <a:pt x="1035821" y="0"/>
                </a:lnTo>
                <a:lnTo>
                  <a:pt x="1016894" y="1908"/>
                </a:lnTo>
                <a:lnTo>
                  <a:pt x="975880" y="1908"/>
                </a:lnTo>
                <a:lnTo>
                  <a:pt x="206969" y="1908"/>
                </a:lnTo>
                <a:lnTo>
                  <a:pt x="188042" y="0"/>
                </a:lnTo>
                <a:cubicBezTo>
                  <a:pt x="84189" y="0"/>
                  <a:pt x="0" y="84189"/>
                  <a:pt x="0" y="188042"/>
                </a:cubicBezTo>
                <a:cubicBezTo>
                  <a:pt x="0" y="278914"/>
                  <a:pt x="64457" y="354730"/>
                  <a:pt x="150145" y="372264"/>
                </a:cubicBezTo>
                <a:lnTo>
                  <a:pt x="184051" y="375682"/>
                </a:lnTo>
                <a:lnTo>
                  <a:pt x="184051" y="377992"/>
                </a:lnTo>
                <a:lnTo>
                  <a:pt x="975880" y="377992"/>
                </a:lnTo>
                <a:lnTo>
                  <a:pt x="1039812" y="377992"/>
                </a:lnTo>
                <a:lnTo>
                  <a:pt x="1196877" y="377992"/>
                </a:lnTo>
                <a:lnTo>
                  <a:pt x="1260809" y="377992"/>
                </a:lnTo>
                <a:lnTo>
                  <a:pt x="2052638" y="377992"/>
                </a:lnTo>
                <a:lnTo>
                  <a:pt x="2052638" y="375682"/>
                </a:lnTo>
                <a:lnTo>
                  <a:pt x="2086544" y="372264"/>
                </a:lnTo>
                <a:cubicBezTo>
                  <a:pt x="2172232" y="354730"/>
                  <a:pt x="2236689" y="278914"/>
                  <a:pt x="2236689" y="188042"/>
                </a:cubicBezTo>
                <a:cubicBezTo>
                  <a:pt x="2236689" y="84189"/>
                  <a:pt x="2152500" y="0"/>
                  <a:pt x="2048647" y="0"/>
                </a:cubicBezTo>
                <a:close/>
              </a:path>
            </a:pathLst>
          </a:custGeom>
          <a:no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Clr>
                <a:srgbClr val="C77E28"/>
              </a:buClr>
              <a:buSzPct val="150000"/>
              <a:buFont typeface="Wingdings" panose="05000000000000000000" pitchFamily="2" charset="2"/>
              <a:buChar char="§"/>
            </a:pPr>
            <a:r>
              <a:rPr lang="fr-FR" sz="1600" b="1" dirty="0">
                <a:solidFill>
                  <a:srgbClr val="22282E"/>
                </a:solidFill>
                <a:latin typeface="Open Sans" panose="020B0606030504020204" pitchFamily="34" charset="0"/>
                <a:ea typeface="Open Sans" panose="020B0606030504020204" pitchFamily="34" charset="0"/>
                <a:cs typeface="Open Sans" panose="020B0606030504020204" pitchFamily="34" charset="0"/>
              </a:rPr>
              <a:t>HOBBIES</a:t>
            </a:r>
          </a:p>
        </p:txBody>
      </p:sp>
      <p:sp>
        <p:nvSpPr>
          <p:cNvPr id="35" name="Freeform: Shape 34">
            <a:extLst>
              <a:ext uri="{FF2B5EF4-FFF2-40B4-BE49-F238E27FC236}">
                <a16:creationId xmlns:a16="http://schemas.microsoft.com/office/drawing/2014/main" id="{FDC8A106-B5B7-4F27-A6AE-7B112EC27EDD}"/>
              </a:ext>
            </a:extLst>
          </p:cNvPr>
          <p:cNvSpPr/>
          <p:nvPr/>
        </p:nvSpPr>
        <p:spPr>
          <a:xfrm flipH="1">
            <a:off x="4774239" y="2134501"/>
            <a:ext cx="2236689" cy="377992"/>
          </a:xfrm>
          <a:custGeom>
            <a:avLst/>
            <a:gdLst>
              <a:gd name="connsiteX0" fmla="*/ 2048647 w 2236689"/>
              <a:gd name="connsiteY0" fmla="*/ 0 h 377992"/>
              <a:gd name="connsiteX1" fmla="*/ 2029720 w 2236689"/>
              <a:gd name="connsiteY1" fmla="*/ 1908 h 377992"/>
              <a:gd name="connsiteX2" fmla="*/ 1260809 w 2236689"/>
              <a:gd name="connsiteY2" fmla="*/ 1908 h 377992"/>
              <a:gd name="connsiteX3" fmla="*/ 1219795 w 2236689"/>
              <a:gd name="connsiteY3" fmla="*/ 1908 h 377992"/>
              <a:gd name="connsiteX4" fmla="*/ 1200868 w 2236689"/>
              <a:gd name="connsiteY4" fmla="*/ 0 h 377992"/>
              <a:gd name="connsiteX5" fmla="*/ 1181941 w 2236689"/>
              <a:gd name="connsiteY5" fmla="*/ 1908 h 377992"/>
              <a:gd name="connsiteX6" fmla="*/ 1054748 w 2236689"/>
              <a:gd name="connsiteY6" fmla="*/ 1908 h 377992"/>
              <a:gd name="connsiteX7" fmla="*/ 1035821 w 2236689"/>
              <a:gd name="connsiteY7" fmla="*/ 0 h 377992"/>
              <a:gd name="connsiteX8" fmla="*/ 1016894 w 2236689"/>
              <a:gd name="connsiteY8" fmla="*/ 1908 h 377992"/>
              <a:gd name="connsiteX9" fmla="*/ 975880 w 2236689"/>
              <a:gd name="connsiteY9" fmla="*/ 1908 h 377992"/>
              <a:gd name="connsiteX10" fmla="*/ 206969 w 2236689"/>
              <a:gd name="connsiteY10" fmla="*/ 1908 h 377992"/>
              <a:gd name="connsiteX11" fmla="*/ 188042 w 2236689"/>
              <a:gd name="connsiteY11" fmla="*/ 0 h 377992"/>
              <a:gd name="connsiteX12" fmla="*/ 0 w 2236689"/>
              <a:gd name="connsiteY12" fmla="*/ 188042 h 377992"/>
              <a:gd name="connsiteX13" fmla="*/ 150145 w 2236689"/>
              <a:gd name="connsiteY13" fmla="*/ 372264 h 377992"/>
              <a:gd name="connsiteX14" fmla="*/ 184051 w 2236689"/>
              <a:gd name="connsiteY14" fmla="*/ 375682 h 377992"/>
              <a:gd name="connsiteX15" fmla="*/ 184051 w 2236689"/>
              <a:gd name="connsiteY15" fmla="*/ 377992 h 377992"/>
              <a:gd name="connsiteX16" fmla="*/ 975880 w 2236689"/>
              <a:gd name="connsiteY16" fmla="*/ 377992 h 377992"/>
              <a:gd name="connsiteX17" fmla="*/ 1039812 w 2236689"/>
              <a:gd name="connsiteY17" fmla="*/ 377992 h 377992"/>
              <a:gd name="connsiteX18" fmla="*/ 1196877 w 2236689"/>
              <a:gd name="connsiteY18" fmla="*/ 377992 h 377992"/>
              <a:gd name="connsiteX19" fmla="*/ 1260809 w 2236689"/>
              <a:gd name="connsiteY19" fmla="*/ 377992 h 377992"/>
              <a:gd name="connsiteX20" fmla="*/ 2052638 w 2236689"/>
              <a:gd name="connsiteY20" fmla="*/ 377992 h 377992"/>
              <a:gd name="connsiteX21" fmla="*/ 2052638 w 2236689"/>
              <a:gd name="connsiteY21" fmla="*/ 375682 h 377992"/>
              <a:gd name="connsiteX22" fmla="*/ 2086544 w 2236689"/>
              <a:gd name="connsiteY22" fmla="*/ 372264 h 377992"/>
              <a:gd name="connsiteX23" fmla="*/ 2236689 w 2236689"/>
              <a:gd name="connsiteY23" fmla="*/ 188042 h 377992"/>
              <a:gd name="connsiteX24" fmla="*/ 2048647 w 2236689"/>
              <a:gd name="connsiteY24" fmla="*/ 0 h 37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36689" h="377992">
                <a:moveTo>
                  <a:pt x="2048647" y="0"/>
                </a:moveTo>
                <a:lnTo>
                  <a:pt x="2029720" y="1908"/>
                </a:lnTo>
                <a:lnTo>
                  <a:pt x="1260809" y="1908"/>
                </a:lnTo>
                <a:lnTo>
                  <a:pt x="1219795" y="1908"/>
                </a:lnTo>
                <a:lnTo>
                  <a:pt x="1200868" y="0"/>
                </a:lnTo>
                <a:lnTo>
                  <a:pt x="1181941" y="1908"/>
                </a:lnTo>
                <a:lnTo>
                  <a:pt x="1054748" y="1908"/>
                </a:lnTo>
                <a:lnTo>
                  <a:pt x="1035821" y="0"/>
                </a:lnTo>
                <a:lnTo>
                  <a:pt x="1016894" y="1908"/>
                </a:lnTo>
                <a:lnTo>
                  <a:pt x="975880" y="1908"/>
                </a:lnTo>
                <a:lnTo>
                  <a:pt x="206969" y="1908"/>
                </a:lnTo>
                <a:lnTo>
                  <a:pt x="188042" y="0"/>
                </a:lnTo>
                <a:cubicBezTo>
                  <a:pt x="84189" y="0"/>
                  <a:pt x="0" y="84189"/>
                  <a:pt x="0" y="188042"/>
                </a:cubicBezTo>
                <a:cubicBezTo>
                  <a:pt x="0" y="278914"/>
                  <a:pt x="64457" y="354730"/>
                  <a:pt x="150145" y="372264"/>
                </a:cubicBezTo>
                <a:lnTo>
                  <a:pt x="184051" y="375682"/>
                </a:lnTo>
                <a:lnTo>
                  <a:pt x="184051" y="377992"/>
                </a:lnTo>
                <a:lnTo>
                  <a:pt x="975880" y="377992"/>
                </a:lnTo>
                <a:lnTo>
                  <a:pt x="1039812" y="377992"/>
                </a:lnTo>
                <a:lnTo>
                  <a:pt x="1196877" y="377992"/>
                </a:lnTo>
                <a:lnTo>
                  <a:pt x="1260809" y="377992"/>
                </a:lnTo>
                <a:lnTo>
                  <a:pt x="2052638" y="377992"/>
                </a:lnTo>
                <a:lnTo>
                  <a:pt x="2052638" y="375682"/>
                </a:lnTo>
                <a:lnTo>
                  <a:pt x="2086544" y="372264"/>
                </a:lnTo>
                <a:cubicBezTo>
                  <a:pt x="2172232" y="354730"/>
                  <a:pt x="2236689" y="278914"/>
                  <a:pt x="2236689" y="188042"/>
                </a:cubicBezTo>
                <a:cubicBezTo>
                  <a:pt x="2236689" y="84189"/>
                  <a:pt x="2152500" y="0"/>
                  <a:pt x="2048647" y="0"/>
                </a:cubicBezTo>
                <a:close/>
              </a:path>
            </a:pathLst>
          </a:cu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27660" indent="-285750">
              <a:lnSpc>
                <a:spcPct val="107000"/>
              </a:lnSpc>
              <a:spcAft>
                <a:spcPts val="800"/>
              </a:spcAft>
              <a:buClr>
                <a:srgbClr val="C77E28"/>
              </a:buClr>
              <a:buSzPct val="153000"/>
              <a:buFont typeface="Wingdings" panose="05000000000000000000" pitchFamily="2" charset="2"/>
              <a:buChar char="§"/>
            </a:pPr>
            <a:r>
              <a:rPr lang="fr-FR" sz="1600" b="1" dirty="0">
                <a:solidFill>
                  <a:srgbClr val="22282E"/>
                </a:solidFill>
                <a:latin typeface="Open Sans" panose="020B0606030504020204" pitchFamily="34" charset="0"/>
                <a:ea typeface="Open Sans" panose="020B0606030504020204" pitchFamily="34" charset="0"/>
                <a:cs typeface="Open Sans" panose="020B0606030504020204" pitchFamily="34" charset="0"/>
              </a:rPr>
              <a:t>SKILLS</a:t>
            </a:r>
          </a:p>
        </p:txBody>
      </p:sp>
      <p:pic>
        <p:nvPicPr>
          <p:cNvPr id="8" name="Picture 7">
            <a:extLst>
              <a:ext uri="{FF2B5EF4-FFF2-40B4-BE49-F238E27FC236}">
                <a16:creationId xmlns:a16="http://schemas.microsoft.com/office/drawing/2014/main" id="{903F4508-5180-4200-AAE2-CDB18597FD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3414" y="89304"/>
            <a:ext cx="1317187" cy="1317187"/>
          </a:xfrm>
          <a:prstGeom prst="ellipse">
            <a:avLst/>
          </a:prstGeom>
          <a:ln w="25400">
            <a:solidFill>
              <a:srgbClr val="EDAB21"/>
            </a:solidFill>
          </a:ln>
        </p:spPr>
      </p:pic>
      <p:sp>
        <p:nvSpPr>
          <p:cNvPr id="10" name="Rectangle 9">
            <a:extLst>
              <a:ext uri="{FF2B5EF4-FFF2-40B4-BE49-F238E27FC236}">
                <a16:creationId xmlns:a16="http://schemas.microsoft.com/office/drawing/2014/main" id="{D4FBC359-92FD-40FE-B069-C73E875A5C3D}"/>
              </a:ext>
            </a:extLst>
          </p:cNvPr>
          <p:cNvSpPr/>
          <p:nvPr/>
        </p:nvSpPr>
        <p:spPr>
          <a:xfrm>
            <a:off x="-7401" y="10517433"/>
            <a:ext cx="7578462" cy="216927"/>
          </a:xfrm>
          <a:prstGeom prst="rect">
            <a:avLst/>
          </a:prstGeom>
          <a:solidFill>
            <a:srgbClr val="ECAB1F"/>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9" name="Rectangle 78">
            <a:extLst>
              <a:ext uri="{FF2B5EF4-FFF2-40B4-BE49-F238E27FC236}">
                <a16:creationId xmlns:a16="http://schemas.microsoft.com/office/drawing/2014/main" id="{B7365AE0-E8AA-41E2-92EF-3CEE1145F52C}"/>
              </a:ext>
            </a:extLst>
          </p:cNvPr>
          <p:cNvSpPr/>
          <p:nvPr/>
        </p:nvSpPr>
        <p:spPr>
          <a:xfrm>
            <a:off x="5067950" y="6262368"/>
            <a:ext cx="2039341" cy="1344471"/>
          </a:xfrm>
          <a:prstGeom prst="rect">
            <a:avLst/>
          </a:prstGeom>
        </p:spPr>
        <p:txBody>
          <a:bodyPr wrap="none">
            <a:spAutoFit/>
          </a:bodyPr>
          <a:lstStyle/>
          <a:p>
            <a:pPr marL="285750" indent="-285750" fontAlgn="base">
              <a:lnSpc>
                <a:spcPct val="107000"/>
              </a:lnSpc>
              <a:spcBef>
                <a:spcPts val="600"/>
              </a:spcBef>
              <a:spcAft>
                <a:spcPts val="600"/>
              </a:spcAft>
              <a:buClr>
                <a:srgbClr val="C77E28"/>
              </a:buClr>
              <a:buFont typeface="Wingdings" panose="05000000000000000000" pitchFamily="2" charset="2"/>
              <a:buChar char="§"/>
              <a:tabLst>
                <a:tab pos="268288" algn="l"/>
                <a:tab pos="4340225" algn="l"/>
              </a:tabLst>
            </a:pPr>
            <a:r>
              <a:rPr lang="fr-FR" sz="1200" b="1" dirty="0">
                <a:latin typeface="Open Sans" panose="020B0606030504020204" pitchFamily="34" charset="0"/>
                <a:ea typeface="Open Sans" panose="020B0606030504020204" pitchFamily="34" charset="0"/>
                <a:cs typeface="Open Sans" panose="020B0606030504020204" pitchFamily="34" charset="0"/>
              </a:rPr>
              <a:t>Arabic: I</a:t>
            </a:r>
            <a:r>
              <a:rPr lang="fr-FR" sz="1200" dirty="0">
                <a:latin typeface="Open Sans" panose="020B0606030504020204" pitchFamily="34" charset="0"/>
                <a:ea typeface="Open Sans" panose="020B0606030504020204" pitchFamily="34" charset="0"/>
                <a:cs typeface="Open Sans" panose="020B0606030504020204" pitchFamily="34" charset="0"/>
              </a:rPr>
              <a:t>ntermediate</a:t>
            </a:r>
          </a:p>
          <a:p>
            <a:pPr marL="285750" indent="-285750" fontAlgn="base">
              <a:lnSpc>
                <a:spcPct val="107000"/>
              </a:lnSpc>
              <a:spcBef>
                <a:spcPts val="600"/>
              </a:spcBef>
              <a:spcAft>
                <a:spcPts val="600"/>
              </a:spcAft>
              <a:buClr>
                <a:srgbClr val="C77E28"/>
              </a:buClr>
              <a:buFont typeface="Wingdings" panose="05000000000000000000" pitchFamily="2" charset="2"/>
              <a:buChar char="§"/>
              <a:tabLst>
                <a:tab pos="268288" algn="l"/>
                <a:tab pos="4340225" algn="l"/>
              </a:tabLst>
            </a:pPr>
            <a:r>
              <a:rPr lang="fr-FR" sz="1200" b="1" dirty="0">
                <a:latin typeface="Open Sans" panose="020B0606030504020204" pitchFamily="34" charset="0"/>
                <a:ea typeface="Open Sans" panose="020B0606030504020204" pitchFamily="34" charset="0"/>
                <a:cs typeface="Open Sans" panose="020B0606030504020204" pitchFamily="34" charset="0"/>
              </a:rPr>
              <a:t>Spanish: </a:t>
            </a:r>
            <a:r>
              <a:rPr lang="fr-FR" sz="1200" dirty="0">
                <a:latin typeface="Open Sans" panose="020B0606030504020204" pitchFamily="34" charset="0"/>
                <a:ea typeface="Open Sans" panose="020B0606030504020204" pitchFamily="34" charset="0"/>
                <a:cs typeface="Open Sans" panose="020B0606030504020204" pitchFamily="34" charset="0"/>
              </a:rPr>
              <a:t>Basic</a:t>
            </a:r>
          </a:p>
          <a:p>
            <a:pPr marL="285750" indent="-285750" fontAlgn="base">
              <a:lnSpc>
                <a:spcPct val="107000"/>
              </a:lnSpc>
              <a:spcBef>
                <a:spcPts val="600"/>
              </a:spcBef>
              <a:spcAft>
                <a:spcPts val="600"/>
              </a:spcAft>
              <a:buClr>
                <a:srgbClr val="C77E28"/>
              </a:buClr>
              <a:buFont typeface="Wingdings" panose="05000000000000000000" pitchFamily="2" charset="2"/>
              <a:buChar char="§"/>
              <a:tabLst>
                <a:tab pos="268288" algn="l"/>
                <a:tab pos="4340225" algn="l"/>
              </a:tabLst>
            </a:pPr>
            <a:r>
              <a:rPr lang="fr-FR" sz="1200" b="1" dirty="0">
                <a:latin typeface="Open Sans" panose="020B0606030504020204" pitchFamily="34" charset="0"/>
                <a:ea typeface="Open Sans" panose="020B0606030504020204" pitchFamily="34" charset="0"/>
                <a:cs typeface="Open Sans" panose="020B0606030504020204" pitchFamily="34" charset="0"/>
              </a:rPr>
              <a:t>English: I</a:t>
            </a:r>
            <a:r>
              <a:rPr lang="fr-FR" sz="1200" dirty="0">
                <a:latin typeface="Open Sans" panose="020B0606030504020204" pitchFamily="34" charset="0"/>
                <a:ea typeface="Open Sans" panose="020B0606030504020204" pitchFamily="34" charset="0"/>
                <a:cs typeface="Open Sans" panose="020B0606030504020204" pitchFamily="34" charset="0"/>
              </a:rPr>
              <a:t>ntermediate</a:t>
            </a:r>
          </a:p>
          <a:p>
            <a:pPr marL="285750" indent="-285750" fontAlgn="base">
              <a:lnSpc>
                <a:spcPct val="107000"/>
              </a:lnSpc>
              <a:spcBef>
                <a:spcPts val="600"/>
              </a:spcBef>
              <a:spcAft>
                <a:spcPts val="600"/>
              </a:spcAft>
              <a:buClr>
                <a:srgbClr val="C77E28"/>
              </a:buClr>
              <a:buFont typeface="Wingdings" panose="05000000000000000000" pitchFamily="2" charset="2"/>
              <a:buChar char="§"/>
              <a:tabLst>
                <a:tab pos="268288" algn="l"/>
                <a:tab pos="4340225" algn="l"/>
              </a:tabLst>
            </a:pPr>
            <a:r>
              <a:rPr lang="fr-FR" sz="1200" b="1" dirty="0">
                <a:latin typeface="Open Sans" panose="020B0606030504020204" pitchFamily="34" charset="0"/>
                <a:ea typeface="Open Sans" panose="020B0606030504020204" pitchFamily="34" charset="0"/>
                <a:cs typeface="Open Sans" panose="020B0606030504020204" pitchFamily="34" charset="0"/>
              </a:rPr>
              <a:t>Russian: </a:t>
            </a:r>
            <a:r>
              <a:rPr lang="fr-FR" sz="1200" dirty="0">
                <a:latin typeface="Open Sans" panose="020B0606030504020204" pitchFamily="34" charset="0"/>
                <a:ea typeface="Open Sans" panose="020B0606030504020204" pitchFamily="34" charset="0"/>
                <a:cs typeface="Open Sans" panose="020B0606030504020204" pitchFamily="34" charset="0"/>
              </a:rPr>
              <a:t>Basic</a:t>
            </a:r>
            <a:endParaRPr lang="fr-FR" sz="1200"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0" name="Table 69">
            <a:extLst>
              <a:ext uri="{FF2B5EF4-FFF2-40B4-BE49-F238E27FC236}">
                <a16:creationId xmlns:a16="http://schemas.microsoft.com/office/drawing/2014/main" id="{48FDED1D-A298-4EE3-BCC5-CF5724F39704}"/>
              </a:ext>
            </a:extLst>
          </p:cNvPr>
          <p:cNvGraphicFramePr>
            <a:graphicFrameLocks noGrp="1"/>
          </p:cNvGraphicFramePr>
          <p:nvPr>
            <p:extLst>
              <p:ext uri="{D42A27DB-BD31-4B8C-83A1-F6EECF244321}">
                <p14:modId xmlns:p14="http://schemas.microsoft.com/office/powerpoint/2010/main" val="3847384390"/>
              </p:ext>
            </p:extLst>
          </p:nvPr>
        </p:nvGraphicFramePr>
        <p:xfrm>
          <a:off x="727706" y="1475459"/>
          <a:ext cx="6930203" cy="320040"/>
        </p:xfrm>
        <a:graphic>
          <a:graphicData uri="http://schemas.openxmlformats.org/drawingml/2006/table">
            <a:tbl>
              <a:tblPr firstRow="1" bandRow="1">
                <a:tableStyleId>{5C22544A-7EE6-4342-B048-85BDC9FD1C3A}</a:tableStyleId>
              </a:tblPr>
              <a:tblGrid>
                <a:gridCol w="271062">
                  <a:extLst>
                    <a:ext uri="{9D8B030D-6E8A-4147-A177-3AD203B41FA5}">
                      <a16:colId xmlns:a16="http://schemas.microsoft.com/office/drawing/2014/main" val="575066194"/>
                    </a:ext>
                  </a:extLst>
                </a:gridCol>
                <a:gridCol w="1327945">
                  <a:extLst>
                    <a:ext uri="{9D8B030D-6E8A-4147-A177-3AD203B41FA5}">
                      <a16:colId xmlns:a16="http://schemas.microsoft.com/office/drawing/2014/main" val="123330683"/>
                    </a:ext>
                  </a:extLst>
                </a:gridCol>
                <a:gridCol w="208280">
                  <a:extLst>
                    <a:ext uri="{9D8B030D-6E8A-4147-A177-3AD203B41FA5}">
                      <a16:colId xmlns:a16="http://schemas.microsoft.com/office/drawing/2014/main" val="2496989477"/>
                    </a:ext>
                  </a:extLst>
                </a:gridCol>
                <a:gridCol w="1621652">
                  <a:extLst>
                    <a:ext uri="{9D8B030D-6E8A-4147-A177-3AD203B41FA5}">
                      <a16:colId xmlns:a16="http://schemas.microsoft.com/office/drawing/2014/main" val="3637465258"/>
                    </a:ext>
                  </a:extLst>
                </a:gridCol>
                <a:gridCol w="208280">
                  <a:extLst>
                    <a:ext uri="{9D8B030D-6E8A-4147-A177-3AD203B41FA5}">
                      <a16:colId xmlns:a16="http://schemas.microsoft.com/office/drawing/2014/main" val="1113455747"/>
                    </a:ext>
                  </a:extLst>
                </a:gridCol>
                <a:gridCol w="1312057">
                  <a:extLst>
                    <a:ext uri="{9D8B030D-6E8A-4147-A177-3AD203B41FA5}">
                      <a16:colId xmlns:a16="http://schemas.microsoft.com/office/drawing/2014/main" val="1486425758"/>
                    </a:ext>
                  </a:extLst>
                </a:gridCol>
                <a:gridCol w="208280">
                  <a:extLst>
                    <a:ext uri="{9D8B030D-6E8A-4147-A177-3AD203B41FA5}">
                      <a16:colId xmlns:a16="http://schemas.microsoft.com/office/drawing/2014/main" val="3828026093"/>
                    </a:ext>
                  </a:extLst>
                </a:gridCol>
                <a:gridCol w="1772647">
                  <a:extLst>
                    <a:ext uri="{9D8B030D-6E8A-4147-A177-3AD203B41FA5}">
                      <a16:colId xmlns:a16="http://schemas.microsoft.com/office/drawing/2014/main" val="1930466290"/>
                    </a:ext>
                  </a:extLst>
                </a:gridCol>
              </a:tblGrid>
              <a:tr h="216927">
                <a:tc>
                  <a:txBody>
                    <a:bodyPr/>
                    <a:lstStyle/>
                    <a:p>
                      <a:endParaRPr lang="fr-FR" sz="105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22years old</a:t>
                      </a:r>
                    </a:p>
                    <a:p>
                      <a:pPr marL="270510">
                        <a:lnSpc>
                          <a:spcPct val="107000"/>
                        </a:lnSpc>
                        <a:spcAft>
                          <a:spcPts val="800"/>
                        </a:spcAft>
                      </a:pPr>
                      <a:endParaRPr lang="en-US" sz="9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05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5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MAAZIZ, MAROC</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05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05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06-00-00-00-0000</a:t>
                      </a:r>
                      <a:endParaRPr lang="fr-FR" sz="105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fr-FR" sz="105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05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Bahla.works@gmail.com</a:t>
                      </a:r>
                      <a:endParaRPr lang="fr-FR" sz="105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fr-FR" sz="105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7280013"/>
                  </a:ext>
                </a:extLst>
              </a:tr>
            </a:tbl>
          </a:graphicData>
        </a:graphic>
      </p:graphicFrame>
      <p:pic>
        <p:nvPicPr>
          <p:cNvPr id="72" name="Picture 71">
            <a:extLst>
              <a:ext uri="{FF2B5EF4-FFF2-40B4-BE49-F238E27FC236}">
                <a16:creationId xmlns:a16="http://schemas.microsoft.com/office/drawing/2014/main" id="{1098836D-FF29-4F21-88C9-222497923EBD}"/>
              </a:ext>
            </a:extLst>
          </p:cNvPr>
          <p:cNvPicPr/>
          <p:nvPr/>
        </p:nvPicPr>
        <p:blipFill>
          <a:blip r:embed="rId5"/>
          <a:stretch>
            <a:fillRect/>
          </a:stretch>
        </p:blipFill>
        <p:spPr bwMode="auto">
          <a:xfrm>
            <a:off x="788377" y="1498722"/>
            <a:ext cx="144000" cy="144000"/>
          </a:xfrm>
          <a:prstGeom prst="rect">
            <a:avLst/>
          </a:prstGeom>
          <a:noFill/>
          <a:ln>
            <a:noFill/>
          </a:ln>
        </p:spPr>
      </p:pic>
      <p:pic>
        <p:nvPicPr>
          <p:cNvPr id="81" name="Picture 80">
            <a:extLst>
              <a:ext uri="{FF2B5EF4-FFF2-40B4-BE49-F238E27FC236}">
                <a16:creationId xmlns:a16="http://schemas.microsoft.com/office/drawing/2014/main" id="{4D6C1DD9-B1CC-4E02-9862-2341DAAD071F}"/>
              </a:ext>
            </a:extLst>
          </p:cNvPr>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bwMode="auto">
          <a:xfrm>
            <a:off x="2349534" y="1481702"/>
            <a:ext cx="144000" cy="144000"/>
          </a:xfrm>
          <a:prstGeom prst="rect">
            <a:avLst/>
          </a:prstGeom>
          <a:noFill/>
          <a:ln>
            <a:noFill/>
          </a:ln>
        </p:spPr>
      </p:pic>
      <p:pic>
        <p:nvPicPr>
          <p:cNvPr id="82" name="Picture 81">
            <a:extLst>
              <a:ext uri="{FF2B5EF4-FFF2-40B4-BE49-F238E27FC236}">
                <a16:creationId xmlns:a16="http://schemas.microsoft.com/office/drawing/2014/main" id="{4AD19DC5-7BE1-4583-8F62-2C5AB716D46E}"/>
              </a:ext>
            </a:extLst>
          </p:cNvPr>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Lst>
          </a:blip>
          <a:stretch>
            <a:fillRect/>
          </a:stretch>
        </p:blipFill>
        <p:spPr bwMode="auto">
          <a:xfrm>
            <a:off x="4171479" y="1490755"/>
            <a:ext cx="144000" cy="144000"/>
          </a:xfrm>
          <a:prstGeom prst="rect">
            <a:avLst/>
          </a:prstGeom>
          <a:noFill/>
          <a:ln>
            <a:noFill/>
          </a:ln>
        </p:spPr>
      </p:pic>
      <p:pic>
        <p:nvPicPr>
          <p:cNvPr id="83" name="Picture 82">
            <a:extLst>
              <a:ext uri="{FF2B5EF4-FFF2-40B4-BE49-F238E27FC236}">
                <a16:creationId xmlns:a16="http://schemas.microsoft.com/office/drawing/2014/main" id="{F957C849-839C-469A-909C-A62F09AC0F92}"/>
              </a:ext>
            </a:extLst>
          </p:cNvPr>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Lst>
          </a:blip>
          <a:stretch>
            <a:fillRect/>
          </a:stretch>
        </p:blipFill>
        <p:spPr bwMode="auto">
          <a:xfrm>
            <a:off x="5679672" y="1481514"/>
            <a:ext cx="144000" cy="144000"/>
          </a:xfrm>
          <a:prstGeom prst="rect">
            <a:avLst/>
          </a:prstGeom>
          <a:noFill/>
          <a:ln>
            <a:noFill/>
          </a:ln>
        </p:spPr>
      </p:pic>
      <p:sp>
        <p:nvSpPr>
          <p:cNvPr id="25" name="Subtitle 2">
            <a:extLst>
              <a:ext uri="{FF2B5EF4-FFF2-40B4-BE49-F238E27FC236}">
                <a16:creationId xmlns:a16="http://schemas.microsoft.com/office/drawing/2014/main" id="{30E55920-2322-4F7A-8332-FF8CBB3917B3}"/>
              </a:ext>
            </a:extLst>
          </p:cNvPr>
          <p:cNvSpPr>
            <a:spLocks noChangeAspect="1"/>
          </p:cNvSpPr>
          <p:nvPr/>
        </p:nvSpPr>
        <p:spPr>
          <a:xfrm>
            <a:off x="195817" y="2558762"/>
            <a:ext cx="4578420" cy="4225878"/>
          </a:xfrm>
          <a:prstGeom prst="rect">
            <a:avLst/>
          </a:prstGeom>
          <a:noFill/>
          <a:ln cap="flat">
            <a:noFill/>
            <a:prstDash val="solid"/>
          </a:ln>
        </p:spPr>
        <p:txBody>
          <a:bodyPr vert="horz" wrap="square" lIns="91440" tIns="45720" rIns="91440" bIns="45720" anchor="t" anchorCtr="0" compatLnSpc="0">
            <a:noAutofit/>
          </a:bodyPr>
          <a:lstStyle/>
          <a:p>
            <a:pPr marL="180975" indent="-180975">
              <a:buFont typeface="Wingdings" panose="05000000000000000000" pitchFamily="2" charset="2"/>
              <a:buChar char="§"/>
            </a:pPr>
            <a:r>
              <a:rPr lang="en-US" sz="1200" b="1" dirty="0">
                <a:solidFill>
                  <a:srgbClr val="C87E27"/>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50" dirty="0">
              <a:solidFill>
                <a:srgbClr val="C87E27"/>
              </a:solidFill>
              <a:latin typeface="Open Sans" panose="020B0606030504020204" pitchFamily="34" charset="0"/>
              <a:ea typeface="Open Sans" panose="020B0606030504020204" pitchFamily="34" charset="0"/>
              <a:cs typeface="Open Sans" panose="020B0606030504020204" pitchFamily="34" charset="0"/>
            </a:endParaRPr>
          </a:p>
          <a:p>
            <a:r>
              <a:rPr lang="en-US" sz="1400" dirty="0">
                <a:latin typeface="Open Sans" panose="020B0606030504020204" pitchFamily="34" charset="0"/>
                <a:ea typeface="Open Sans" panose="020B0606030504020204" pitchFamily="34" charset="0"/>
                <a:cs typeface="Open Sans" panose="020B0606030504020204" pitchFamily="34" charset="0"/>
              </a:rPr>
              <a:t>CMYK LTD | Jan 2030 To Dec 2032</a:t>
            </a:r>
          </a:p>
          <a:p>
            <a:pPr marL="180975"/>
            <a:r>
              <a:rPr lang="en-US" sz="1100"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100" dirty="0" err="1">
                <a:latin typeface="Open Sans" panose="020B0606030504020204" pitchFamily="34" charset="0"/>
                <a:ea typeface="Open Sans" panose="020B0606030504020204" pitchFamily="34" charset="0"/>
                <a:cs typeface="Open Sans" panose="020B0606030504020204" pitchFamily="34" charset="0"/>
              </a:rPr>
              <a:t>indu</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err="1">
                <a:latin typeface="Open Sans" panose="020B0606030504020204" pitchFamily="34" charset="0"/>
                <a:ea typeface="Open Sans" panose="020B0606030504020204" pitchFamily="34" charset="0"/>
                <a:cs typeface="Open Sans" panose="020B0606030504020204" pitchFamily="34" charset="0"/>
              </a:rPr>
              <a:t>stry</a:t>
            </a:r>
            <a:r>
              <a:rPr lang="en-US" sz="1100"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100" dirty="0" err="1">
                <a:latin typeface="Open Sans" panose="020B0606030504020204" pitchFamily="34" charset="0"/>
                <a:ea typeface="Open Sans" panose="020B0606030504020204" pitchFamily="34" charset="0"/>
                <a:cs typeface="Open Sans" panose="020B0606030504020204" pitchFamily="34" charset="0"/>
              </a:rPr>
              <a:t>te</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err="1">
                <a:latin typeface="Open Sans" panose="020B0606030504020204" pitchFamily="34" charset="0"/>
                <a:ea typeface="Open Sans" panose="020B0606030504020204" pitchFamily="34" charset="0"/>
                <a:cs typeface="Open Sans" panose="020B0606030504020204" pitchFamily="34" charset="0"/>
              </a:rPr>
              <a:t>xt</a:t>
            </a:r>
            <a:r>
              <a:rPr lang="en-US" sz="1100"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80975"/>
            <a:endParaRPr lang="fr-FR" sz="1200" dirty="0">
              <a:latin typeface="Open Sans" panose="020B0606030504020204" pitchFamily="34" charset="0"/>
              <a:ea typeface="Open Sans" panose="020B0606030504020204" pitchFamily="34" charset="0"/>
              <a:cs typeface="Open Sans" panose="020B0606030504020204" pitchFamily="34" charset="0"/>
            </a:endParaRPr>
          </a:p>
          <a:p>
            <a:pPr marL="180975" indent="-180975">
              <a:buFont typeface="Wingdings" panose="05000000000000000000" pitchFamily="2" charset="2"/>
              <a:buChar char="§"/>
            </a:pPr>
            <a:r>
              <a:rPr lang="en-US" sz="1200" b="1" dirty="0">
                <a:solidFill>
                  <a:srgbClr val="C87E27"/>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50" dirty="0">
              <a:solidFill>
                <a:srgbClr val="C87E27"/>
              </a:solidFill>
              <a:latin typeface="Open Sans" panose="020B0606030504020204" pitchFamily="34" charset="0"/>
              <a:ea typeface="Open Sans" panose="020B0606030504020204" pitchFamily="34" charset="0"/>
              <a:cs typeface="Open Sans" panose="020B0606030504020204" pitchFamily="34" charset="0"/>
            </a:endParaRPr>
          </a:p>
          <a:p>
            <a:r>
              <a:rPr lang="en-US" sz="1400" dirty="0">
                <a:latin typeface="Open Sans" panose="020B0606030504020204" pitchFamily="34" charset="0"/>
                <a:ea typeface="Open Sans" panose="020B0606030504020204" pitchFamily="34" charset="0"/>
                <a:cs typeface="Open Sans" panose="020B0606030504020204" pitchFamily="34" charset="0"/>
              </a:rPr>
              <a:t>CMYK LTD | Jan 2030 To Dec 2032</a:t>
            </a:r>
          </a:p>
          <a:p>
            <a:pPr marL="180975"/>
            <a:r>
              <a:rPr lang="en-US" sz="1100"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100" dirty="0" err="1">
                <a:latin typeface="Open Sans" panose="020B0606030504020204" pitchFamily="34" charset="0"/>
                <a:ea typeface="Open Sans" panose="020B0606030504020204" pitchFamily="34" charset="0"/>
                <a:cs typeface="Open Sans" panose="020B0606030504020204" pitchFamily="34" charset="0"/>
              </a:rPr>
              <a:t>indu</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err="1">
                <a:latin typeface="Open Sans" panose="020B0606030504020204" pitchFamily="34" charset="0"/>
                <a:ea typeface="Open Sans" panose="020B0606030504020204" pitchFamily="34" charset="0"/>
                <a:cs typeface="Open Sans" panose="020B0606030504020204" pitchFamily="34" charset="0"/>
              </a:rPr>
              <a:t>stry</a:t>
            </a:r>
            <a:r>
              <a:rPr lang="en-US" sz="1100"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100" dirty="0" err="1">
                <a:latin typeface="Open Sans" panose="020B0606030504020204" pitchFamily="34" charset="0"/>
                <a:ea typeface="Open Sans" panose="020B0606030504020204" pitchFamily="34" charset="0"/>
                <a:cs typeface="Open Sans" panose="020B0606030504020204" pitchFamily="34" charset="0"/>
              </a:rPr>
              <a:t>te</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err="1">
                <a:latin typeface="Open Sans" panose="020B0606030504020204" pitchFamily="34" charset="0"/>
                <a:ea typeface="Open Sans" panose="020B0606030504020204" pitchFamily="34" charset="0"/>
                <a:cs typeface="Open Sans" panose="020B0606030504020204" pitchFamily="34" charset="0"/>
              </a:rPr>
              <a:t>xt</a:t>
            </a:r>
            <a:r>
              <a:rPr lang="en-US" sz="1100"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80975"/>
            <a:endParaRPr lang="fr-FR" sz="1200" dirty="0">
              <a:latin typeface="Open Sans" panose="020B0606030504020204" pitchFamily="34" charset="0"/>
              <a:ea typeface="Open Sans" panose="020B0606030504020204" pitchFamily="34" charset="0"/>
              <a:cs typeface="Open Sans" panose="020B0606030504020204" pitchFamily="34" charset="0"/>
            </a:endParaRPr>
          </a:p>
          <a:p>
            <a:pPr marL="180975" indent="-180975">
              <a:buFont typeface="Wingdings" panose="05000000000000000000" pitchFamily="2" charset="2"/>
              <a:buChar char="§"/>
            </a:pPr>
            <a:r>
              <a:rPr lang="en-US" sz="1200" b="1" dirty="0">
                <a:solidFill>
                  <a:srgbClr val="C87E27"/>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50" dirty="0">
              <a:solidFill>
                <a:srgbClr val="C87E27"/>
              </a:solidFill>
              <a:latin typeface="Open Sans" panose="020B0606030504020204" pitchFamily="34" charset="0"/>
              <a:ea typeface="Open Sans" panose="020B0606030504020204" pitchFamily="34" charset="0"/>
              <a:cs typeface="Open Sans" panose="020B0606030504020204" pitchFamily="34" charset="0"/>
            </a:endParaRPr>
          </a:p>
          <a:p>
            <a:r>
              <a:rPr lang="en-US" sz="1400" dirty="0">
                <a:latin typeface="Open Sans" panose="020B0606030504020204" pitchFamily="34" charset="0"/>
                <a:ea typeface="Open Sans" panose="020B0606030504020204" pitchFamily="34" charset="0"/>
                <a:cs typeface="Open Sans" panose="020B0606030504020204" pitchFamily="34" charset="0"/>
              </a:rPr>
              <a:t>CMYK LTD | Jan 2030 To Dec 2032</a:t>
            </a:r>
          </a:p>
          <a:p>
            <a:pPr marL="180975"/>
            <a:r>
              <a:rPr lang="en-US" sz="1100"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100" dirty="0" err="1">
                <a:latin typeface="Open Sans" panose="020B0606030504020204" pitchFamily="34" charset="0"/>
                <a:ea typeface="Open Sans" panose="020B0606030504020204" pitchFamily="34" charset="0"/>
                <a:cs typeface="Open Sans" panose="020B0606030504020204" pitchFamily="34" charset="0"/>
              </a:rPr>
              <a:t>indu</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err="1">
                <a:latin typeface="Open Sans" panose="020B0606030504020204" pitchFamily="34" charset="0"/>
                <a:ea typeface="Open Sans" panose="020B0606030504020204" pitchFamily="34" charset="0"/>
                <a:cs typeface="Open Sans" panose="020B0606030504020204" pitchFamily="34" charset="0"/>
              </a:rPr>
              <a:t>stry</a:t>
            </a:r>
            <a:r>
              <a:rPr lang="en-US" sz="1100"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100" dirty="0" err="1">
                <a:latin typeface="Open Sans" panose="020B0606030504020204" pitchFamily="34" charset="0"/>
                <a:ea typeface="Open Sans" panose="020B0606030504020204" pitchFamily="34" charset="0"/>
                <a:cs typeface="Open Sans" panose="020B0606030504020204" pitchFamily="34" charset="0"/>
              </a:rPr>
              <a:t>te</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err="1">
                <a:latin typeface="Open Sans" panose="020B0606030504020204" pitchFamily="34" charset="0"/>
                <a:ea typeface="Open Sans" panose="020B0606030504020204" pitchFamily="34" charset="0"/>
                <a:cs typeface="Open Sans" panose="020B0606030504020204" pitchFamily="34" charset="0"/>
              </a:rPr>
              <a:t>xt</a:t>
            </a:r>
            <a:r>
              <a:rPr lang="en-US" sz="1100"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sp>
        <p:nvSpPr>
          <p:cNvPr id="26" name="Subtitle 2">
            <a:extLst>
              <a:ext uri="{FF2B5EF4-FFF2-40B4-BE49-F238E27FC236}">
                <a16:creationId xmlns:a16="http://schemas.microsoft.com/office/drawing/2014/main" id="{5F888F75-45E7-4EB5-BBFF-B3C57942A16B}"/>
              </a:ext>
            </a:extLst>
          </p:cNvPr>
          <p:cNvSpPr>
            <a:spLocks noChangeAspect="1"/>
          </p:cNvSpPr>
          <p:nvPr/>
        </p:nvSpPr>
        <p:spPr>
          <a:xfrm>
            <a:off x="195817" y="7385162"/>
            <a:ext cx="4578420" cy="2807802"/>
          </a:xfrm>
          <a:prstGeom prst="rect">
            <a:avLst/>
          </a:prstGeom>
          <a:noFill/>
          <a:ln cap="flat">
            <a:noFill/>
            <a:prstDash val="solid"/>
          </a:ln>
        </p:spPr>
        <p:txBody>
          <a:bodyPr vert="horz" wrap="square" lIns="91440" tIns="45720" rIns="91440" bIns="45720" anchor="t" anchorCtr="0" compatLnSpc="0">
            <a:noAutofit/>
          </a:bodyPr>
          <a:lstStyle/>
          <a:p>
            <a:pPr marL="180975" indent="-180975" fontAlgn="base">
              <a:lnSpc>
                <a:spcPct val="107000"/>
              </a:lnSpc>
              <a:buFont typeface="Wingdings" panose="05000000000000000000" pitchFamily="2" charset="2"/>
              <a:buChar char="§"/>
              <a:tabLst>
                <a:tab pos="180975" algn="l"/>
              </a:tabLst>
            </a:pPr>
            <a:r>
              <a:rPr lang="en-US" sz="1200" b="1" dirty="0">
                <a:solidFill>
                  <a:srgbClr val="C87E27"/>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200" b="1" dirty="0">
                <a:solidFill>
                  <a:srgbClr val="09182D"/>
                </a:solidFill>
                <a:latin typeface="Open Sans" panose="020B0606030504020204" pitchFamily="34" charset="0"/>
                <a:ea typeface="Open Sans" panose="020B0606030504020204" pitchFamily="34" charset="0"/>
                <a:cs typeface="Open Sans" panose="020B0606030504020204" pitchFamily="34" charset="0"/>
              </a:rPr>
              <a:t>| </a:t>
            </a:r>
            <a:r>
              <a:rPr lang="en-US" sz="1200" dirty="0">
                <a:latin typeface="Open Sans" panose="020B0606030504020204" pitchFamily="34" charset="0"/>
                <a:ea typeface="Open Sans" panose="020B0606030504020204" pitchFamily="34" charset="0"/>
                <a:cs typeface="Open Sans" panose="020B0606030504020204" pitchFamily="34" charset="0"/>
              </a:rPr>
              <a:t>Jan 2014 To Dec 2016</a:t>
            </a:r>
            <a:endParaRPr lang="en-US" sz="1200" b="1" dirty="0">
              <a:solidFill>
                <a:srgbClr val="09182D"/>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rgbClr val="808080"/>
                </a:solidFill>
                <a:latin typeface="Open Sans" panose="020B0606030504020204" pitchFamily="34" charset="0"/>
                <a:ea typeface="Open Sans" panose="020B0606030504020204" pitchFamily="34" charset="0"/>
                <a:cs typeface="Open Sans" panose="020B0606030504020204" pitchFamily="34" charset="0"/>
              </a:rPr>
              <a:t>MASTERS DEGREE</a:t>
            </a:r>
          </a:p>
          <a:p>
            <a:pPr marL="180975"/>
            <a:r>
              <a:rPr lang="en-US" sz="1100"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100" dirty="0" err="1">
                <a:latin typeface="Open Sans" panose="020B0606030504020204" pitchFamily="34" charset="0"/>
                <a:ea typeface="Open Sans" panose="020B0606030504020204" pitchFamily="34" charset="0"/>
                <a:cs typeface="Open Sans" panose="020B0606030504020204" pitchFamily="34" charset="0"/>
              </a:rPr>
              <a:t>indu</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err="1">
                <a:latin typeface="Open Sans" panose="020B0606030504020204" pitchFamily="34" charset="0"/>
                <a:ea typeface="Open Sans" panose="020B0606030504020204" pitchFamily="34" charset="0"/>
                <a:cs typeface="Open Sans" panose="020B0606030504020204" pitchFamily="34" charset="0"/>
              </a:rPr>
              <a:t>stry</a:t>
            </a:r>
            <a:r>
              <a:rPr lang="en-US" sz="1100"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100" dirty="0" err="1">
                <a:latin typeface="Open Sans" panose="020B0606030504020204" pitchFamily="34" charset="0"/>
                <a:ea typeface="Open Sans" panose="020B0606030504020204" pitchFamily="34" charset="0"/>
                <a:cs typeface="Open Sans" panose="020B0606030504020204" pitchFamily="34" charset="0"/>
              </a:rPr>
              <a:t>te</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err="1">
                <a:latin typeface="Open Sans" panose="020B0606030504020204" pitchFamily="34" charset="0"/>
                <a:ea typeface="Open Sans" panose="020B0606030504020204" pitchFamily="34" charset="0"/>
                <a:cs typeface="Open Sans" panose="020B0606030504020204" pitchFamily="34" charset="0"/>
              </a:rPr>
              <a:t>xt</a:t>
            </a:r>
            <a:r>
              <a:rPr lang="en-US" sz="1100"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fontAlgn="base">
              <a:lnSpc>
                <a:spcPct val="107000"/>
              </a:lnSpc>
            </a:pPr>
            <a:endParaRPr lang="en-US" sz="1200" b="1" dirty="0">
              <a:latin typeface="Open Sans" panose="020B0606030504020204" pitchFamily="34" charset="0"/>
              <a:ea typeface="Open Sans" panose="020B0606030504020204" pitchFamily="34" charset="0"/>
              <a:cs typeface="Open Sans" panose="020B0606030504020204" pitchFamily="34" charset="0"/>
            </a:endParaRPr>
          </a:p>
          <a:p>
            <a:pPr marL="171450" indent="-171450" fontAlgn="base">
              <a:lnSpc>
                <a:spcPct val="107000"/>
              </a:lnSpc>
              <a:buFont typeface="Wingdings" panose="05000000000000000000" pitchFamily="2" charset="2"/>
              <a:buChar char="§"/>
            </a:pPr>
            <a:r>
              <a:rPr lang="en-US" sz="1200" b="1" dirty="0">
                <a:solidFill>
                  <a:srgbClr val="C87E27"/>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400" dirty="0">
                <a:latin typeface="Open Sans" panose="020B0606030504020204" pitchFamily="34" charset="0"/>
                <a:ea typeface="Open Sans" panose="020B0606030504020204" pitchFamily="34" charset="0"/>
                <a:cs typeface="Open Sans" panose="020B0606030504020204" pitchFamily="34" charset="0"/>
              </a:rPr>
              <a:t>| </a:t>
            </a:r>
            <a:r>
              <a:rPr lang="en-US" sz="1200" dirty="0">
                <a:latin typeface="Open Sans" panose="020B0606030504020204" pitchFamily="34" charset="0"/>
                <a:ea typeface="Open Sans" panose="020B0606030504020204" pitchFamily="34" charset="0"/>
                <a:cs typeface="Open Sans" panose="020B0606030504020204" pitchFamily="34" charset="0"/>
              </a:rPr>
              <a:t>Jan 2014 To Dec 2016</a:t>
            </a:r>
          </a:p>
          <a:p>
            <a:r>
              <a:rPr lang="en-US" sz="1200" dirty="0">
                <a:solidFill>
                  <a:srgbClr val="808080"/>
                </a:solidFill>
                <a:latin typeface="Open Sans" panose="020B0606030504020204" pitchFamily="34" charset="0"/>
                <a:ea typeface="Open Sans" panose="020B0606030504020204" pitchFamily="34" charset="0"/>
                <a:cs typeface="Open Sans" panose="020B0606030504020204" pitchFamily="34" charset="0"/>
              </a:rPr>
              <a:t>BACHELOR</a:t>
            </a:r>
          </a:p>
          <a:p>
            <a:pPr marL="180975"/>
            <a:r>
              <a:rPr lang="en-US" sz="1100"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100" dirty="0" err="1">
                <a:latin typeface="Open Sans" panose="020B0606030504020204" pitchFamily="34" charset="0"/>
                <a:ea typeface="Open Sans" panose="020B0606030504020204" pitchFamily="34" charset="0"/>
                <a:cs typeface="Open Sans" panose="020B0606030504020204" pitchFamily="34" charset="0"/>
              </a:rPr>
              <a:t>indu</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err="1">
                <a:latin typeface="Open Sans" panose="020B0606030504020204" pitchFamily="34" charset="0"/>
                <a:ea typeface="Open Sans" panose="020B0606030504020204" pitchFamily="34" charset="0"/>
                <a:cs typeface="Open Sans" panose="020B0606030504020204" pitchFamily="34" charset="0"/>
              </a:rPr>
              <a:t>stry</a:t>
            </a:r>
            <a:r>
              <a:rPr lang="en-US" sz="1100"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100" dirty="0" err="1">
                <a:latin typeface="Open Sans" panose="020B0606030504020204" pitchFamily="34" charset="0"/>
                <a:ea typeface="Open Sans" panose="020B0606030504020204" pitchFamily="34" charset="0"/>
                <a:cs typeface="Open Sans" panose="020B0606030504020204" pitchFamily="34" charset="0"/>
              </a:rPr>
              <a:t>te</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err="1">
                <a:latin typeface="Open Sans" panose="020B0606030504020204" pitchFamily="34" charset="0"/>
                <a:ea typeface="Open Sans" panose="020B0606030504020204" pitchFamily="34" charset="0"/>
                <a:cs typeface="Open Sans" panose="020B0606030504020204" pitchFamily="34" charset="0"/>
              </a:rPr>
              <a:t>xt</a:t>
            </a:r>
            <a:r>
              <a:rPr lang="en-US" sz="1100"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sp>
        <p:nvSpPr>
          <p:cNvPr id="27" name="Rectangle 26">
            <a:extLst>
              <a:ext uri="{FF2B5EF4-FFF2-40B4-BE49-F238E27FC236}">
                <a16:creationId xmlns:a16="http://schemas.microsoft.com/office/drawing/2014/main" id="{3D56BFD6-2681-43BC-983E-E0ADA3720311}"/>
              </a:ext>
            </a:extLst>
          </p:cNvPr>
          <p:cNvSpPr>
            <a:spLocks/>
          </p:cNvSpPr>
          <p:nvPr/>
        </p:nvSpPr>
        <p:spPr>
          <a:xfrm>
            <a:off x="5148936" y="2517599"/>
            <a:ext cx="2201132" cy="244880"/>
          </a:xfrm>
          <a:prstGeom prst="rect">
            <a:avLst/>
          </a:prstGeom>
          <a:noFill/>
          <a:ln cap="flat">
            <a:noFill/>
            <a:prstDash val="solid"/>
          </a:ln>
        </p:spPr>
        <p:txBody>
          <a:bodyPr vert="horz" wrap="square" lIns="0" tIns="0" rIns="0" bIns="0" anchor="t" anchorCtr="0" compatLnSpc="0">
            <a:noAutofit/>
          </a:bodyPr>
          <a:lstStyle/>
          <a:p>
            <a:pPr marL="171450" indent="-171450">
              <a:lnSpc>
                <a:spcPct val="150000"/>
              </a:lnSpc>
              <a:buFont typeface="Wingdings" panose="05000000000000000000" pitchFamily="2" charset="2"/>
              <a:buChar char="§"/>
            </a:pPr>
            <a:r>
              <a:rPr lang="fr-FR" sz="1000" b="1" dirty="0">
                <a:solidFill>
                  <a:srgbClr val="09182D"/>
                </a:solidFill>
                <a:latin typeface="Open Sans" panose="020B0606030504020204" pitchFamily="34" charset="0"/>
                <a:ea typeface="Open Sans" panose="020B0606030504020204" pitchFamily="34" charset="0"/>
                <a:cs typeface="Open Sans" panose="020B0606030504020204" pitchFamily="34" charset="0"/>
              </a:rPr>
              <a:t>PHOTOSHOP</a:t>
            </a:r>
            <a:endParaRPr lang="fr-FR" sz="1100" dirty="0">
              <a:solidFill>
                <a:srgbClr val="09182D"/>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8" name="Straight Connector 27">
            <a:extLst>
              <a:ext uri="{FF2B5EF4-FFF2-40B4-BE49-F238E27FC236}">
                <a16:creationId xmlns:a16="http://schemas.microsoft.com/office/drawing/2014/main" id="{D5E066B7-9776-4717-B1E8-6C6258CA6EC3}"/>
              </a:ext>
            </a:extLst>
          </p:cNvPr>
          <p:cNvCxnSpPr>
            <a:cxnSpLocks/>
          </p:cNvCxnSpPr>
          <p:nvPr/>
        </p:nvCxnSpPr>
        <p:spPr>
          <a:xfrm>
            <a:off x="5148938" y="2871511"/>
            <a:ext cx="2059473" cy="0"/>
          </a:xfrm>
          <a:prstGeom prst="line">
            <a:avLst/>
          </a:prstGeom>
          <a:ln w="66675">
            <a:solidFill>
              <a:srgbClr val="09182D"/>
            </a:solidFill>
          </a:ln>
          <a:effectLst/>
        </p:spPr>
        <p:style>
          <a:lnRef idx="2">
            <a:schemeClr val="accent1"/>
          </a:lnRef>
          <a:fillRef idx="0">
            <a:schemeClr val="accent1"/>
          </a:fillRef>
          <a:effectRef idx="1">
            <a:schemeClr val="accent1"/>
          </a:effectRef>
          <a:fontRef idx="minor">
            <a:schemeClr val="tx1"/>
          </a:fontRef>
        </p:style>
      </p:cxnSp>
      <p:sp>
        <p:nvSpPr>
          <p:cNvPr id="29" name="Rectangle: Rounded Corners 28">
            <a:extLst>
              <a:ext uri="{FF2B5EF4-FFF2-40B4-BE49-F238E27FC236}">
                <a16:creationId xmlns:a16="http://schemas.microsoft.com/office/drawing/2014/main" id="{90EDE9EA-8AE8-40E3-B243-DC0612DF8C73}"/>
              </a:ext>
            </a:extLst>
          </p:cNvPr>
          <p:cNvSpPr/>
          <p:nvPr/>
        </p:nvSpPr>
        <p:spPr>
          <a:xfrm>
            <a:off x="6904990" y="2771287"/>
            <a:ext cx="198476" cy="198476"/>
          </a:xfrm>
          <a:prstGeom prst="roundRect">
            <a:avLst/>
          </a:prstGeom>
          <a:solidFill>
            <a:srgbClr val="C87E27"/>
          </a:solidFill>
          <a:ln>
            <a:solidFill>
              <a:srgbClr val="09182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9182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29">
            <a:extLst>
              <a:ext uri="{FF2B5EF4-FFF2-40B4-BE49-F238E27FC236}">
                <a16:creationId xmlns:a16="http://schemas.microsoft.com/office/drawing/2014/main" id="{C8747D18-5E76-4BE3-B152-DD6F0B2FF218}"/>
              </a:ext>
            </a:extLst>
          </p:cNvPr>
          <p:cNvSpPr>
            <a:spLocks/>
          </p:cNvSpPr>
          <p:nvPr/>
        </p:nvSpPr>
        <p:spPr>
          <a:xfrm>
            <a:off x="5151320" y="2949171"/>
            <a:ext cx="2201132" cy="244880"/>
          </a:xfrm>
          <a:prstGeom prst="rect">
            <a:avLst/>
          </a:prstGeom>
          <a:noFill/>
          <a:ln cap="flat">
            <a:noFill/>
            <a:prstDash val="solid"/>
          </a:ln>
        </p:spPr>
        <p:txBody>
          <a:bodyPr vert="horz" wrap="square" lIns="0" tIns="0" rIns="0" bIns="0" anchor="t" anchorCtr="0" compatLnSpc="0">
            <a:noAutofit/>
          </a:bodyPr>
          <a:lstStyle/>
          <a:p>
            <a:pPr marL="171450" indent="-171450">
              <a:lnSpc>
                <a:spcPct val="150000"/>
              </a:lnSpc>
              <a:buFont typeface="Wingdings" panose="05000000000000000000" pitchFamily="2" charset="2"/>
              <a:buChar char="§"/>
            </a:pPr>
            <a:r>
              <a:rPr lang="fr-FR" sz="1000" b="1" dirty="0">
                <a:solidFill>
                  <a:srgbClr val="09182D"/>
                </a:solidFill>
                <a:latin typeface="Open Sans" panose="020B0606030504020204" pitchFamily="34" charset="0"/>
                <a:ea typeface="Open Sans" panose="020B0606030504020204" pitchFamily="34" charset="0"/>
                <a:cs typeface="Open Sans" panose="020B0606030504020204" pitchFamily="34" charset="0"/>
              </a:rPr>
              <a:t>ILLUSTRATOR</a:t>
            </a:r>
            <a:endParaRPr lang="fr-FR" sz="1100" dirty="0">
              <a:solidFill>
                <a:srgbClr val="09182D"/>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1" name="Straight Connector 30">
            <a:extLst>
              <a:ext uri="{FF2B5EF4-FFF2-40B4-BE49-F238E27FC236}">
                <a16:creationId xmlns:a16="http://schemas.microsoft.com/office/drawing/2014/main" id="{FCC1091D-92EE-4ECE-93D7-D7B208B68F2A}"/>
              </a:ext>
            </a:extLst>
          </p:cNvPr>
          <p:cNvCxnSpPr>
            <a:cxnSpLocks/>
          </p:cNvCxnSpPr>
          <p:nvPr/>
        </p:nvCxnSpPr>
        <p:spPr>
          <a:xfrm>
            <a:off x="5151322" y="3303083"/>
            <a:ext cx="2059473" cy="0"/>
          </a:xfrm>
          <a:prstGeom prst="line">
            <a:avLst/>
          </a:prstGeom>
          <a:ln w="66675">
            <a:solidFill>
              <a:srgbClr val="09182D"/>
            </a:solidFill>
          </a:ln>
          <a:effectLst/>
        </p:spPr>
        <p:style>
          <a:lnRef idx="2">
            <a:schemeClr val="accent1"/>
          </a:lnRef>
          <a:fillRef idx="0">
            <a:schemeClr val="accent1"/>
          </a:fillRef>
          <a:effectRef idx="1">
            <a:schemeClr val="accent1"/>
          </a:effectRef>
          <a:fontRef idx="minor">
            <a:schemeClr val="tx1"/>
          </a:fontRef>
        </p:style>
      </p:cxnSp>
      <p:sp>
        <p:nvSpPr>
          <p:cNvPr id="32" name="Rectangle: Rounded Corners 31">
            <a:extLst>
              <a:ext uri="{FF2B5EF4-FFF2-40B4-BE49-F238E27FC236}">
                <a16:creationId xmlns:a16="http://schemas.microsoft.com/office/drawing/2014/main" id="{8E5650F4-7449-4660-BF0B-0EB43B381A30}"/>
              </a:ext>
            </a:extLst>
          </p:cNvPr>
          <p:cNvSpPr/>
          <p:nvPr/>
        </p:nvSpPr>
        <p:spPr>
          <a:xfrm>
            <a:off x="6420263" y="3202859"/>
            <a:ext cx="198476" cy="198476"/>
          </a:xfrm>
          <a:prstGeom prst="roundRect">
            <a:avLst/>
          </a:prstGeom>
          <a:solidFill>
            <a:srgbClr val="C87E27"/>
          </a:solidFill>
          <a:ln>
            <a:solidFill>
              <a:srgbClr val="09182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9182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Rectangle 32">
            <a:extLst>
              <a:ext uri="{FF2B5EF4-FFF2-40B4-BE49-F238E27FC236}">
                <a16:creationId xmlns:a16="http://schemas.microsoft.com/office/drawing/2014/main" id="{87A508C1-69B2-4E2A-A02A-3A338906933B}"/>
              </a:ext>
            </a:extLst>
          </p:cNvPr>
          <p:cNvSpPr>
            <a:spLocks/>
          </p:cNvSpPr>
          <p:nvPr/>
        </p:nvSpPr>
        <p:spPr>
          <a:xfrm>
            <a:off x="5148936" y="3377658"/>
            <a:ext cx="2201132" cy="244880"/>
          </a:xfrm>
          <a:prstGeom prst="rect">
            <a:avLst/>
          </a:prstGeom>
          <a:noFill/>
          <a:ln cap="flat">
            <a:noFill/>
            <a:prstDash val="solid"/>
          </a:ln>
        </p:spPr>
        <p:txBody>
          <a:bodyPr vert="horz" wrap="square" lIns="0" tIns="0" rIns="0" bIns="0" anchor="t" anchorCtr="0" compatLnSpc="0">
            <a:noAutofit/>
          </a:bodyPr>
          <a:lstStyle/>
          <a:p>
            <a:pPr marL="171450" indent="-171450">
              <a:lnSpc>
                <a:spcPct val="150000"/>
              </a:lnSpc>
              <a:buFont typeface="Wingdings" panose="05000000000000000000" pitchFamily="2" charset="2"/>
              <a:buChar char="§"/>
            </a:pPr>
            <a:r>
              <a:rPr lang="fr-FR" sz="1000" b="1" dirty="0">
                <a:solidFill>
                  <a:srgbClr val="09182D"/>
                </a:solidFill>
                <a:latin typeface="Open Sans" panose="020B0606030504020204" pitchFamily="34" charset="0"/>
                <a:ea typeface="Open Sans" panose="020B0606030504020204" pitchFamily="34" charset="0"/>
                <a:cs typeface="Open Sans" panose="020B0606030504020204" pitchFamily="34" charset="0"/>
              </a:rPr>
              <a:t>WORD</a:t>
            </a:r>
            <a:endParaRPr lang="fr-FR" sz="1100" dirty="0">
              <a:solidFill>
                <a:srgbClr val="09182D"/>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4" name="Straight Connector 33">
            <a:extLst>
              <a:ext uri="{FF2B5EF4-FFF2-40B4-BE49-F238E27FC236}">
                <a16:creationId xmlns:a16="http://schemas.microsoft.com/office/drawing/2014/main" id="{02A5DA59-18BD-46E6-B60D-05A1AECBD07F}"/>
              </a:ext>
            </a:extLst>
          </p:cNvPr>
          <p:cNvCxnSpPr>
            <a:cxnSpLocks/>
          </p:cNvCxnSpPr>
          <p:nvPr/>
        </p:nvCxnSpPr>
        <p:spPr>
          <a:xfrm>
            <a:off x="5148938" y="3731570"/>
            <a:ext cx="2059473" cy="0"/>
          </a:xfrm>
          <a:prstGeom prst="line">
            <a:avLst/>
          </a:prstGeom>
          <a:ln w="66675">
            <a:solidFill>
              <a:srgbClr val="09182D"/>
            </a:solidFill>
          </a:ln>
          <a:effectLst/>
        </p:spPr>
        <p:style>
          <a:lnRef idx="2">
            <a:schemeClr val="accent1"/>
          </a:lnRef>
          <a:fillRef idx="0">
            <a:schemeClr val="accent1"/>
          </a:fillRef>
          <a:effectRef idx="1">
            <a:schemeClr val="accent1"/>
          </a:effectRef>
          <a:fontRef idx="minor">
            <a:schemeClr val="tx1"/>
          </a:fontRef>
        </p:style>
      </p:cxnSp>
      <p:sp>
        <p:nvSpPr>
          <p:cNvPr id="36" name="Rectangle: Rounded Corners 35">
            <a:extLst>
              <a:ext uri="{FF2B5EF4-FFF2-40B4-BE49-F238E27FC236}">
                <a16:creationId xmlns:a16="http://schemas.microsoft.com/office/drawing/2014/main" id="{C9DFBB58-9B4C-4223-8211-5D39A1E03FA1}"/>
              </a:ext>
            </a:extLst>
          </p:cNvPr>
          <p:cNvSpPr/>
          <p:nvPr/>
        </p:nvSpPr>
        <p:spPr>
          <a:xfrm>
            <a:off x="6739828" y="3631346"/>
            <a:ext cx="198476" cy="198476"/>
          </a:xfrm>
          <a:prstGeom prst="roundRect">
            <a:avLst/>
          </a:prstGeom>
          <a:solidFill>
            <a:srgbClr val="C87E27"/>
          </a:solidFill>
          <a:ln>
            <a:solidFill>
              <a:srgbClr val="09182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9182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36">
            <a:extLst>
              <a:ext uri="{FF2B5EF4-FFF2-40B4-BE49-F238E27FC236}">
                <a16:creationId xmlns:a16="http://schemas.microsoft.com/office/drawing/2014/main" id="{F46F12D2-5930-4EE7-ADA7-CB34A74D8318}"/>
              </a:ext>
            </a:extLst>
          </p:cNvPr>
          <p:cNvSpPr>
            <a:spLocks/>
          </p:cNvSpPr>
          <p:nvPr/>
        </p:nvSpPr>
        <p:spPr>
          <a:xfrm>
            <a:off x="5151320" y="3809230"/>
            <a:ext cx="2201132" cy="244880"/>
          </a:xfrm>
          <a:prstGeom prst="rect">
            <a:avLst/>
          </a:prstGeom>
          <a:noFill/>
          <a:ln cap="flat">
            <a:noFill/>
            <a:prstDash val="solid"/>
          </a:ln>
        </p:spPr>
        <p:txBody>
          <a:bodyPr vert="horz" wrap="square" lIns="0" tIns="0" rIns="0" bIns="0" anchor="t" anchorCtr="0" compatLnSpc="0">
            <a:noAutofit/>
          </a:bodyPr>
          <a:lstStyle/>
          <a:p>
            <a:pPr marL="171450" indent="-171450">
              <a:lnSpc>
                <a:spcPct val="150000"/>
              </a:lnSpc>
              <a:buFont typeface="Wingdings" panose="05000000000000000000" pitchFamily="2" charset="2"/>
              <a:buChar char="§"/>
            </a:pPr>
            <a:r>
              <a:rPr lang="fr-FR" sz="1000" b="1" dirty="0">
                <a:solidFill>
                  <a:srgbClr val="09182D"/>
                </a:solidFill>
                <a:latin typeface="Open Sans" panose="020B0606030504020204" pitchFamily="34" charset="0"/>
                <a:ea typeface="Open Sans" panose="020B0606030504020204" pitchFamily="34" charset="0"/>
                <a:cs typeface="Open Sans" panose="020B0606030504020204" pitchFamily="34" charset="0"/>
              </a:rPr>
              <a:t>EXCEL</a:t>
            </a:r>
            <a:endParaRPr lang="fr-FR" sz="1100" dirty="0">
              <a:solidFill>
                <a:srgbClr val="09182D"/>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8" name="Straight Connector 37">
            <a:extLst>
              <a:ext uri="{FF2B5EF4-FFF2-40B4-BE49-F238E27FC236}">
                <a16:creationId xmlns:a16="http://schemas.microsoft.com/office/drawing/2014/main" id="{AEB114B7-C64C-44C9-9A36-090ADAA40534}"/>
              </a:ext>
            </a:extLst>
          </p:cNvPr>
          <p:cNvCxnSpPr>
            <a:cxnSpLocks/>
          </p:cNvCxnSpPr>
          <p:nvPr/>
        </p:nvCxnSpPr>
        <p:spPr>
          <a:xfrm>
            <a:off x="5151322" y="4163142"/>
            <a:ext cx="2059473" cy="0"/>
          </a:xfrm>
          <a:prstGeom prst="line">
            <a:avLst/>
          </a:prstGeom>
          <a:ln w="66675">
            <a:solidFill>
              <a:srgbClr val="09182D"/>
            </a:solidFill>
          </a:ln>
          <a:effectLst/>
        </p:spPr>
        <p:style>
          <a:lnRef idx="2">
            <a:schemeClr val="accent1"/>
          </a:lnRef>
          <a:fillRef idx="0">
            <a:schemeClr val="accent1"/>
          </a:fillRef>
          <a:effectRef idx="1">
            <a:schemeClr val="accent1"/>
          </a:effectRef>
          <a:fontRef idx="minor">
            <a:schemeClr val="tx1"/>
          </a:fontRef>
        </p:style>
      </p:cxnSp>
      <p:sp>
        <p:nvSpPr>
          <p:cNvPr id="40" name="Rectangle: Rounded Corners 39">
            <a:extLst>
              <a:ext uri="{FF2B5EF4-FFF2-40B4-BE49-F238E27FC236}">
                <a16:creationId xmlns:a16="http://schemas.microsoft.com/office/drawing/2014/main" id="{5B568F26-DBC5-4855-AD9D-891E389AA11A}"/>
              </a:ext>
            </a:extLst>
          </p:cNvPr>
          <p:cNvSpPr/>
          <p:nvPr/>
        </p:nvSpPr>
        <p:spPr>
          <a:xfrm>
            <a:off x="6599725" y="4062918"/>
            <a:ext cx="198476" cy="198476"/>
          </a:xfrm>
          <a:prstGeom prst="roundRect">
            <a:avLst/>
          </a:prstGeom>
          <a:solidFill>
            <a:srgbClr val="C87E27"/>
          </a:solidFill>
          <a:ln>
            <a:solidFill>
              <a:srgbClr val="09182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9182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Rectangle 40">
            <a:extLst>
              <a:ext uri="{FF2B5EF4-FFF2-40B4-BE49-F238E27FC236}">
                <a16:creationId xmlns:a16="http://schemas.microsoft.com/office/drawing/2014/main" id="{F8A0515D-B967-47EA-80D8-D53797ADA972}"/>
              </a:ext>
            </a:extLst>
          </p:cNvPr>
          <p:cNvSpPr>
            <a:spLocks/>
          </p:cNvSpPr>
          <p:nvPr/>
        </p:nvSpPr>
        <p:spPr>
          <a:xfrm>
            <a:off x="5161215" y="4262069"/>
            <a:ext cx="2201132" cy="244880"/>
          </a:xfrm>
          <a:prstGeom prst="rect">
            <a:avLst/>
          </a:prstGeom>
          <a:noFill/>
          <a:ln cap="flat">
            <a:noFill/>
            <a:prstDash val="solid"/>
          </a:ln>
        </p:spPr>
        <p:txBody>
          <a:bodyPr vert="horz" wrap="square" lIns="0" tIns="0" rIns="0" bIns="0" anchor="t" anchorCtr="0" compatLnSpc="0">
            <a:noAutofit/>
          </a:bodyPr>
          <a:lstStyle/>
          <a:p>
            <a:pPr marL="171450" indent="-171450">
              <a:lnSpc>
                <a:spcPct val="150000"/>
              </a:lnSpc>
              <a:buFont typeface="Wingdings" panose="05000000000000000000" pitchFamily="2" charset="2"/>
              <a:buChar char="§"/>
            </a:pPr>
            <a:r>
              <a:rPr lang="fr-FR" sz="1000" b="1" dirty="0">
                <a:solidFill>
                  <a:srgbClr val="09182D"/>
                </a:solidFill>
                <a:latin typeface="Open Sans" panose="020B0606030504020204" pitchFamily="34" charset="0"/>
                <a:ea typeface="Open Sans" panose="020B0606030504020204" pitchFamily="34" charset="0"/>
                <a:cs typeface="Open Sans" panose="020B0606030504020204" pitchFamily="34" charset="0"/>
              </a:rPr>
              <a:t>POWERPOINT</a:t>
            </a:r>
            <a:endParaRPr lang="fr-FR" sz="1100" dirty="0">
              <a:solidFill>
                <a:srgbClr val="09182D"/>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44" name="Straight Connector 43">
            <a:extLst>
              <a:ext uri="{FF2B5EF4-FFF2-40B4-BE49-F238E27FC236}">
                <a16:creationId xmlns:a16="http://schemas.microsoft.com/office/drawing/2014/main" id="{48953375-DF80-44DF-BD2D-33C6A0441F95}"/>
              </a:ext>
            </a:extLst>
          </p:cNvPr>
          <p:cNvCxnSpPr>
            <a:cxnSpLocks/>
          </p:cNvCxnSpPr>
          <p:nvPr/>
        </p:nvCxnSpPr>
        <p:spPr>
          <a:xfrm>
            <a:off x="5161217" y="4615981"/>
            <a:ext cx="2059473" cy="0"/>
          </a:xfrm>
          <a:prstGeom prst="line">
            <a:avLst/>
          </a:prstGeom>
          <a:ln w="66675">
            <a:solidFill>
              <a:srgbClr val="09182D"/>
            </a:solidFill>
          </a:ln>
          <a:effectLst/>
        </p:spPr>
        <p:style>
          <a:lnRef idx="2">
            <a:schemeClr val="accent1"/>
          </a:lnRef>
          <a:fillRef idx="0">
            <a:schemeClr val="accent1"/>
          </a:fillRef>
          <a:effectRef idx="1">
            <a:schemeClr val="accent1"/>
          </a:effectRef>
          <a:fontRef idx="minor">
            <a:schemeClr val="tx1"/>
          </a:fontRef>
        </p:style>
      </p:cxnSp>
      <p:sp>
        <p:nvSpPr>
          <p:cNvPr id="45" name="Rectangle: Rounded Corners 44">
            <a:extLst>
              <a:ext uri="{FF2B5EF4-FFF2-40B4-BE49-F238E27FC236}">
                <a16:creationId xmlns:a16="http://schemas.microsoft.com/office/drawing/2014/main" id="{6CDC9CD2-49FA-488C-8641-ABFD2AEA34F0}"/>
              </a:ext>
            </a:extLst>
          </p:cNvPr>
          <p:cNvSpPr/>
          <p:nvPr/>
        </p:nvSpPr>
        <p:spPr>
          <a:xfrm>
            <a:off x="6857447" y="4515757"/>
            <a:ext cx="198476" cy="198476"/>
          </a:xfrm>
          <a:prstGeom prst="roundRect">
            <a:avLst/>
          </a:prstGeom>
          <a:solidFill>
            <a:srgbClr val="C87E27"/>
          </a:solidFill>
          <a:ln>
            <a:solidFill>
              <a:srgbClr val="09182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9182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Rectangle 48">
            <a:extLst>
              <a:ext uri="{FF2B5EF4-FFF2-40B4-BE49-F238E27FC236}">
                <a16:creationId xmlns:a16="http://schemas.microsoft.com/office/drawing/2014/main" id="{5BEEA927-016B-4D27-A2F2-D6CEF6483933}"/>
              </a:ext>
            </a:extLst>
          </p:cNvPr>
          <p:cNvSpPr>
            <a:spLocks/>
          </p:cNvSpPr>
          <p:nvPr/>
        </p:nvSpPr>
        <p:spPr>
          <a:xfrm>
            <a:off x="5161214" y="4654003"/>
            <a:ext cx="2201132" cy="244880"/>
          </a:xfrm>
          <a:prstGeom prst="rect">
            <a:avLst/>
          </a:prstGeom>
          <a:noFill/>
          <a:ln cap="flat">
            <a:noFill/>
            <a:prstDash val="solid"/>
          </a:ln>
        </p:spPr>
        <p:txBody>
          <a:bodyPr vert="horz" wrap="square" lIns="0" tIns="0" rIns="0" bIns="0" anchor="t" anchorCtr="0" compatLnSpc="0">
            <a:noAutofit/>
          </a:bodyPr>
          <a:lstStyle/>
          <a:p>
            <a:pPr marL="171450" indent="-171450">
              <a:lnSpc>
                <a:spcPct val="150000"/>
              </a:lnSpc>
              <a:buFont typeface="Wingdings" panose="05000000000000000000" pitchFamily="2" charset="2"/>
              <a:buChar char="§"/>
            </a:pPr>
            <a:r>
              <a:rPr lang="fr-FR" sz="1000" b="1" dirty="0">
                <a:solidFill>
                  <a:srgbClr val="09182D"/>
                </a:solidFill>
                <a:latin typeface="Open Sans" panose="020B0606030504020204" pitchFamily="34" charset="0"/>
                <a:ea typeface="Open Sans" panose="020B0606030504020204" pitchFamily="34" charset="0"/>
                <a:cs typeface="Open Sans" panose="020B0606030504020204" pitchFamily="34" charset="0"/>
              </a:rPr>
              <a:t>POWERPOINT</a:t>
            </a:r>
            <a:endParaRPr lang="fr-FR" sz="1100" dirty="0">
              <a:solidFill>
                <a:srgbClr val="09182D"/>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0" name="Straight Connector 49">
            <a:extLst>
              <a:ext uri="{FF2B5EF4-FFF2-40B4-BE49-F238E27FC236}">
                <a16:creationId xmlns:a16="http://schemas.microsoft.com/office/drawing/2014/main" id="{CE944B85-5621-4FC4-9290-09F1F5AA1481}"/>
              </a:ext>
            </a:extLst>
          </p:cNvPr>
          <p:cNvCxnSpPr>
            <a:cxnSpLocks/>
          </p:cNvCxnSpPr>
          <p:nvPr/>
        </p:nvCxnSpPr>
        <p:spPr>
          <a:xfrm>
            <a:off x="5161216" y="5007915"/>
            <a:ext cx="2059473" cy="0"/>
          </a:xfrm>
          <a:prstGeom prst="line">
            <a:avLst/>
          </a:prstGeom>
          <a:ln w="66675">
            <a:solidFill>
              <a:srgbClr val="09182D"/>
            </a:solidFill>
          </a:ln>
          <a:effectLst/>
        </p:spPr>
        <p:style>
          <a:lnRef idx="2">
            <a:schemeClr val="accent1"/>
          </a:lnRef>
          <a:fillRef idx="0">
            <a:schemeClr val="accent1"/>
          </a:fillRef>
          <a:effectRef idx="1">
            <a:schemeClr val="accent1"/>
          </a:effectRef>
          <a:fontRef idx="minor">
            <a:schemeClr val="tx1"/>
          </a:fontRef>
        </p:style>
      </p:cxnSp>
      <p:sp>
        <p:nvSpPr>
          <p:cNvPr id="51" name="Rectangle: Rounded Corners 50">
            <a:extLst>
              <a:ext uri="{FF2B5EF4-FFF2-40B4-BE49-F238E27FC236}">
                <a16:creationId xmlns:a16="http://schemas.microsoft.com/office/drawing/2014/main" id="{F41840FC-127B-4BA8-A182-2584E69C9D10}"/>
              </a:ext>
            </a:extLst>
          </p:cNvPr>
          <p:cNvSpPr/>
          <p:nvPr/>
        </p:nvSpPr>
        <p:spPr>
          <a:xfrm>
            <a:off x="6857446" y="4907691"/>
            <a:ext cx="198476" cy="198476"/>
          </a:xfrm>
          <a:prstGeom prst="roundRect">
            <a:avLst/>
          </a:prstGeom>
          <a:solidFill>
            <a:srgbClr val="C87E27"/>
          </a:solidFill>
          <a:ln>
            <a:solidFill>
              <a:srgbClr val="09182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9182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Rectangle 51">
            <a:extLst>
              <a:ext uri="{FF2B5EF4-FFF2-40B4-BE49-F238E27FC236}">
                <a16:creationId xmlns:a16="http://schemas.microsoft.com/office/drawing/2014/main" id="{CFB220F9-F4CF-4DE5-ACAA-B347B0B4692E}"/>
              </a:ext>
            </a:extLst>
          </p:cNvPr>
          <p:cNvSpPr>
            <a:spLocks/>
          </p:cNvSpPr>
          <p:nvPr/>
        </p:nvSpPr>
        <p:spPr>
          <a:xfrm>
            <a:off x="5161214" y="5045937"/>
            <a:ext cx="2201132" cy="244880"/>
          </a:xfrm>
          <a:prstGeom prst="rect">
            <a:avLst/>
          </a:prstGeom>
          <a:noFill/>
          <a:ln cap="flat">
            <a:noFill/>
            <a:prstDash val="solid"/>
          </a:ln>
        </p:spPr>
        <p:txBody>
          <a:bodyPr vert="horz" wrap="square" lIns="0" tIns="0" rIns="0" bIns="0" anchor="t" anchorCtr="0" compatLnSpc="0">
            <a:noAutofit/>
          </a:bodyPr>
          <a:lstStyle/>
          <a:p>
            <a:pPr marL="171450" indent="-171450">
              <a:lnSpc>
                <a:spcPct val="150000"/>
              </a:lnSpc>
              <a:buFont typeface="Wingdings" panose="05000000000000000000" pitchFamily="2" charset="2"/>
              <a:buChar char="§"/>
            </a:pPr>
            <a:r>
              <a:rPr lang="fr-FR" sz="1000" b="1" dirty="0">
                <a:solidFill>
                  <a:srgbClr val="09182D"/>
                </a:solidFill>
                <a:latin typeface="Open Sans" panose="020B0606030504020204" pitchFamily="34" charset="0"/>
                <a:ea typeface="Open Sans" panose="020B0606030504020204" pitchFamily="34" charset="0"/>
                <a:cs typeface="Open Sans" panose="020B0606030504020204" pitchFamily="34" charset="0"/>
              </a:rPr>
              <a:t>POWERPOINT</a:t>
            </a:r>
            <a:endParaRPr lang="fr-FR" sz="1100" dirty="0">
              <a:solidFill>
                <a:srgbClr val="09182D"/>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3" name="Straight Connector 52">
            <a:extLst>
              <a:ext uri="{FF2B5EF4-FFF2-40B4-BE49-F238E27FC236}">
                <a16:creationId xmlns:a16="http://schemas.microsoft.com/office/drawing/2014/main" id="{3313C8A9-F973-427F-AD5A-D9A535E42602}"/>
              </a:ext>
            </a:extLst>
          </p:cNvPr>
          <p:cNvCxnSpPr>
            <a:cxnSpLocks/>
          </p:cNvCxnSpPr>
          <p:nvPr/>
        </p:nvCxnSpPr>
        <p:spPr>
          <a:xfrm>
            <a:off x="5161216" y="5399849"/>
            <a:ext cx="2059473" cy="0"/>
          </a:xfrm>
          <a:prstGeom prst="line">
            <a:avLst/>
          </a:prstGeom>
          <a:ln w="66675">
            <a:solidFill>
              <a:srgbClr val="09182D"/>
            </a:solidFill>
          </a:ln>
          <a:effectLst/>
        </p:spPr>
        <p:style>
          <a:lnRef idx="2">
            <a:schemeClr val="accent1"/>
          </a:lnRef>
          <a:fillRef idx="0">
            <a:schemeClr val="accent1"/>
          </a:fillRef>
          <a:effectRef idx="1">
            <a:schemeClr val="accent1"/>
          </a:effectRef>
          <a:fontRef idx="minor">
            <a:schemeClr val="tx1"/>
          </a:fontRef>
        </p:style>
      </p:cxnSp>
      <p:sp>
        <p:nvSpPr>
          <p:cNvPr id="54" name="Rectangle: Rounded Corners 53">
            <a:extLst>
              <a:ext uri="{FF2B5EF4-FFF2-40B4-BE49-F238E27FC236}">
                <a16:creationId xmlns:a16="http://schemas.microsoft.com/office/drawing/2014/main" id="{A3457150-A6C7-42D9-A439-5DDDA6DE0978}"/>
              </a:ext>
            </a:extLst>
          </p:cNvPr>
          <p:cNvSpPr/>
          <p:nvPr/>
        </p:nvSpPr>
        <p:spPr>
          <a:xfrm>
            <a:off x="6857446" y="5299625"/>
            <a:ext cx="198476" cy="198476"/>
          </a:xfrm>
          <a:prstGeom prst="roundRect">
            <a:avLst/>
          </a:prstGeom>
          <a:solidFill>
            <a:srgbClr val="C87E27"/>
          </a:solidFill>
          <a:ln>
            <a:solidFill>
              <a:srgbClr val="09182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9182D"/>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27148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E1D0DB-B561-4651-9416-6C8018614246}"/>
              </a:ext>
            </a:extLst>
          </p:cNvPr>
          <p:cNvSpPr/>
          <p:nvPr/>
        </p:nvSpPr>
        <p:spPr>
          <a:xfrm>
            <a:off x="81512" y="1"/>
            <a:ext cx="7399826" cy="2288237"/>
          </a:xfrm>
          <a:prstGeom prst="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a:p>
        </p:txBody>
      </p:sp>
      <p:sp>
        <p:nvSpPr>
          <p:cNvPr id="28" name="Rectangle 27">
            <a:extLst>
              <a:ext uri="{FF2B5EF4-FFF2-40B4-BE49-F238E27FC236}">
                <a16:creationId xmlns:a16="http://schemas.microsoft.com/office/drawing/2014/main" id="{46BA2BA3-3A20-48E2-AE94-D9D62FF72A37}"/>
              </a:ext>
            </a:extLst>
          </p:cNvPr>
          <p:cNvSpPr/>
          <p:nvPr/>
        </p:nvSpPr>
        <p:spPr>
          <a:xfrm>
            <a:off x="2091997" y="4683391"/>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MA" sz="1477" i="1" dirty="0">
                <a:solidFill>
                  <a:srgbClr val="BF3533"/>
                </a:solidFill>
                <a:latin typeface="Open Sans" panose="020B0606030504020204" pitchFamily="34" charset="0"/>
                <a:ea typeface="Open Sans" panose="020B0606030504020204" pitchFamily="34" charset="0"/>
                <a:cs typeface="Open Sans" panose="020B0606030504020204" pitchFamily="34" charset="0"/>
              </a:rPr>
              <a:t>EDUCATION</a:t>
            </a:r>
            <a:endParaRPr lang="fr-FR" sz="1477" i="1" dirty="0">
              <a:solidFill>
                <a:srgbClr val="BF353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2" name="Rectangle 121">
            <a:extLst>
              <a:ext uri="{FF2B5EF4-FFF2-40B4-BE49-F238E27FC236}">
                <a16:creationId xmlns:a16="http://schemas.microsoft.com/office/drawing/2014/main" id="{D05CE0DC-1740-4CB7-A7C6-B0E73659B557}"/>
              </a:ext>
            </a:extLst>
          </p:cNvPr>
          <p:cNvSpPr/>
          <p:nvPr/>
        </p:nvSpPr>
        <p:spPr>
          <a:xfrm>
            <a:off x="387991" y="9118328"/>
            <a:ext cx="2292155"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8686" algn="ctr">
              <a:lnSpc>
                <a:spcPct val="107000"/>
              </a:lnSpc>
              <a:spcAft>
                <a:spcPts val="738"/>
              </a:spcAft>
            </a:pPr>
            <a:r>
              <a:rPr lang="fr-MA" sz="1477" i="1" dirty="0">
                <a:solidFill>
                  <a:srgbClr val="BF3533"/>
                </a:solidFill>
                <a:latin typeface="Open Sans" panose="020B0606030504020204" pitchFamily="34" charset="0"/>
                <a:ea typeface="Open Sans" panose="020B0606030504020204" pitchFamily="34" charset="0"/>
                <a:cs typeface="Open Sans" panose="020B0606030504020204" pitchFamily="34" charset="0"/>
              </a:rPr>
              <a:t>HOBBIES</a:t>
            </a:r>
            <a:endParaRPr lang="fr-FR" sz="1477" i="1" dirty="0">
              <a:solidFill>
                <a:srgbClr val="BF3533"/>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3" name="Table 122">
            <a:extLst>
              <a:ext uri="{FF2B5EF4-FFF2-40B4-BE49-F238E27FC236}">
                <a16:creationId xmlns:a16="http://schemas.microsoft.com/office/drawing/2014/main" id="{4ABB13AA-1BD1-4E3F-A249-F12416CFB988}"/>
              </a:ext>
            </a:extLst>
          </p:cNvPr>
          <p:cNvGraphicFramePr>
            <a:graphicFrameLocks noGrp="1"/>
          </p:cNvGraphicFramePr>
          <p:nvPr/>
        </p:nvGraphicFramePr>
        <p:xfrm>
          <a:off x="652102" y="9520147"/>
          <a:ext cx="2084552" cy="901397"/>
        </p:xfrm>
        <a:graphic>
          <a:graphicData uri="http://schemas.openxmlformats.org/drawingml/2006/table">
            <a:tbl>
              <a:tblPr firstRow="1" bandRow="1">
                <a:tableStyleId>{5C22544A-7EE6-4342-B048-85BDC9FD1C3A}</a:tableStyleId>
              </a:tblPr>
              <a:tblGrid>
                <a:gridCol w="2084552">
                  <a:extLst>
                    <a:ext uri="{9D8B030D-6E8A-4147-A177-3AD203B41FA5}">
                      <a16:colId xmlns:a16="http://schemas.microsoft.com/office/drawing/2014/main" val="1372251140"/>
                    </a:ext>
                  </a:extLst>
                </a:gridCol>
              </a:tblGrid>
              <a:tr h="897017">
                <a:tc>
                  <a:txBody>
                    <a:bodyPr/>
                    <a:lstStyle/>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i="1" kern="1200"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CINÉMA</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i="1" kern="1200"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MUSIC</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i="1" kern="1200"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GAMES</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i="1" kern="1200"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BOOKS</a:t>
                      </a:r>
                      <a:endParaRPr lang="fr-FR" sz="800" b="1" i="1"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892"/>
          <a:stretch/>
        </p:blipFill>
        <p:spPr>
          <a:xfrm>
            <a:off x="2925030" y="215101"/>
            <a:ext cx="1842170" cy="1842170"/>
          </a:xfrm>
          <a:prstGeom prst="ellipse">
            <a:avLst/>
          </a:prstGeom>
          <a:solidFill>
            <a:srgbClr val="FFFFFF"/>
          </a:solidFill>
          <a:ln w="38100" cmpd="sng">
            <a:solidFill>
              <a:schemeClr val="bg1"/>
            </a:solidFill>
            <a:prstDash val="solid"/>
          </a:ln>
        </p:spPr>
      </p:pic>
      <p:sp>
        <p:nvSpPr>
          <p:cNvPr id="46" name="Rectangle 45">
            <a:extLst>
              <a:ext uri="{FF2B5EF4-FFF2-40B4-BE49-F238E27FC236}">
                <a16:creationId xmlns:a16="http://schemas.microsoft.com/office/drawing/2014/main" id="{28B23A1B-F5E7-4506-8705-78F503D72B49}"/>
              </a:ext>
            </a:extLst>
          </p:cNvPr>
          <p:cNvSpPr/>
          <p:nvPr/>
        </p:nvSpPr>
        <p:spPr>
          <a:xfrm>
            <a:off x="81513" y="2419411"/>
            <a:ext cx="2292156" cy="30230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fr-MA" sz="1477" i="1" dirty="0">
                <a:solidFill>
                  <a:srgbClr val="BF3533"/>
                </a:solidFill>
                <a:latin typeface="Open Sans" panose="020B0606030504020204" pitchFamily="34" charset="0"/>
                <a:ea typeface="Open Sans" panose="020B0606030504020204" pitchFamily="34" charset="0"/>
                <a:cs typeface="Open Sans" panose="020B0606030504020204" pitchFamily="34" charset="0"/>
              </a:rPr>
              <a:t>CONTACT</a:t>
            </a:r>
            <a:endParaRPr lang="fr-FR" sz="1477" i="1" dirty="0">
              <a:solidFill>
                <a:srgbClr val="BF353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Rectangle 53">
            <a:extLst>
              <a:ext uri="{FF2B5EF4-FFF2-40B4-BE49-F238E27FC236}">
                <a16:creationId xmlns:a16="http://schemas.microsoft.com/office/drawing/2014/main" id="{40600902-D107-4E20-BD3A-25E8A5DEA347}"/>
              </a:ext>
            </a:extLst>
          </p:cNvPr>
          <p:cNvSpPr/>
          <p:nvPr/>
        </p:nvSpPr>
        <p:spPr>
          <a:xfrm>
            <a:off x="3205665" y="9118328"/>
            <a:ext cx="3144650"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07000"/>
              </a:lnSpc>
              <a:spcAft>
                <a:spcPts val="738"/>
              </a:spcAft>
              <a:buSzPct val="150000"/>
            </a:pPr>
            <a:r>
              <a:rPr lang="fr-MA" sz="1477" i="1" dirty="0">
                <a:solidFill>
                  <a:srgbClr val="BF3533"/>
                </a:solidFill>
                <a:latin typeface="Open Sans" panose="020B0606030504020204" pitchFamily="34" charset="0"/>
                <a:ea typeface="Open Sans" panose="020B0606030504020204" pitchFamily="34" charset="0"/>
                <a:cs typeface="Open Sans" panose="020B0606030504020204" pitchFamily="34" charset="0"/>
              </a:rPr>
              <a:t>AWARDS</a:t>
            </a:r>
            <a:endParaRPr lang="ar-MA" sz="1477" i="1" dirty="0">
              <a:solidFill>
                <a:srgbClr val="BF3533"/>
              </a:solidFill>
              <a:latin typeface="Open Sans" panose="020B0606030504020204" pitchFamily="34" charset="0"/>
              <a:ea typeface="Open Sans" panose="020B0606030504020204" pitchFamily="34" charset="0"/>
            </a:endParaRPr>
          </a:p>
        </p:txBody>
      </p:sp>
      <p:sp>
        <p:nvSpPr>
          <p:cNvPr id="45" name="Rectangle 44">
            <a:extLst>
              <a:ext uri="{FF2B5EF4-FFF2-40B4-BE49-F238E27FC236}">
                <a16:creationId xmlns:a16="http://schemas.microsoft.com/office/drawing/2014/main" id="{1C3EE4EF-222A-439A-A83F-93A8F5E514FA}"/>
              </a:ext>
            </a:extLst>
          </p:cNvPr>
          <p:cNvSpPr/>
          <p:nvPr/>
        </p:nvSpPr>
        <p:spPr>
          <a:xfrm>
            <a:off x="2784314" y="2427664"/>
            <a:ext cx="4567961" cy="707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nSpc>
                <a:spcPct val="80000"/>
              </a:lnSpc>
            </a:pPr>
            <a:r>
              <a:rPr lang="fr-FR" sz="4305" b="1" i="1" dirty="0">
                <a:solidFill>
                  <a:srgbClr val="BF3533"/>
                </a:solidFill>
                <a:latin typeface="Open Sans" panose="020B0606030504020204" pitchFamily="34" charset="0"/>
                <a:ea typeface="Open Sans" panose="020B0606030504020204" pitchFamily="34" charset="0"/>
                <a:cs typeface="Open Sans" panose="020B0606030504020204" pitchFamily="34" charset="0"/>
              </a:rPr>
              <a:t>JANNAT</a:t>
            </a:r>
            <a:r>
              <a:rPr lang="fr-FR" sz="4305" b="1" dirty="0">
                <a:solidFill>
                  <a:srgbClr val="494F4F"/>
                </a:solidFill>
                <a:effectLst>
                  <a:outerShdw blurRad="50800" dist="38100" dir="2700000" algn="tl">
                    <a:srgbClr val="000000">
                      <a:alpha val="40000"/>
                    </a:srgbClr>
                  </a:outerShdw>
                </a:effectLst>
                <a:latin typeface="Open Sans" panose="020B0606030504020204" pitchFamily="34" charset="0"/>
                <a:ea typeface="Open Sans" panose="020B0606030504020204" pitchFamily="34" charset="0"/>
                <a:cs typeface="Open Sans" panose="020B0606030504020204" pitchFamily="34" charset="0"/>
              </a:rPr>
              <a:t> </a:t>
            </a:r>
            <a:r>
              <a:rPr lang="fr-FR" sz="4305" b="1" dirty="0">
                <a:solidFill>
                  <a:srgbClr val="494F4F"/>
                </a:solidFill>
                <a:latin typeface="Open Sans" panose="020B0606030504020204" pitchFamily="34" charset="0"/>
                <a:ea typeface="Open Sans" panose="020B0606030504020204" pitchFamily="34" charset="0"/>
                <a:cs typeface="Open Sans" panose="020B0606030504020204" pitchFamily="34" charset="0"/>
              </a:rPr>
              <a:t>BAHLA</a:t>
            </a:r>
          </a:p>
        </p:txBody>
      </p:sp>
      <p:sp>
        <p:nvSpPr>
          <p:cNvPr id="47" name="Rectangle 46">
            <a:extLst>
              <a:ext uri="{FF2B5EF4-FFF2-40B4-BE49-F238E27FC236}">
                <a16:creationId xmlns:a16="http://schemas.microsoft.com/office/drawing/2014/main" id="{BE636B6A-2301-4300-8F79-899330FD796D}"/>
              </a:ext>
            </a:extLst>
          </p:cNvPr>
          <p:cNvSpPr/>
          <p:nvPr/>
        </p:nvSpPr>
        <p:spPr>
          <a:xfrm>
            <a:off x="2877760" y="3056313"/>
            <a:ext cx="2326192" cy="224084"/>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nSpc>
                <a:spcPct val="107000"/>
              </a:lnSpc>
              <a:spcAft>
                <a:spcPts val="782"/>
              </a:spcAft>
            </a:pPr>
            <a:r>
              <a:rPr lang="fr-FR" sz="1187" i="1" dirty="0">
                <a:solidFill>
                  <a:srgbClr val="494F4F"/>
                </a:solidFill>
                <a:latin typeface="Open Sans" panose="020B0606030504020204" pitchFamily="34" charset="0"/>
                <a:ea typeface="Open Sans" panose="020B0606030504020204" pitchFamily="34" charset="0"/>
                <a:cs typeface="Open Sans" panose="020B0606030504020204" pitchFamily="34" charset="0"/>
              </a:rPr>
              <a:t>POSITION TITLE</a:t>
            </a:r>
          </a:p>
        </p:txBody>
      </p:sp>
      <p:sp>
        <p:nvSpPr>
          <p:cNvPr id="56" name="Text Box 5">
            <a:extLst>
              <a:ext uri="{FF2B5EF4-FFF2-40B4-BE49-F238E27FC236}">
                <a16:creationId xmlns:a16="http://schemas.microsoft.com/office/drawing/2014/main" id="{63FC28B8-52E7-4A21-97A6-8E9008431DC2}"/>
              </a:ext>
            </a:extLst>
          </p:cNvPr>
          <p:cNvSpPr txBox="1">
            <a:spLocks noChangeArrowheads="1"/>
          </p:cNvSpPr>
          <p:nvPr/>
        </p:nvSpPr>
        <p:spPr bwMode="auto">
          <a:xfrm>
            <a:off x="2866630" y="3293724"/>
            <a:ext cx="4619697" cy="1091101"/>
          </a:xfrm>
          <a:prstGeom prst="snip1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vert="horz" wrap="square" lIns="89469" tIns="44735" rIns="89469" bIns="44735" numCol="1" anchor="t" anchorCtr="0" compatLnSpc="1">
            <a:prstTxWarp prst="textNoShape">
              <a:avLst/>
            </a:prstTxWarp>
            <a:spAutoFit/>
          </a:bodyPr>
          <a:lstStyle/>
          <a:p>
            <a:pPr algn="just"/>
            <a:r>
              <a:rPr lang="en-US" sz="1187" i="1" dirty="0">
                <a:solidFill>
                  <a:srgbClr val="494F4F"/>
                </a:solidFill>
                <a:latin typeface="Open Sans" panose="020B0606030504020204" pitchFamily="34" charset="0"/>
                <a:ea typeface="Open Sans" panose="020B0606030504020204" pitchFamily="34" charset="0"/>
                <a:cs typeface="Open Sans" panose="020B0606030504020204" pitchFamily="34" charset="0"/>
              </a:rPr>
              <a:t>Describe in a few lines your career path, your key skills for the position and your career goals. This is actually an introduction to your cover letter. Describe in a few lines your career path, your key skills for the position and your career goals. This is actually an introduction to your cover letter.</a:t>
            </a:r>
            <a:endParaRPr lang="fr-FR" sz="1187" i="1" dirty="0">
              <a:solidFill>
                <a:srgbClr val="494F4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9" name="Group 18">
            <a:extLst>
              <a:ext uri="{FF2B5EF4-FFF2-40B4-BE49-F238E27FC236}">
                <a16:creationId xmlns:a16="http://schemas.microsoft.com/office/drawing/2014/main" id="{815711BA-4577-455D-BA2F-7687EA1A44E9}"/>
              </a:ext>
            </a:extLst>
          </p:cNvPr>
          <p:cNvGrpSpPr/>
          <p:nvPr/>
        </p:nvGrpSpPr>
        <p:grpSpPr>
          <a:xfrm>
            <a:off x="2641968" y="9547621"/>
            <a:ext cx="4456783" cy="665054"/>
            <a:chOff x="2353020" y="9243126"/>
            <a:chExt cx="4130451" cy="616357"/>
          </a:xfrm>
        </p:grpSpPr>
        <p:sp>
          <p:nvSpPr>
            <p:cNvPr id="3" name="Rectangle 2">
              <a:extLst>
                <a:ext uri="{FF2B5EF4-FFF2-40B4-BE49-F238E27FC236}">
                  <a16:creationId xmlns:a16="http://schemas.microsoft.com/office/drawing/2014/main" id="{923EFA51-6848-4B2D-8A51-15C8DC03FDD2}"/>
                </a:ext>
              </a:extLst>
            </p:cNvPr>
            <p:cNvSpPr/>
            <p:nvPr/>
          </p:nvSpPr>
          <p:spPr>
            <a:xfrm>
              <a:off x="2353020" y="9243126"/>
              <a:ext cx="1965203" cy="616357"/>
            </a:xfrm>
            <a:prstGeom prst="rect">
              <a:avLst/>
            </a:prstGeom>
          </p:spPr>
          <p:txBody>
            <a:bodyPr wrap="square">
              <a:spAutoFit/>
            </a:bodyPr>
            <a:lstStyle/>
            <a:p>
              <a:pPr marL="184995" indent="-184995">
                <a:buFont typeface="Wingdings" panose="05000000000000000000" pitchFamily="2" charset="2"/>
                <a:buChar char="§"/>
              </a:pPr>
              <a:r>
                <a:rPr lang="en-US" sz="1133" i="1" dirty="0">
                  <a:solidFill>
                    <a:srgbClr val="203141"/>
                  </a:solidFill>
                  <a:latin typeface="Open Sans" panose="020B0606030504020204" pitchFamily="34" charset="0"/>
                  <a:ea typeface="Open Sans" panose="020B0606030504020204" pitchFamily="34" charset="0"/>
                  <a:cs typeface="Open Sans" panose="020B0606030504020204" pitchFamily="34" charset="0"/>
                </a:rPr>
                <a:t>BEST IDEA 2018</a:t>
              </a:r>
            </a:p>
            <a:p>
              <a:pPr marL="177073"/>
              <a:r>
                <a:rPr lang="en-US" sz="863"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latin typeface="Open Sans" panose="020B0606030504020204" pitchFamily="34" charset="0"/>
                  <a:ea typeface="Open Sans" panose="020B0606030504020204" pitchFamily="34" charset="0"/>
                  <a:cs typeface="Open Sans" panose="020B0606030504020204" pitchFamily="34" charset="0"/>
                </a:rPr>
                <a:t>indu</a:t>
              </a:r>
              <a:r>
                <a:rPr lang="en-US" sz="863" i="1" dirty="0">
                  <a:latin typeface="Open Sans" panose="020B0606030504020204" pitchFamily="34" charset="0"/>
                  <a:ea typeface="Open Sans" panose="020B0606030504020204" pitchFamily="34" charset="0"/>
                  <a:cs typeface="Open Sans" panose="020B0606030504020204" pitchFamily="34" charset="0"/>
                </a:rPr>
                <a:t> </a:t>
              </a:r>
              <a:r>
                <a:rPr lang="en-US" sz="863" i="1" dirty="0" err="1">
                  <a:latin typeface="Open Sans" panose="020B0606030504020204" pitchFamily="34" charset="0"/>
                  <a:ea typeface="Open Sans" panose="020B0606030504020204" pitchFamily="34" charset="0"/>
                  <a:cs typeface="Open Sans" panose="020B0606030504020204" pitchFamily="34" charset="0"/>
                </a:rPr>
                <a:t>stry</a:t>
              </a:r>
              <a:r>
                <a:rPr lang="en-US" sz="863" i="1" dirty="0">
                  <a:latin typeface="Open Sans" panose="020B0606030504020204" pitchFamily="34" charset="0"/>
                  <a:ea typeface="Open Sans" panose="020B0606030504020204" pitchFamily="34" charset="0"/>
                  <a:cs typeface="Open Sans" panose="020B0606030504020204" pitchFamily="34" charset="0"/>
                </a:rPr>
                <a:t>. </a:t>
              </a:r>
            </a:p>
          </p:txBody>
        </p:sp>
        <p:sp>
          <p:nvSpPr>
            <p:cNvPr id="87" name="Rectangle 86">
              <a:extLst>
                <a:ext uri="{FF2B5EF4-FFF2-40B4-BE49-F238E27FC236}">
                  <a16:creationId xmlns:a16="http://schemas.microsoft.com/office/drawing/2014/main" id="{2D24FDAF-C74D-468A-ADE2-178D4B0A272E}"/>
                </a:ext>
              </a:extLst>
            </p:cNvPr>
            <p:cNvSpPr/>
            <p:nvPr/>
          </p:nvSpPr>
          <p:spPr>
            <a:xfrm>
              <a:off x="4525232" y="9243126"/>
              <a:ext cx="1958239" cy="616357"/>
            </a:xfrm>
            <a:prstGeom prst="rect">
              <a:avLst/>
            </a:prstGeom>
          </p:spPr>
          <p:txBody>
            <a:bodyPr wrap="square">
              <a:spAutoFit/>
            </a:bodyPr>
            <a:lstStyle/>
            <a:p>
              <a:pPr marL="184995" indent="-184995">
                <a:buFont typeface="Wingdings" panose="05000000000000000000" pitchFamily="2" charset="2"/>
                <a:buChar char="§"/>
              </a:pPr>
              <a:r>
                <a:rPr lang="en-US" sz="1133" i="1" dirty="0">
                  <a:solidFill>
                    <a:srgbClr val="203141"/>
                  </a:solidFill>
                  <a:latin typeface="Open Sans" panose="020B0606030504020204" pitchFamily="34" charset="0"/>
                  <a:ea typeface="Open Sans" panose="020B0606030504020204" pitchFamily="34" charset="0"/>
                  <a:cs typeface="Open Sans" panose="020B0606030504020204" pitchFamily="34" charset="0"/>
                </a:rPr>
                <a:t>BEST IDEA 2019</a:t>
              </a:r>
            </a:p>
            <a:p>
              <a:pPr marL="177073"/>
              <a:r>
                <a:rPr lang="en-US" sz="863"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latin typeface="Open Sans" panose="020B0606030504020204" pitchFamily="34" charset="0"/>
                  <a:ea typeface="Open Sans" panose="020B0606030504020204" pitchFamily="34" charset="0"/>
                  <a:cs typeface="Open Sans" panose="020B0606030504020204" pitchFamily="34" charset="0"/>
                </a:rPr>
                <a:t>indu</a:t>
              </a:r>
              <a:r>
                <a:rPr lang="en-US" sz="863" i="1" dirty="0">
                  <a:latin typeface="Open Sans" panose="020B0606030504020204" pitchFamily="34" charset="0"/>
                  <a:ea typeface="Open Sans" panose="020B0606030504020204" pitchFamily="34" charset="0"/>
                  <a:cs typeface="Open Sans" panose="020B0606030504020204" pitchFamily="34" charset="0"/>
                </a:rPr>
                <a:t> </a:t>
              </a:r>
              <a:r>
                <a:rPr lang="en-US" sz="863" i="1" dirty="0" err="1">
                  <a:latin typeface="Open Sans" panose="020B0606030504020204" pitchFamily="34" charset="0"/>
                  <a:ea typeface="Open Sans" panose="020B0606030504020204" pitchFamily="34" charset="0"/>
                  <a:cs typeface="Open Sans" panose="020B0606030504020204" pitchFamily="34" charset="0"/>
                </a:rPr>
                <a:t>stry</a:t>
              </a:r>
              <a:r>
                <a:rPr lang="en-US" sz="863" i="1" dirty="0">
                  <a:latin typeface="Open Sans" panose="020B0606030504020204" pitchFamily="34" charset="0"/>
                  <a:ea typeface="Open Sans" panose="020B0606030504020204" pitchFamily="34" charset="0"/>
                  <a:cs typeface="Open Sans" panose="020B0606030504020204" pitchFamily="34" charset="0"/>
                </a:rPr>
                <a:t>. </a:t>
              </a:r>
            </a:p>
          </p:txBody>
        </p:sp>
      </p:grpSp>
      <p:grpSp>
        <p:nvGrpSpPr>
          <p:cNvPr id="72" name="Group 71">
            <a:extLst>
              <a:ext uri="{FF2B5EF4-FFF2-40B4-BE49-F238E27FC236}">
                <a16:creationId xmlns:a16="http://schemas.microsoft.com/office/drawing/2014/main" id="{886A7FF5-4BF6-4FBA-BAB2-2EE05008397B}"/>
              </a:ext>
            </a:extLst>
          </p:cNvPr>
          <p:cNvGrpSpPr/>
          <p:nvPr/>
        </p:nvGrpSpPr>
        <p:grpSpPr>
          <a:xfrm>
            <a:off x="236914" y="2784447"/>
            <a:ext cx="1839246" cy="1577399"/>
            <a:chOff x="4331224" y="2592929"/>
            <a:chExt cx="1704574" cy="1461900"/>
          </a:xfrm>
        </p:grpSpPr>
        <p:grpSp>
          <p:nvGrpSpPr>
            <p:cNvPr id="73" name="Group 72">
              <a:extLst>
                <a:ext uri="{FF2B5EF4-FFF2-40B4-BE49-F238E27FC236}">
                  <a16:creationId xmlns:a16="http://schemas.microsoft.com/office/drawing/2014/main" id="{BD07093B-9E38-4762-B2FE-9B7E1592F28E}"/>
                </a:ext>
              </a:extLst>
            </p:cNvPr>
            <p:cNvGrpSpPr/>
            <p:nvPr/>
          </p:nvGrpSpPr>
          <p:grpSpPr>
            <a:xfrm>
              <a:off x="4331224" y="2592929"/>
              <a:ext cx="1486777" cy="1171464"/>
              <a:chOff x="1336594" y="891885"/>
              <a:chExt cx="1486777" cy="1171464"/>
            </a:xfrm>
          </p:grpSpPr>
          <p:grpSp>
            <p:nvGrpSpPr>
              <p:cNvPr id="89" name="Group 88">
                <a:extLst>
                  <a:ext uri="{FF2B5EF4-FFF2-40B4-BE49-F238E27FC236}">
                    <a16:creationId xmlns:a16="http://schemas.microsoft.com/office/drawing/2014/main" id="{C9FF82DB-B153-43E9-AFCE-7E08C3133F82}"/>
                  </a:ext>
                </a:extLst>
              </p:cNvPr>
              <p:cNvGrpSpPr/>
              <p:nvPr/>
            </p:nvGrpSpPr>
            <p:grpSpPr>
              <a:xfrm>
                <a:off x="1341479" y="891885"/>
                <a:ext cx="1481892" cy="1171464"/>
                <a:chOff x="1341479" y="891885"/>
                <a:chExt cx="1481892" cy="1171464"/>
              </a:xfrm>
            </p:grpSpPr>
            <p:grpSp>
              <p:nvGrpSpPr>
                <p:cNvPr id="91" name="Group 90">
                  <a:extLst>
                    <a:ext uri="{FF2B5EF4-FFF2-40B4-BE49-F238E27FC236}">
                      <a16:creationId xmlns:a16="http://schemas.microsoft.com/office/drawing/2014/main" id="{87380A9F-6BB8-4422-8F2F-50A05CEAC0AC}"/>
                    </a:ext>
                  </a:extLst>
                </p:cNvPr>
                <p:cNvGrpSpPr/>
                <p:nvPr/>
              </p:nvGrpSpPr>
              <p:grpSpPr>
                <a:xfrm>
                  <a:off x="1676466" y="926823"/>
                  <a:ext cx="1146905" cy="1115933"/>
                  <a:chOff x="142660" y="929043"/>
                  <a:chExt cx="1146905" cy="1115933"/>
                </a:xfrm>
              </p:grpSpPr>
              <p:sp>
                <p:nvSpPr>
                  <p:cNvPr id="95" name="Rectangle 94">
                    <a:extLst>
                      <a:ext uri="{FF2B5EF4-FFF2-40B4-BE49-F238E27FC236}">
                        <a16:creationId xmlns:a16="http://schemas.microsoft.com/office/drawing/2014/main" id="{578A6A93-105C-49B1-970D-84338D980F14}"/>
                      </a:ext>
                    </a:extLst>
                  </p:cNvPr>
                  <p:cNvSpPr/>
                  <p:nvPr/>
                </p:nvSpPr>
                <p:spPr>
                  <a:xfrm>
                    <a:off x="142660" y="1892373"/>
                    <a:ext cx="858694" cy="15260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1">
                      <a:lnSpc>
                        <a:spcPct val="107000"/>
                      </a:lnSpc>
                      <a:spcAft>
                        <a:spcPts val="738"/>
                      </a:spcAft>
                    </a:pPr>
                    <a:r>
                      <a:rPr lang="fr-MA" sz="1079" i="1" dirty="0">
                        <a:latin typeface="Open Sans" panose="020B0606030504020204" pitchFamily="34" charset="0"/>
                        <a:ea typeface="Open Sans" panose="020B0606030504020204" pitchFamily="34" charset="0"/>
                        <a:cs typeface="Open Sans" panose="020B0606030504020204" pitchFamily="34" charset="0"/>
                      </a:rPr>
                      <a:t>Rabat, Morocco</a:t>
                    </a:r>
                    <a:endParaRPr lang="fr-FR" sz="1079" i="1" dirty="0">
                      <a:latin typeface="Open Sans" panose="020B0606030504020204" pitchFamily="34" charset="0"/>
                      <a:ea typeface="Open Sans" panose="020B0606030504020204" pitchFamily="34" charset="0"/>
                      <a:cs typeface="Open Sans" panose="020B0606030504020204" pitchFamily="34" charset="0"/>
                    </a:endParaRPr>
                  </a:p>
                </p:txBody>
              </p:sp>
              <p:sp>
                <p:nvSpPr>
                  <p:cNvPr id="96" name="Rectangle 95">
                    <a:extLst>
                      <a:ext uri="{FF2B5EF4-FFF2-40B4-BE49-F238E27FC236}">
                        <a16:creationId xmlns:a16="http://schemas.microsoft.com/office/drawing/2014/main" id="{600D8D3B-9996-4CFF-A486-7565D503CDF3}"/>
                      </a:ext>
                    </a:extLst>
                  </p:cNvPr>
                  <p:cNvSpPr/>
                  <p:nvPr/>
                </p:nvSpPr>
                <p:spPr>
                  <a:xfrm>
                    <a:off x="142660" y="929043"/>
                    <a:ext cx="97754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79" i="1" dirty="0">
                        <a:latin typeface="Open Sans" panose="020B0606030504020204" pitchFamily="34" charset="0"/>
                        <a:ea typeface="Open Sans" panose="020B0606030504020204" pitchFamily="34" charset="0"/>
                        <a:cs typeface="Open Sans" panose="020B0606030504020204" pitchFamily="34" charset="0"/>
                      </a:rPr>
                      <a:t>00212600000000</a:t>
                    </a:r>
                    <a:endParaRPr lang="en-US" sz="1133" i="1" dirty="0">
                      <a:latin typeface="Open Sans" panose="020B0606030504020204" pitchFamily="34" charset="0"/>
                      <a:ea typeface="Open Sans" panose="020B0606030504020204" pitchFamily="34" charset="0"/>
                      <a:cs typeface="Open Sans" panose="020B0606030504020204" pitchFamily="34" charset="0"/>
                    </a:endParaRPr>
                  </a:p>
                </p:txBody>
              </p:sp>
              <p:sp>
                <p:nvSpPr>
                  <p:cNvPr id="97" name="Rectangle 96">
                    <a:extLst>
                      <a:ext uri="{FF2B5EF4-FFF2-40B4-BE49-F238E27FC236}">
                        <a16:creationId xmlns:a16="http://schemas.microsoft.com/office/drawing/2014/main" id="{45112ABE-559A-4E4B-8FA1-BBB76FA37373}"/>
                      </a:ext>
                    </a:extLst>
                  </p:cNvPr>
                  <p:cNvSpPr/>
                  <p:nvPr/>
                </p:nvSpPr>
                <p:spPr>
                  <a:xfrm>
                    <a:off x="142660" y="1254604"/>
                    <a:ext cx="1146905"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79" i="1" dirty="0">
                        <a:latin typeface="Open Sans" panose="020B0606030504020204" pitchFamily="34" charset="0"/>
                        <a:ea typeface="Open Sans" panose="020B0606030504020204" pitchFamily="34" charset="0"/>
                        <a:cs typeface="Open Sans" panose="020B0606030504020204" pitchFamily="34" charset="0"/>
                      </a:rPr>
                      <a:t>info@bestfreecv.com</a:t>
                    </a:r>
                    <a:endParaRPr lang="fr-FR" sz="1079" i="1" dirty="0">
                      <a:latin typeface="Open Sans" panose="020B0606030504020204" pitchFamily="34" charset="0"/>
                      <a:ea typeface="Open Sans" panose="020B0606030504020204" pitchFamily="34" charset="0"/>
                      <a:cs typeface="Open Sans" panose="020B0606030504020204" pitchFamily="34" charset="0"/>
                    </a:endParaRPr>
                  </a:p>
                </p:txBody>
              </p:sp>
              <p:sp>
                <p:nvSpPr>
                  <p:cNvPr id="98" name="Rectangle 97">
                    <a:extLst>
                      <a:ext uri="{FF2B5EF4-FFF2-40B4-BE49-F238E27FC236}">
                        <a16:creationId xmlns:a16="http://schemas.microsoft.com/office/drawing/2014/main" id="{A7BA6C1D-1CF9-4DB7-AF69-F920D676CE7B}"/>
                      </a:ext>
                    </a:extLst>
                  </p:cNvPr>
                  <p:cNvSpPr/>
                  <p:nvPr/>
                </p:nvSpPr>
                <p:spPr>
                  <a:xfrm>
                    <a:off x="142660" y="1566861"/>
                    <a:ext cx="1117193"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79" i="1" dirty="0">
                        <a:latin typeface="Open Sans" panose="020B0606030504020204" pitchFamily="34" charset="0"/>
                        <a:ea typeface="Open Sans" panose="020B0606030504020204" pitchFamily="34" charset="0"/>
                        <a:cs typeface="Open Sans" panose="020B0606030504020204" pitchFamily="34" charset="0"/>
                      </a:rPr>
                      <a:t>www.bestfreecv.com</a:t>
                    </a:r>
                    <a:endParaRPr lang="fr-FR" sz="1079" i="1"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92" name="شكل حر 78">
                  <a:extLst>
                    <a:ext uri="{FF2B5EF4-FFF2-40B4-BE49-F238E27FC236}">
                      <a16:creationId xmlns:a16="http://schemas.microsoft.com/office/drawing/2014/main" id="{0CB9006E-C69B-436F-8485-14CD898C4F87}"/>
                    </a:ext>
                  </a:extLst>
                </p:cNvPr>
                <p:cNvSpPr>
                  <a:spLocks noChangeAspect="1"/>
                </p:cNvSpPr>
                <p:nvPr/>
              </p:nvSpPr>
              <p:spPr>
                <a:xfrm>
                  <a:off x="1373599" y="1864491"/>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rgbClr val="BF3533"/>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fr-MA" sz="3021">
                    <a:solidFill>
                      <a:schemeClr val="tx1"/>
                    </a:solidFill>
                  </a:endParaRPr>
                </a:p>
              </p:txBody>
            </p:sp>
            <p:sp>
              <p:nvSpPr>
                <p:cNvPr id="93" name="شكل حر 85">
                  <a:extLst>
                    <a:ext uri="{FF2B5EF4-FFF2-40B4-BE49-F238E27FC236}">
                      <a16:creationId xmlns:a16="http://schemas.microsoft.com/office/drawing/2014/main" id="{D31312D1-BF1B-4A8F-9DD1-456442795E3F}"/>
                    </a:ext>
                  </a:extLst>
                </p:cNvPr>
                <p:cNvSpPr>
                  <a:spLocks noChangeAspect="1"/>
                </p:cNvSpPr>
                <p:nvPr/>
              </p:nvSpPr>
              <p:spPr>
                <a:xfrm>
                  <a:off x="1341479" y="1256455"/>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rgbClr val="BF35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fr-MA" sz="3021">
                    <a:solidFill>
                      <a:schemeClr val="tx1"/>
                    </a:solidFill>
                  </a:endParaRPr>
                </a:p>
              </p:txBody>
            </p:sp>
            <p:sp>
              <p:nvSpPr>
                <p:cNvPr id="94" name="Freeform: Shape 93">
                  <a:extLst>
                    <a:ext uri="{FF2B5EF4-FFF2-40B4-BE49-F238E27FC236}">
                      <a16:creationId xmlns:a16="http://schemas.microsoft.com/office/drawing/2014/main" id="{2A233C98-BDBD-4CE8-A405-1D771D218C2C}"/>
                    </a:ext>
                  </a:extLst>
                </p:cNvPr>
                <p:cNvSpPr/>
                <p:nvPr/>
              </p:nvSpPr>
              <p:spPr>
                <a:xfrm>
                  <a:off x="1342588" y="891885"/>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rgbClr val="BF3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MA" sz="3021">
                    <a:solidFill>
                      <a:schemeClr val="tx1"/>
                    </a:solidFill>
                  </a:endParaRPr>
                </a:p>
              </p:txBody>
            </p:sp>
          </p:grpSp>
          <p:sp>
            <p:nvSpPr>
              <p:cNvPr id="90" name="شكل حر 62">
                <a:extLst>
                  <a:ext uri="{FF2B5EF4-FFF2-40B4-BE49-F238E27FC236}">
                    <a16:creationId xmlns:a16="http://schemas.microsoft.com/office/drawing/2014/main" id="{E10591AC-12C1-4EDA-B5E2-67E59E82B137}"/>
                  </a:ext>
                </a:extLst>
              </p:cNvPr>
              <p:cNvSpPr>
                <a:spLocks noChangeAspect="1"/>
              </p:cNvSpPr>
              <p:nvPr/>
            </p:nvSpPr>
            <p:spPr bwMode="auto">
              <a:xfrm flipH="1">
                <a:off x="1336594" y="1531940"/>
                <a:ext cx="201530" cy="198858"/>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rgbClr val="BF3533"/>
              </a:solidFill>
              <a:ln w="9525">
                <a:noFill/>
                <a:round/>
                <a:headEnd/>
                <a:tailEnd/>
              </a:ln>
            </p:spPr>
            <p:txBody>
              <a:bodyPr rot="0" vert="horz" wrap="square" lIns="98664" tIns="49332" rIns="98664" bIns="49332"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MA" sz="3021"/>
              </a:p>
            </p:txBody>
          </p:sp>
        </p:grpSp>
        <p:grpSp>
          <p:nvGrpSpPr>
            <p:cNvPr id="85" name="Group 84">
              <a:extLst>
                <a:ext uri="{FF2B5EF4-FFF2-40B4-BE49-F238E27FC236}">
                  <a16:creationId xmlns:a16="http://schemas.microsoft.com/office/drawing/2014/main" id="{D0BD8D0E-C7E9-43F9-BC81-7BF6C87019AD}"/>
                </a:ext>
              </a:extLst>
            </p:cNvPr>
            <p:cNvGrpSpPr/>
            <p:nvPr/>
          </p:nvGrpSpPr>
          <p:grpSpPr>
            <a:xfrm>
              <a:off x="4386069" y="3914550"/>
              <a:ext cx="1649729" cy="140279"/>
              <a:chOff x="4386069" y="3914550"/>
              <a:chExt cx="1649729" cy="140279"/>
            </a:xfrm>
          </p:grpSpPr>
          <p:sp>
            <p:nvSpPr>
              <p:cNvPr id="86" name="Rectangle 85">
                <a:extLst>
                  <a:ext uri="{FF2B5EF4-FFF2-40B4-BE49-F238E27FC236}">
                    <a16:creationId xmlns:a16="http://schemas.microsoft.com/office/drawing/2014/main" id="{8E7FE09E-2212-46BC-A6B4-C3921F76610B}"/>
                  </a:ext>
                </a:extLst>
              </p:cNvPr>
              <p:cNvSpPr/>
              <p:nvPr/>
            </p:nvSpPr>
            <p:spPr>
              <a:xfrm>
                <a:off x="4610925" y="3914550"/>
                <a:ext cx="1424873"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rtl="1">
                  <a:lnSpc>
                    <a:spcPct val="107000"/>
                  </a:lnSpc>
                  <a:spcAft>
                    <a:spcPts val="738"/>
                  </a:spcAft>
                </a:pPr>
                <a:r>
                  <a:rPr lang="fr-MA" sz="1079" i="1" dirty="0">
                    <a:solidFill>
                      <a:schemeClr val="tx1"/>
                    </a:solidFill>
                    <a:latin typeface="Open Sans" panose="020B0606030504020204" pitchFamily="34" charset="0"/>
                    <a:ea typeface="Open Sans" panose="020B0606030504020204" pitchFamily="34" charset="0"/>
                    <a:cs typeface="Open Sans" panose="020B0606030504020204" pitchFamily="34" charset="0"/>
                  </a:rPr>
                  <a:t>29 </a:t>
                </a:r>
                <a:r>
                  <a:rPr lang="fr-MA" sz="1079" i="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years</a:t>
                </a:r>
                <a:r>
                  <a:rPr lang="fr-MA" sz="1079" i="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r-MA" sz="1079" i="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old</a:t>
                </a:r>
                <a:endParaRPr lang="fr-FR" sz="1079"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8" name="Heart 87">
                <a:extLst>
                  <a:ext uri="{FF2B5EF4-FFF2-40B4-BE49-F238E27FC236}">
                    <a16:creationId xmlns:a16="http://schemas.microsoft.com/office/drawing/2014/main" id="{D0803422-899D-4195-ACD9-71B1372EB79F}"/>
                  </a:ext>
                </a:extLst>
              </p:cNvPr>
              <p:cNvSpPr/>
              <p:nvPr/>
            </p:nvSpPr>
            <p:spPr>
              <a:xfrm>
                <a:off x="4386069" y="3930053"/>
                <a:ext cx="124776" cy="124776"/>
              </a:xfrm>
              <a:prstGeom prst="hear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a:p>
            </p:txBody>
          </p:sp>
        </p:grpSp>
      </p:grpSp>
      <p:grpSp>
        <p:nvGrpSpPr>
          <p:cNvPr id="5" name="Group 4">
            <a:extLst>
              <a:ext uri="{FF2B5EF4-FFF2-40B4-BE49-F238E27FC236}">
                <a16:creationId xmlns:a16="http://schemas.microsoft.com/office/drawing/2014/main" id="{6E101785-A5C3-4FB5-971A-ECF1BCDABC02}"/>
              </a:ext>
            </a:extLst>
          </p:cNvPr>
          <p:cNvGrpSpPr/>
          <p:nvPr/>
        </p:nvGrpSpPr>
        <p:grpSpPr>
          <a:xfrm>
            <a:off x="434371" y="7521212"/>
            <a:ext cx="2292713" cy="1062813"/>
            <a:chOff x="4294" y="7133492"/>
            <a:chExt cx="2124837" cy="984992"/>
          </a:xfrm>
        </p:grpSpPr>
        <p:sp>
          <p:nvSpPr>
            <p:cNvPr id="100" name="Rectangle 99">
              <a:extLst>
                <a:ext uri="{FF2B5EF4-FFF2-40B4-BE49-F238E27FC236}">
                  <a16:creationId xmlns:a16="http://schemas.microsoft.com/office/drawing/2014/main" id="{926225B1-92EE-4A0C-AC6B-949FFF2515BB}"/>
                </a:ext>
              </a:extLst>
            </p:cNvPr>
            <p:cNvSpPr/>
            <p:nvPr/>
          </p:nvSpPr>
          <p:spPr>
            <a:xfrm>
              <a:off x="4294" y="7133492"/>
              <a:ext cx="2124837"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tabLst>
                  <a:tab pos="1932165" algn="l"/>
                </a:tabLst>
              </a:pPr>
              <a:r>
                <a:rPr lang="fr-MA" sz="1477" i="1" dirty="0">
                  <a:solidFill>
                    <a:srgbClr val="BF3533"/>
                  </a:solidFill>
                  <a:latin typeface="Open Sans" panose="020B0606030504020204" pitchFamily="34" charset="0"/>
                  <a:ea typeface="Open Sans" panose="020B0606030504020204" pitchFamily="34" charset="0"/>
                  <a:cs typeface="Open Sans" panose="020B0606030504020204" pitchFamily="34" charset="0"/>
                </a:rPr>
                <a:t>LANGUAGE</a:t>
              </a:r>
              <a:endParaRPr lang="fr-FR" sz="1477" i="1" dirty="0">
                <a:solidFill>
                  <a:srgbClr val="BF353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8">
              <a:extLst>
                <a:ext uri="{FF2B5EF4-FFF2-40B4-BE49-F238E27FC236}">
                  <a16:creationId xmlns:a16="http://schemas.microsoft.com/office/drawing/2014/main" id="{18630579-B846-4195-B641-98D8D988A1C9}"/>
                </a:ext>
              </a:extLst>
            </p:cNvPr>
            <p:cNvGrpSpPr/>
            <p:nvPr/>
          </p:nvGrpSpPr>
          <p:grpSpPr>
            <a:xfrm>
              <a:off x="32399" y="7512096"/>
              <a:ext cx="1973945" cy="606388"/>
              <a:chOff x="113649" y="7512096"/>
              <a:chExt cx="1973945" cy="606388"/>
            </a:xfrm>
          </p:grpSpPr>
          <p:sp>
            <p:nvSpPr>
              <p:cNvPr id="60" name="Rectangle 59">
                <a:extLst>
                  <a:ext uri="{FF2B5EF4-FFF2-40B4-BE49-F238E27FC236}">
                    <a16:creationId xmlns:a16="http://schemas.microsoft.com/office/drawing/2014/main" id="{51E4BFA5-3121-46C9-A4DD-138FC71487B5}"/>
                  </a:ext>
                </a:extLst>
              </p:cNvPr>
              <p:cNvSpPr/>
              <p:nvPr/>
            </p:nvSpPr>
            <p:spPr>
              <a:xfrm>
                <a:off x="113649" y="7512096"/>
                <a:ext cx="809938" cy="60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rtl="1">
                  <a:lnSpc>
                    <a:spcPct val="107000"/>
                  </a:lnSpc>
                  <a:spcBef>
                    <a:spcPts val="432"/>
                  </a:spcBef>
                  <a:spcAft>
                    <a:spcPts val="432"/>
                  </a:spcAft>
                </a:pPr>
                <a:r>
                  <a:rPr lang="fr-MA" sz="755" b="1"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ARABIC</a:t>
                </a:r>
                <a:endParaRPr lang="ar-MA" sz="755" b="1"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endParaRPr>
              </a:p>
              <a:p>
                <a:pPr rtl="1">
                  <a:lnSpc>
                    <a:spcPct val="107000"/>
                  </a:lnSpc>
                  <a:spcBef>
                    <a:spcPts val="432"/>
                  </a:spcBef>
                  <a:spcAft>
                    <a:spcPts val="432"/>
                  </a:spcAft>
                </a:pPr>
                <a:r>
                  <a:rPr lang="fr-MA" sz="755" b="1"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ENGLISH</a:t>
                </a:r>
                <a:endParaRPr lang="fr-FR" sz="755" b="1"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rtl="1">
                  <a:lnSpc>
                    <a:spcPct val="107000"/>
                  </a:lnSpc>
                  <a:spcBef>
                    <a:spcPts val="432"/>
                  </a:spcBef>
                  <a:spcAft>
                    <a:spcPts val="432"/>
                  </a:spcAft>
                </a:pPr>
                <a:r>
                  <a:rPr lang="fr-MA" sz="755" b="1"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FRENCH</a:t>
                </a:r>
                <a:endParaRPr lang="fr-FR" sz="755" b="1"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a:extLst>
                  <a:ext uri="{FF2B5EF4-FFF2-40B4-BE49-F238E27FC236}">
                    <a16:creationId xmlns:a16="http://schemas.microsoft.com/office/drawing/2014/main" id="{B81F7EE2-9131-4010-8409-D4EA83300C73}"/>
                  </a:ext>
                </a:extLst>
              </p:cNvPr>
              <p:cNvGrpSpPr/>
              <p:nvPr/>
            </p:nvGrpSpPr>
            <p:grpSpPr>
              <a:xfrm>
                <a:off x="946121" y="7541611"/>
                <a:ext cx="1141473" cy="561774"/>
                <a:chOff x="946121" y="7541611"/>
                <a:chExt cx="1141473" cy="561774"/>
              </a:xfrm>
            </p:grpSpPr>
            <p:sp>
              <p:nvSpPr>
                <p:cNvPr id="99" name="Rectangle: Diagonal Corners Rounded 98">
                  <a:extLst>
                    <a:ext uri="{FF2B5EF4-FFF2-40B4-BE49-F238E27FC236}">
                      <a16:creationId xmlns:a16="http://schemas.microsoft.com/office/drawing/2014/main" id="{BA1ECDC7-25CA-4D8E-8CAA-0CA58F215BDE}"/>
                    </a:ext>
                  </a:extLst>
                </p:cNvPr>
                <p:cNvSpPr/>
                <p:nvPr/>
              </p:nvSpPr>
              <p:spPr>
                <a:xfrm>
                  <a:off x="1932277" y="7546219"/>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01" name="Rectangle: Diagonal Corners Rounded 100">
                  <a:extLst>
                    <a:ext uri="{FF2B5EF4-FFF2-40B4-BE49-F238E27FC236}">
                      <a16:creationId xmlns:a16="http://schemas.microsoft.com/office/drawing/2014/main" id="{DDFA4596-D057-4581-8433-5FA76D2BFB23}"/>
                    </a:ext>
                  </a:extLst>
                </p:cNvPr>
                <p:cNvSpPr/>
                <p:nvPr/>
              </p:nvSpPr>
              <p:spPr>
                <a:xfrm>
                  <a:off x="1685738" y="7545067"/>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02" name="Rectangle: Diagonal Corners Rounded 101">
                  <a:extLst>
                    <a:ext uri="{FF2B5EF4-FFF2-40B4-BE49-F238E27FC236}">
                      <a16:creationId xmlns:a16="http://schemas.microsoft.com/office/drawing/2014/main" id="{4B1F6AF8-5026-4911-AF7D-74990C9A7299}"/>
                    </a:ext>
                  </a:extLst>
                </p:cNvPr>
                <p:cNvSpPr/>
                <p:nvPr/>
              </p:nvSpPr>
              <p:spPr>
                <a:xfrm>
                  <a:off x="1439199" y="7543915"/>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03" name="Rectangle: Diagonal Corners Rounded 102">
                  <a:extLst>
                    <a:ext uri="{FF2B5EF4-FFF2-40B4-BE49-F238E27FC236}">
                      <a16:creationId xmlns:a16="http://schemas.microsoft.com/office/drawing/2014/main" id="{FB3D2686-66EF-41BB-8C5D-1F89269F5D0D}"/>
                    </a:ext>
                  </a:extLst>
                </p:cNvPr>
                <p:cNvSpPr/>
                <p:nvPr/>
              </p:nvSpPr>
              <p:spPr>
                <a:xfrm>
                  <a:off x="1192660" y="7542763"/>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04" name="Rectangle: Diagonal Corners Rounded 103">
                  <a:extLst>
                    <a:ext uri="{FF2B5EF4-FFF2-40B4-BE49-F238E27FC236}">
                      <a16:creationId xmlns:a16="http://schemas.microsoft.com/office/drawing/2014/main" id="{E75046D0-65B4-4163-B243-F8E04525DB20}"/>
                    </a:ext>
                  </a:extLst>
                </p:cNvPr>
                <p:cNvSpPr/>
                <p:nvPr/>
              </p:nvSpPr>
              <p:spPr>
                <a:xfrm>
                  <a:off x="946121" y="7541611"/>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05" name="Rectangle: Diagonal Corners Rounded 104">
                  <a:extLst>
                    <a:ext uri="{FF2B5EF4-FFF2-40B4-BE49-F238E27FC236}">
                      <a16:creationId xmlns:a16="http://schemas.microsoft.com/office/drawing/2014/main" id="{0CD185E5-4961-4FC2-A656-F8B4383EFD7B}"/>
                    </a:ext>
                  </a:extLst>
                </p:cNvPr>
                <p:cNvSpPr/>
                <p:nvPr/>
              </p:nvSpPr>
              <p:spPr>
                <a:xfrm>
                  <a:off x="1933840" y="7748026"/>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06" name="Rectangle: Diagonal Corners Rounded 105">
                  <a:extLst>
                    <a:ext uri="{FF2B5EF4-FFF2-40B4-BE49-F238E27FC236}">
                      <a16:creationId xmlns:a16="http://schemas.microsoft.com/office/drawing/2014/main" id="{EAC0F9C4-AD9C-45BF-8778-059993DAE2B9}"/>
                    </a:ext>
                  </a:extLst>
                </p:cNvPr>
                <p:cNvSpPr/>
                <p:nvPr/>
              </p:nvSpPr>
              <p:spPr>
                <a:xfrm>
                  <a:off x="1687301" y="7746874"/>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07" name="Rectangle: Diagonal Corners Rounded 106">
                  <a:extLst>
                    <a:ext uri="{FF2B5EF4-FFF2-40B4-BE49-F238E27FC236}">
                      <a16:creationId xmlns:a16="http://schemas.microsoft.com/office/drawing/2014/main" id="{1A66A536-D9DC-42A0-BAE0-BD230E85881E}"/>
                    </a:ext>
                  </a:extLst>
                </p:cNvPr>
                <p:cNvSpPr/>
                <p:nvPr/>
              </p:nvSpPr>
              <p:spPr>
                <a:xfrm>
                  <a:off x="1440762" y="7745722"/>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08" name="Rectangle: Diagonal Corners Rounded 107">
                  <a:extLst>
                    <a:ext uri="{FF2B5EF4-FFF2-40B4-BE49-F238E27FC236}">
                      <a16:creationId xmlns:a16="http://schemas.microsoft.com/office/drawing/2014/main" id="{B6C48B88-0689-473D-A8D2-E6DB6ADB57E8}"/>
                    </a:ext>
                  </a:extLst>
                </p:cNvPr>
                <p:cNvSpPr/>
                <p:nvPr/>
              </p:nvSpPr>
              <p:spPr>
                <a:xfrm>
                  <a:off x="1194223" y="7744570"/>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09" name="Rectangle: Diagonal Corners Rounded 108">
                  <a:extLst>
                    <a:ext uri="{FF2B5EF4-FFF2-40B4-BE49-F238E27FC236}">
                      <a16:creationId xmlns:a16="http://schemas.microsoft.com/office/drawing/2014/main" id="{E3FEF9C4-2F6E-408E-8A60-6399C598265C}"/>
                    </a:ext>
                  </a:extLst>
                </p:cNvPr>
                <p:cNvSpPr/>
                <p:nvPr/>
              </p:nvSpPr>
              <p:spPr>
                <a:xfrm>
                  <a:off x="947684" y="7743418"/>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10" name="Rectangle: Diagonal Corners Rounded 109">
                  <a:extLst>
                    <a:ext uri="{FF2B5EF4-FFF2-40B4-BE49-F238E27FC236}">
                      <a16:creationId xmlns:a16="http://schemas.microsoft.com/office/drawing/2014/main" id="{E632AC34-EEA8-44DC-8A1D-DC1479112082}"/>
                    </a:ext>
                  </a:extLst>
                </p:cNvPr>
                <p:cNvSpPr/>
                <p:nvPr/>
              </p:nvSpPr>
              <p:spPr>
                <a:xfrm>
                  <a:off x="1934042" y="7949833"/>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11" name="Rectangle: Diagonal Corners Rounded 110">
                  <a:extLst>
                    <a:ext uri="{FF2B5EF4-FFF2-40B4-BE49-F238E27FC236}">
                      <a16:creationId xmlns:a16="http://schemas.microsoft.com/office/drawing/2014/main" id="{B1979E06-AF30-48FC-8011-F5BDB66BE8D4}"/>
                    </a:ext>
                  </a:extLst>
                </p:cNvPr>
                <p:cNvSpPr/>
                <p:nvPr/>
              </p:nvSpPr>
              <p:spPr>
                <a:xfrm>
                  <a:off x="1687503" y="7948681"/>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12" name="Rectangle: Diagonal Corners Rounded 111">
                  <a:extLst>
                    <a:ext uri="{FF2B5EF4-FFF2-40B4-BE49-F238E27FC236}">
                      <a16:creationId xmlns:a16="http://schemas.microsoft.com/office/drawing/2014/main" id="{F5D62FC8-A0E6-43C4-BAE2-E36AB8B0EE05}"/>
                    </a:ext>
                  </a:extLst>
                </p:cNvPr>
                <p:cNvSpPr/>
                <p:nvPr/>
              </p:nvSpPr>
              <p:spPr>
                <a:xfrm>
                  <a:off x="1440964" y="7947529"/>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13" name="Rectangle: Diagonal Corners Rounded 112">
                  <a:extLst>
                    <a:ext uri="{FF2B5EF4-FFF2-40B4-BE49-F238E27FC236}">
                      <a16:creationId xmlns:a16="http://schemas.microsoft.com/office/drawing/2014/main" id="{246DF30D-9259-4C81-8F8B-F66F8B8680C2}"/>
                    </a:ext>
                  </a:extLst>
                </p:cNvPr>
                <p:cNvSpPr/>
                <p:nvPr/>
              </p:nvSpPr>
              <p:spPr>
                <a:xfrm>
                  <a:off x="1194425" y="7946377"/>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14" name="Rectangle: Diagonal Corners Rounded 113">
                  <a:extLst>
                    <a:ext uri="{FF2B5EF4-FFF2-40B4-BE49-F238E27FC236}">
                      <a16:creationId xmlns:a16="http://schemas.microsoft.com/office/drawing/2014/main" id="{57D2A9C0-1C65-4C19-98B7-539CA0D90729}"/>
                    </a:ext>
                  </a:extLst>
                </p:cNvPr>
                <p:cNvSpPr/>
                <p:nvPr/>
              </p:nvSpPr>
              <p:spPr>
                <a:xfrm>
                  <a:off x="947886" y="7945225"/>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grpSp>
        </p:grpSp>
      </p:grpSp>
      <p:grpSp>
        <p:nvGrpSpPr>
          <p:cNvPr id="2" name="Group 1">
            <a:extLst>
              <a:ext uri="{FF2B5EF4-FFF2-40B4-BE49-F238E27FC236}">
                <a16:creationId xmlns:a16="http://schemas.microsoft.com/office/drawing/2014/main" id="{D486AD8C-694B-42AB-997A-BD4C9E1CEAF3}"/>
              </a:ext>
            </a:extLst>
          </p:cNvPr>
          <p:cNvGrpSpPr/>
          <p:nvPr/>
        </p:nvGrpSpPr>
        <p:grpSpPr>
          <a:xfrm>
            <a:off x="2614305" y="7517284"/>
            <a:ext cx="2294270" cy="1265575"/>
            <a:chOff x="19050" y="5666425"/>
            <a:chExt cx="2126280" cy="1172908"/>
          </a:xfrm>
        </p:grpSpPr>
        <p:sp>
          <p:nvSpPr>
            <p:cNvPr id="74" name="Rectangle 73">
              <a:extLst>
                <a:ext uri="{FF2B5EF4-FFF2-40B4-BE49-F238E27FC236}">
                  <a16:creationId xmlns:a16="http://schemas.microsoft.com/office/drawing/2014/main" id="{9DB1A263-4539-469D-A653-02B25702121A}"/>
                </a:ext>
              </a:extLst>
            </p:cNvPr>
            <p:cNvSpPr/>
            <p:nvPr/>
          </p:nvSpPr>
          <p:spPr>
            <a:xfrm>
              <a:off x="21009" y="5666425"/>
              <a:ext cx="2124321"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fr-MA" sz="1477" i="1" dirty="0">
                  <a:solidFill>
                    <a:srgbClr val="BF3533"/>
                  </a:solidFill>
                  <a:latin typeface="Open Sans" panose="020B0606030504020204" pitchFamily="34" charset="0"/>
                  <a:ea typeface="Open Sans" panose="020B0606030504020204" pitchFamily="34" charset="0"/>
                  <a:cs typeface="Open Sans" panose="020B0606030504020204" pitchFamily="34" charset="0"/>
                </a:rPr>
                <a:t>PERSONAL</a:t>
              </a:r>
              <a:r>
                <a:rPr lang="fr-MA" sz="1477" b="1" dirty="0">
                  <a:solidFill>
                    <a:srgbClr val="BF3533"/>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MA" sz="1477" i="1" dirty="0">
                  <a:solidFill>
                    <a:srgbClr val="BF3533"/>
                  </a:solidFill>
                  <a:latin typeface="Open Sans" panose="020B0606030504020204" pitchFamily="34" charset="0"/>
                  <a:ea typeface="Open Sans" panose="020B0606030504020204" pitchFamily="34" charset="0"/>
                  <a:cs typeface="Open Sans" panose="020B0606030504020204" pitchFamily="34" charset="0"/>
                </a:rPr>
                <a:t>SKILLS</a:t>
              </a:r>
              <a:endParaRPr lang="fr-FR" sz="1477" i="1" dirty="0">
                <a:solidFill>
                  <a:srgbClr val="BF353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 name="Rectangle 81">
              <a:extLst>
                <a:ext uri="{FF2B5EF4-FFF2-40B4-BE49-F238E27FC236}">
                  <a16:creationId xmlns:a16="http://schemas.microsoft.com/office/drawing/2014/main" id="{1F8B55F2-6A23-4356-B376-3F00FCD2021C}"/>
                </a:ext>
              </a:extLst>
            </p:cNvPr>
            <p:cNvSpPr/>
            <p:nvPr/>
          </p:nvSpPr>
          <p:spPr>
            <a:xfrm>
              <a:off x="19050" y="5994353"/>
              <a:ext cx="809938" cy="84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rtl="1">
                <a:lnSpc>
                  <a:spcPct val="114000"/>
                </a:lnSpc>
                <a:spcBef>
                  <a:spcPts val="432"/>
                </a:spcBef>
                <a:spcAft>
                  <a:spcPts val="432"/>
                </a:spcAft>
              </a:pPr>
              <a:r>
                <a:rPr lang="fr-MA" sz="755" b="1"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CREATIVE</a:t>
              </a:r>
              <a:endParaRPr lang="ar-MA" sz="755" b="1"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endParaRPr>
            </a:p>
            <a:p>
              <a:pPr rtl="1">
                <a:lnSpc>
                  <a:spcPct val="114000"/>
                </a:lnSpc>
                <a:spcBef>
                  <a:spcPts val="432"/>
                </a:spcBef>
                <a:spcAft>
                  <a:spcPts val="432"/>
                </a:spcAft>
              </a:pPr>
              <a:r>
                <a:rPr lang="fr-MA" sz="755" b="1"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CREATIVE</a:t>
              </a:r>
              <a:endParaRPr lang="fr-FR" sz="755" b="1"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rtl="1">
                <a:lnSpc>
                  <a:spcPct val="114000"/>
                </a:lnSpc>
                <a:spcBef>
                  <a:spcPts val="432"/>
                </a:spcBef>
                <a:spcAft>
                  <a:spcPts val="432"/>
                </a:spcAft>
              </a:pPr>
              <a:r>
                <a:rPr lang="fr-FR" sz="755" b="1"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CREATIVE</a:t>
              </a:r>
            </a:p>
            <a:p>
              <a:pPr rtl="1">
                <a:lnSpc>
                  <a:spcPct val="114000"/>
                </a:lnSpc>
                <a:spcBef>
                  <a:spcPts val="432"/>
                </a:spcBef>
                <a:spcAft>
                  <a:spcPts val="432"/>
                </a:spcAft>
              </a:pPr>
              <a:r>
                <a:rPr lang="fr-MA" sz="755" b="1"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CREATIVE</a:t>
              </a:r>
            </a:p>
          </p:txBody>
        </p:sp>
        <p:grpSp>
          <p:nvGrpSpPr>
            <p:cNvPr id="133" name="Group 132">
              <a:extLst>
                <a:ext uri="{FF2B5EF4-FFF2-40B4-BE49-F238E27FC236}">
                  <a16:creationId xmlns:a16="http://schemas.microsoft.com/office/drawing/2014/main" id="{023395D1-3B08-480C-B10C-E6CE9A3985A8}"/>
                </a:ext>
              </a:extLst>
            </p:cNvPr>
            <p:cNvGrpSpPr/>
            <p:nvPr/>
          </p:nvGrpSpPr>
          <p:grpSpPr>
            <a:xfrm>
              <a:off x="864902" y="6042136"/>
              <a:ext cx="1141473" cy="762429"/>
              <a:chOff x="944356" y="7541611"/>
              <a:chExt cx="1141473" cy="762429"/>
            </a:xfrm>
          </p:grpSpPr>
          <p:sp>
            <p:nvSpPr>
              <p:cNvPr id="134" name="Rectangle: Diagonal Corners Rounded 133">
                <a:extLst>
                  <a:ext uri="{FF2B5EF4-FFF2-40B4-BE49-F238E27FC236}">
                    <a16:creationId xmlns:a16="http://schemas.microsoft.com/office/drawing/2014/main" id="{A85803BA-11E2-4EE7-AC4B-780B873774DD}"/>
                  </a:ext>
                </a:extLst>
              </p:cNvPr>
              <p:cNvSpPr/>
              <p:nvPr/>
            </p:nvSpPr>
            <p:spPr>
              <a:xfrm>
                <a:off x="1932277" y="7546219"/>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35" name="Rectangle: Diagonal Corners Rounded 134">
                <a:extLst>
                  <a:ext uri="{FF2B5EF4-FFF2-40B4-BE49-F238E27FC236}">
                    <a16:creationId xmlns:a16="http://schemas.microsoft.com/office/drawing/2014/main" id="{70D7C07B-6E83-4F4F-9001-2E8C12912B1A}"/>
                  </a:ext>
                </a:extLst>
              </p:cNvPr>
              <p:cNvSpPr/>
              <p:nvPr/>
            </p:nvSpPr>
            <p:spPr>
              <a:xfrm>
                <a:off x="1685738" y="7545067"/>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36" name="Rectangle: Diagonal Corners Rounded 135">
                <a:extLst>
                  <a:ext uri="{FF2B5EF4-FFF2-40B4-BE49-F238E27FC236}">
                    <a16:creationId xmlns:a16="http://schemas.microsoft.com/office/drawing/2014/main" id="{616EC6DF-2B51-48E2-BD6A-385D55C07D6D}"/>
                  </a:ext>
                </a:extLst>
              </p:cNvPr>
              <p:cNvSpPr/>
              <p:nvPr/>
            </p:nvSpPr>
            <p:spPr>
              <a:xfrm>
                <a:off x="1439199" y="7543915"/>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37" name="Rectangle: Diagonal Corners Rounded 136">
                <a:extLst>
                  <a:ext uri="{FF2B5EF4-FFF2-40B4-BE49-F238E27FC236}">
                    <a16:creationId xmlns:a16="http://schemas.microsoft.com/office/drawing/2014/main" id="{72ACB14D-9EA3-4380-B33F-EE31A2AC6785}"/>
                  </a:ext>
                </a:extLst>
              </p:cNvPr>
              <p:cNvSpPr/>
              <p:nvPr/>
            </p:nvSpPr>
            <p:spPr>
              <a:xfrm>
                <a:off x="1192660" y="7542763"/>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38" name="Rectangle: Diagonal Corners Rounded 137">
                <a:extLst>
                  <a:ext uri="{FF2B5EF4-FFF2-40B4-BE49-F238E27FC236}">
                    <a16:creationId xmlns:a16="http://schemas.microsoft.com/office/drawing/2014/main" id="{9D6AFC66-AF27-4107-9F7E-4767C7B8AD73}"/>
                  </a:ext>
                </a:extLst>
              </p:cNvPr>
              <p:cNvSpPr/>
              <p:nvPr/>
            </p:nvSpPr>
            <p:spPr>
              <a:xfrm>
                <a:off x="946121" y="7541611"/>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39" name="Rectangle: Diagonal Corners Rounded 138">
                <a:extLst>
                  <a:ext uri="{FF2B5EF4-FFF2-40B4-BE49-F238E27FC236}">
                    <a16:creationId xmlns:a16="http://schemas.microsoft.com/office/drawing/2014/main" id="{28FEF4BC-F2CD-47C4-909D-5D3C6C68A35C}"/>
                  </a:ext>
                </a:extLst>
              </p:cNvPr>
              <p:cNvSpPr/>
              <p:nvPr/>
            </p:nvSpPr>
            <p:spPr>
              <a:xfrm>
                <a:off x="1930512" y="7748026"/>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40" name="Rectangle: Diagonal Corners Rounded 139">
                <a:extLst>
                  <a:ext uri="{FF2B5EF4-FFF2-40B4-BE49-F238E27FC236}">
                    <a16:creationId xmlns:a16="http://schemas.microsoft.com/office/drawing/2014/main" id="{CF5891B3-46B0-4DE4-8D1A-FB16D167C6B1}"/>
                  </a:ext>
                </a:extLst>
              </p:cNvPr>
              <p:cNvSpPr/>
              <p:nvPr/>
            </p:nvSpPr>
            <p:spPr>
              <a:xfrm>
                <a:off x="1683973" y="7746874"/>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41" name="Rectangle: Diagonal Corners Rounded 140">
                <a:extLst>
                  <a:ext uri="{FF2B5EF4-FFF2-40B4-BE49-F238E27FC236}">
                    <a16:creationId xmlns:a16="http://schemas.microsoft.com/office/drawing/2014/main" id="{42322923-688E-49B3-A57A-AEE834244B0B}"/>
                  </a:ext>
                </a:extLst>
              </p:cNvPr>
              <p:cNvSpPr/>
              <p:nvPr/>
            </p:nvSpPr>
            <p:spPr>
              <a:xfrm>
                <a:off x="1437434" y="7745722"/>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42" name="Rectangle: Diagonal Corners Rounded 141">
                <a:extLst>
                  <a:ext uri="{FF2B5EF4-FFF2-40B4-BE49-F238E27FC236}">
                    <a16:creationId xmlns:a16="http://schemas.microsoft.com/office/drawing/2014/main" id="{0865221C-D987-4797-9419-B341679C2A84}"/>
                  </a:ext>
                </a:extLst>
              </p:cNvPr>
              <p:cNvSpPr/>
              <p:nvPr/>
            </p:nvSpPr>
            <p:spPr>
              <a:xfrm>
                <a:off x="1190895" y="7744570"/>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43" name="Rectangle: Diagonal Corners Rounded 142">
                <a:extLst>
                  <a:ext uri="{FF2B5EF4-FFF2-40B4-BE49-F238E27FC236}">
                    <a16:creationId xmlns:a16="http://schemas.microsoft.com/office/drawing/2014/main" id="{6EE09644-018F-46D0-AFC3-1FD30FE4C0FB}"/>
                  </a:ext>
                </a:extLst>
              </p:cNvPr>
              <p:cNvSpPr/>
              <p:nvPr/>
            </p:nvSpPr>
            <p:spPr>
              <a:xfrm>
                <a:off x="944356" y="7743418"/>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44" name="Rectangle: Diagonal Corners Rounded 143">
                <a:extLst>
                  <a:ext uri="{FF2B5EF4-FFF2-40B4-BE49-F238E27FC236}">
                    <a16:creationId xmlns:a16="http://schemas.microsoft.com/office/drawing/2014/main" id="{3B6A8CE9-FB9C-416F-A50E-DB9E121E1B1C}"/>
                  </a:ext>
                </a:extLst>
              </p:cNvPr>
              <p:cNvSpPr/>
              <p:nvPr/>
            </p:nvSpPr>
            <p:spPr>
              <a:xfrm>
                <a:off x="1932277" y="7953289"/>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45" name="Rectangle: Diagonal Corners Rounded 144">
                <a:extLst>
                  <a:ext uri="{FF2B5EF4-FFF2-40B4-BE49-F238E27FC236}">
                    <a16:creationId xmlns:a16="http://schemas.microsoft.com/office/drawing/2014/main" id="{6EDFE71D-6118-4059-8E91-9378D8A29A9C}"/>
                  </a:ext>
                </a:extLst>
              </p:cNvPr>
              <p:cNvSpPr/>
              <p:nvPr/>
            </p:nvSpPr>
            <p:spPr>
              <a:xfrm>
                <a:off x="1685738" y="7952137"/>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46" name="Rectangle: Diagonal Corners Rounded 145">
                <a:extLst>
                  <a:ext uri="{FF2B5EF4-FFF2-40B4-BE49-F238E27FC236}">
                    <a16:creationId xmlns:a16="http://schemas.microsoft.com/office/drawing/2014/main" id="{576E9F61-4B66-4383-9A2C-CEB727A9154C}"/>
                  </a:ext>
                </a:extLst>
              </p:cNvPr>
              <p:cNvSpPr/>
              <p:nvPr/>
            </p:nvSpPr>
            <p:spPr>
              <a:xfrm>
                <a:off x="1439199" y="7950985"/>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47" name="Rectangle: Diagonal Corners Rounded 146">
                <a:extLst>
                  <a:ext uri="{FF2B5EF4-FFF2-40B4-BE49-F238E27FC236}">
                    <a16:creationId xmlns:a16="http://schemas.microsoft.com/office/drawing/2014/main" id="{BFD20535-3CE2-468E-AD5D-66253DBA7B30}"/>
                  </a:ext>
                </a:extLst>
              </p:cNvPr>
              <p:cNvSpPr/>
              <p:nvPr/>
            </p:nvSpPr>
            <p:spPr>
              <a:xfrm>
                <a:off x="1192660" y="7949833"/>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48" name="Rectangle: Diagonal Corners Rounded 147">
                <a:extLst>
                  <a:ext uri="{FF2B5EF4-FFF2-40B4-BE49-F238E27FC236}">
                    <a16:creationId xmlns:a16="http://schemas.microsoft.com/office/drawing/2014/main" id="{ECABAFF3-C442-4395-889C-22E3CB690ABB}"/>
                  </a:ext>
                </a:extLst>
              </p:cNvPr>
              <p:cNvSpPr/>
              <p:nvPr/>
            </p:nvSpPr>
            <p:spPr>
              <a:xfrm>
                <a:off x="946121" y="7948681"/>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49" name="Rectangle: Diagonal Corners Rounded 148">
                <a:extLst>
                  <a:ext uri="{FF2B5EF4-FFF2-40B4-BE49-F238E27FC236}">
                    <a16:creationId xmlns:a16="http://schemas.microsoft.com/office/drawing/2014/main" id="{E850A3AE-F996-4E1E-B968-7D6743E22198}"/>
                  </a:ext>
                </a:extLst>
              </p:cNvPr>
              <p:cNvSpPr/>
              <p:nvPr/>
            </p:nvSpPr>
            <p:spPr>
              <a:xfrm>
                <a:off x="1932044" y="8150488"/>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50" name="Rectangle: Diagonal Corners Rounded 149">
                <a:extLst>
                  <a:ext uri="{FF2B5EF4-FFF2-40B4-BE49-F238E27FC236}">
                    <a16:creationId xmlns:a16="http://schemas.microsoft.com/office/drawing/2014/main" id="{30837F28-08DF-4CCB-B990-51D8AA4C6A04}"/>
                  </a:ext>
                </a:extLst>
              </p:cNvPr>
              <p:cNvSpPr/>
              <p:nvPr/>
            </p:nvSpPr>
            <p:spPr>
              <a:xfrm>
                <a:off x="1685505" y="8149336"/>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51" name="Rectangle: Diagonal Corners Rounded 150">
                <a:extLst>
                  <a:ext uri="{FF2B5EF4-FFF2-40B4-BE49-F238E27FC236}">
                    <a16:creationId xmlns:a16="http://schemas.microsoft.com/office/drawing/2014/main" id="{76B41E73-CED9-49F8-8B9C-67BF4025C9A4}"/>
                  </a:ext>
                </a:extLst>
              </p:cNvPr>
              <p:cNvSpPr/>
              <p:nvPr/>
            </p:nvSpPr>
            <p:spPr>
              <a:xfrm>
                <a:off x="1438966" y="8148184"/>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52" name="Rectangle: Diagonal Corners Rounded 151">
                <a:extLst>
                  <a:ext uri="{FF2B5EF4-FFF2-40B4-BE49-F238E27FC236}">
                    <a16:creationId xmlns:a16="http://schemas.microsoft.com/office/drawing/2014/main" id="{D7B41A67-2364-4F58-95EF-AB9978CE0227}"/>
                  </a:ext>
                </a:extLst>
              </p:cNvPr>
              <p:cNvSpPr/>
              <p:nvPr/>
            </p:nvSpPr>
            <p:spPr>
              <a:xfrm>
                <a:off x="1192427" y="8147032"/>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53" name="Rectangle: Diagonal Corners Rounded 152">
                <a:extLst>
                  <a:ext uri="{FF2B5EF4-FFF2-40B4-BE49-F238E27FC236}">
                    <a16:creationId xmlns:a16="http://schemas.microsoft.com/office/drawing/2014/main" id="{A13F4550-8C8D-48E4-9182-12B08B9E51E1}"/>
                  </a:ext>
                </a:extLst>
              </p:cNvPr>
              <p:cNvSpPr/>
              <p:nvPr/>
            </p:nvSpPr>
            <p:spPr>
              <a:xfrm>
                <a:off x="945888" y="8145880"/>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4" name="Group 3">
            <a:extLst>
              <a:ext uri="{FF2B5EF4-FFF2-40B4-BE49-F238E27FC236}">
                <a16:creationId xmlns:a16="http://schemas.microsoft.com/office/drawing/2014/main" id="{4138A6C5-D72E-4038-9081-7BE78E710D97}"/>
              </a:ext>
            </a:extLst>
          </p:cNvPr>
          <p:cNvGrpSpPr/>
          <p:nvPr/>
        </p:nvGrpSpPr>
        <p:grpSpPr>
          <a:xfrm>
            <a:off x="4798467" y="7521211"/>
            <a:ext cx="2292156" cy="1285472"/>
            <a:chOff x="-1" y="4098754"/>
            <a:chExt cx="2124321" cy="1191348"/>
          </a:xfrm>
        </p:grpSpPr>
        <p:sp>
          <p:nvSpPr>
            <p:cNvPr id="27" name="Rectangle 26">
              <a:extLst>
                <a:ext uri="{FF2B5EF4-FFF2-40B4-BE49-F238E27FC236}">
                  <a16:creationId xmlns:a16="http://schemas.microsoft.com/office/drawing/2014/main" id="{282838A2-C8F7-48EC-AAD9-0BDF35CF634C}"/>
                </a:ext>
              </a:extLst>
            </p:cNvPr>
            <p:cNvSpPr/>
            <p:nvPr/>
          </p:nvSpPr>
          <p:spPr>
            <a:xfrm>
              <a:off x="-1" y="4098754"/>
              <a:ext cx="2124321"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fr-MA" sz="1477" i="1" dirty="0">
                  <a:solidFill>
                    <a:srgbClr val="BF3533"/>
                  </a:solidFill>
                  <a:latin typeface="Open Sans" panose="020B0606030504020204" pitchFamily="34" charset="0"/>
                  <a:ea typeface="Open Sans" panose="020B0606030504020204" pitchFamily="34" charset="0"/>
                  <a:cs typeface="Open Sans" panose="020B0606030504020204" pitchFamily="34" charset="0"/>
                </a:rPr>
                <a:t>APPLICATION SKILLS</a:t>
              </a:r>
              <a:endParaRPr lang="fr-FR" sz="1477" i="1" dirty="0">
                <a:solidFill>
                  <a:srgbClr val="BF353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9">
              <a:extLst>
                <a:ext uri="{FF2B5EF4-FFF2-40B4-BE49-F238E27FC236}">
                  <a16:creationId xmlns:a16="http://schemas.microsoft.com/office/drawing/2014/main" id="{3EFEA171-5AAE-4D8E-9435-696593C99714}"/>
                </a:ext>
              </a:extLst>
            </p:cNvPr>
            <p:cNvGrpSpPr/>
            <p:nvPr/>
          </p:nvGrpSpPr>
          <p:grpSpPr>
            <a:xfrm>
              <a:off x="11908" y="4445122"/>
              <a:ext cx="2006312" cy="844980"/>
              <a:chOff x="93201" y="4445122"/>
              <a:chExt cx="2006312" cy="844980"/>
            </a:xfrm>
          </p:grpSpPr>
          <p:sp>
            <p:nvSpPr>
              <p:cNvPr id="69" name="Rectangle 68">
                <a:extLst>
                  <a:ext uri="{FF2B5EF4-FFF2-40B4-BE49-F238E27FC236}">
                    <a16:creationId xmlns:a16="http://schemas.microsoft.com/office/drawing/2014/main" id="{FD8CC80F-3128-42FB-A3C4-9E1A7A5294F1}"/>
                  </a:ext>
                </a:extLst>
              </p:cNvPr>
              <p:cNvSpPr/>
              <p:nvPr/>
            </p:nvSpPr>
            <p:spPr>
              <a:xfrm>
                <a:off x="93201" y="4445122"/>
                <a:ext cx="809938" cy="84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rtl="1">
                  <a:lnSpc>
                    <a:spcPct val="114000"/>
                  </a:lnSpc>
                  <a:spcBef>
                    <a:spcPts val="432"/>
                  </a:spcBef>
                  <a:spcAft>
                    <a:spcPts val="432"/>
                  </a:spcAft>
                </a:pPr>
                <a:r>
                  <a:rPr lang="fr-MA" sz="755" b="1"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PHOTOSHOP</a:t>
                </a:r>
                <a:endParaRPr lang="ar-MA" sz="755" b="1"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endParaRPr>
              </a:p>
              <a:p>
                <a:pPr rtl="1">
                  <a:lnSpc>
                    <a:spcPct val="114000"/>
                  </a:lnSpc>
                  <a:spcBef>
                    <a:spcPts val="432"/>
                  </a:spcBef>
                  <a:spcAft>
                    <a:spcPts val="432"/>
                  </a:spcAft>
                </a:pPr>
                <a:r>
                  <a:rPr lang="fr-MA" sz="755" b="1"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ILLUSTATOR</a:t>
                </a:r>
                <a:endParaRPr lang="fr-FR" sz="755" b="1"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rtl="1">
                  <a:lnSpc>
                    <a:spcPct val="114000"/>
                  </a:lnSpc>
                  <a:spcBef>
                    <a:spcPts val="432"/>
                  </a:spcBef>
                  <a:spcAft>
                    <a:spcPts val="432"/>
                  </a:spcAft>
                </a:pPr>
                <a:r>
                  <a:rPr lang="fr-FR" sz="755" b="1"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FLASH</a:t>
                </a:r>
              </a:p>
              <a:p>
                <a:pPr rtl="1">
                  <a:lnSpc>
                    <a:spcPct val="114000"/>
                  </a:lnSpc>
                  <a:spcBef>
                    <a:spcPts val="432"/>
                  </a:spcBef>
                  <a:spcAft>
                    <a:spcPts val="432"/>
                  </a:spcAft>
                </a:pPr>
                <a:r>
                  <a:rPr lang="fr-MA" sz="755" b="1"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MS OFFICE</a:t>
                </a:r>
              </a:p>
            </p:txBody>
          </p:sp>
          <p:grpSp>
            <p:nvGrpSpPr>
              <p:cNvPr id="154" name="Group 153">
                <a:extLst>
                  <a:ext uri="{FF2B5EF4-FFF2-40B4-BE49-F238E27FC236}">
                    <a16:creationId xmlns:a16="http://schemas.microsoft.com/office/drawing/2014/main" id="{4BB50911-AA43-41F3-8EF1-A97B167E8BDA}"/>
                  </a:ext>
                </a:extLst>
              </p:cNvPr>
              <p:cNvGrpSpPr/>
              <p:nvPr/>
            </p:nvGrpSpPr>
            <p:grpSpPr>
              <a:xfrm>
                <a:off x="951296" y="4496930"/>
                <a:ext cx="1148217" cy="762429"/>
                <a:chOff x="944356" y="7541611"/>
                <a:chExt cx="1148217" cy="762429"/>
              </a:xfrm>
            </p:grpSpPr>
            <p:sp>
              <p:nvSpPr>
                <p:cNvPr id="155" name="Rectangle: Diagonal Corners Rounded 154">
                  <a:extLst>
                    <a:ext uri="{FF2B5EF4-FFF2-40B4-BE49-F238E27FC236}">
                      <a16:creationId xmlns:a16="http://schemas.microsoft.com/office/drawing/2014/main" id="{3FA5F77A-7364-41DB-89B7-960ECAB846BD}"/>
                    </a:ext>
                  </a:extLst>
                </p:cNvPr>
                <p:cNvSpPr/>
                <p:nvPr/>
              </p:nvSpPr>
              <p:spPr>
                <a:xfrm>
                  <a:off x="1932277" y="7546219"/>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56" name="Rectangle: Diagonal Corners Rounded 155">
                  <a:extLst>
                    <a:ext uri="{FF2B5EF4-FFF2-40B4-BE49-F238E27FC236}">
                      <a16:creationId xmlns:a16="http://schemas.microsoft.com/office/drawing/2014/main" id="{6A735498-8DD6-457D-9E3A-037A24D7CD05}"/>
                    </a:ext>
                  </a:extLst>
                </p:cNvPr>
                <p:cNvSpPr/>
                <p:nvPr/>
              </p:nvSpPr>
              <p:spPr>
                <a:xfrm>
                  <a:off x="1685738" y="7545067"/>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57" name="Rectangle: Diagonal Corners Rounded 156">
                  <a:extLst>
                    <a:ext uri="{FF2B5EF4-FFF2-40B4-BE49-F238E27FC236}">
                      <a16:creationId xmlns:a16="http://schemas.microsoft.com/office/drawing/2014/main" id="{38F82A9D-2B14-4B85-8B0C-E9107E814452}"/>
                    </a:ext>
                  </a:extLst>
                </p:cNvPr>
                <p:cNvSpPr/>
                <p:nvPr/>
              </p:nvSpPr>
              <p:spPr>
                <a:xfrm>
                  <a:off x="1439199" y="7543915"/>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58" name="Rectangle: Diagonal Corners Rounded 157">
                  <a:extLst>
                    <a:ext uri="{FF2B5EF4-FFF2-40B4-BE49-F238E27FC236}">
                      <a16:creationId xmlns:a16="http://schemas.microsoft.com/office/drawing/2014/main" id="{2115E8F9-8088-4644-A595-7086018DA32E}"/>
                    </a:ext>
                  </a:extLst>
                </p:cNvPr>
                <p:cNvSpPr/>
                <p:nvPr/>
              </p:nvSpPr>
              <p:spPr>
                <a:xfrm>
                  <a:off x="1192660" y="7542763"/>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59" name="Rectangle: Diagonal Corners Rounded 158">
                  <a:extLst>
                    <a:ext uri="{FF2B5EF4-FFF2-40B4-BE49-F238E27FC236}">
                      <a16:creationId xmlns:a16="http://schemas.microsoft.com/office/drawing/2014/main" id="{7CD3209B-3584-46D3-B521-34B5AA1FDCFB}"/>
                    </a:ext>
                  </a:extLst>
                </p:cNvPr>
                <p:cNvSpPr/>
                <p:nvPr/>
              </p:nvSpPr>
              <p:spPr>
                <a:xfrm>
                  <a:off x="946121" y="7541611"/>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60" name="Rectangle: Diagonal Corners Rounded 159">
                  <a:extLst>
                    <a:ext uri="{FF2B5EF4-FFF2-40B4-BE49-F238E27FC236}">
                      <a16:creationId xmlns:a16="http://schemas.microsoft.com/office/drawing/2014/main" id="{4545A9AF-8B58-4565-9ADE-79F72E39E3B5}"/>
                    </a:ext>
                  </a:extLst>
                </p:cNvPr>
                <p:cNvSpPr/>
                <p:nvPr/>
              </p:nvSpPr>
              <p:spPr>
                <a:xfrm>
                  <a:off x="1930512" y="7748026"/>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61" name="Rectangle: Diagonal Corners Rounded 160">
                  <a:extLst>
                    <a:ext uri="{FF2B5EF4-FFF2-40B4-BE49-F238E27FC236}">
                      <a16:creationId xmlns:a16="http://schemas.microsoft.com/office/drawing/2014/main" id="{F1361B04-612D-431E-A239-282B0C042A48}"/>
                    </a:ext>
                  </a:extLst>
                </p:cNvPr>
                <p:cNvSpPr/>
                <p:nvPr/>
              </p:nvSpPr>
              <p:spPr>
                <a:xfrm>
                  <a:off x="1683973" y="7746874"/>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62" name="Rectangle: Diagonal Corners Rounded 161">
                  <a:extLst>
                    <a:ext uri="{FF2B5EF4-FFF2-40B4-BE49-F238E27FC236}">
                      <a16:creationId xmlns:a16="http://schemas.microsoft.com/office/drawing/2014/main" id="{98C6860D-71B1-47B6-87F6-828FA1DF0387}"/>
                    </a:ext>
                  </a:extLst>
                </p:cNvPr>
                <p:cNvSpPr/>
                <p:nvPr/>
              </p:nvSpPr>
              <p:spPr>
                <a:xfrm>
                  <a:off x="1437434" y="7745722"/>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63" name="Rectangle: Diagonal Corners Rounded 162">
                  <a:extLst>
                    <a:ext uri="{FF2B5EF4-FFF2-40B4-BE49-F238E27FC236}">
                      <a16:creationId xmlns:a16="http://schemas.microsoft.com/office/drawing/2014/main" id="{C572521A-2987-4D21-81D2-DBFE00677770}"/>
                    </a:ext>
                  </a:extLst>
                </p:cNvPr>
                <p:cNvSpPr/>
                <p:nvPr/>
              </p:nvSpPr>
              <p:spPr>
                <a:xfrm>
                  <a:off x="1190895" y="7744570"/>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64" name="Rectangle: Diagonal Corners Rounded 163">
                  <a:extLst>
                    <a:ext uri="{FF2B5EF4-FFF2-40B4-BE49-F238E27FC236}">
                      <a16:creationId xmlns:a16="http://schemas.microsoft.com/office/drawing/2014/main" id="{CB2C299D-6C4F-47C2-802D-337308E641EF}"/>
                    </a:ext>
                  </a:extLst>
                </p:cNvPr>
                <p:cNvSpPr/>
                <p:nvPr/>
              </p:nvSpPr>
              <p:spPr>
                <a:xfrm>
                  <a:off x="944356" y="7743418"/>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65" name="Rectangle: Diagonal Corners Rounded 164">
                  <a:extLst>
                    <a:ext uri="{FF2B5EF4-FFF2-40B4-BE49-F238E27FC236}">
                      <a16:creationId xmlns:a16="http://schemas.microsoft.com/office/drawing/2014/main" id="{3363753A-88DF-43F9-A735-75DDDBA58483}"/>
                    </a:ext>
                  </a:extLst>
                </p:cNvPr>
                <p:cNvSpPr/>
                <p:nvPr/>
              </p:nvSpPr>
              <p:spPr>
                <a:xfrm>
                  <a:off x="1939021" y="7949833"/>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66" name="Rectangle: Diagonal Corners Rounded 165">
                  <a:extLst>
                    <a:ext uri="{FF2B5EF4-FFF2-40B4-BE49-F238E27FC236}">
                      <a16:creationId xmlns:a16="http://schemas.microsoft.com/office/drawing/2014/main" id="{9BDE994C-66FA-401F-BE45-E7CA2E63A9A3}"/>
                    </a:ext>
                  </a:extLst>
                </p:cNvPr>
                <p:cNvSpPr/>
                <p:nvPr/>
              </p:nvSpPr>
              <p:spPr>
                <a:xfrm>
                  <a:off x="1692482" y="7948681"/>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67" name="Rectangle: Diagonal Corners Rounded 166">
                  <a:extLst>
                    <a:ext uri="{FF2B5EF4-FFF2-40B4-BE49-F238E27FC236}">
                      <a16:creationId xmlns:a16="http://schemas.microsoft.com/office/drawing/2014/main" id="{3C0F50E3-217C-4C57-BAE7-E0B452457A52}"/>
                    </a:ext>
                  </a:extLst>
                </p:cNvPr>
                <p:cNvSpPr/>
                <p:nvPr/>
              </p:nvSpPr>
              <p:spPr>
                <a:xfrm>
                  <a:off x="1445943" y="7947529"/>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68" name="Rectangle: Diagonal Corners Rounded 167">
                  <a:extLst>
                    <a:ext uri="{FF2B5EF4-FFF2-40B4-BE49-F238E27FC236}">
                      <a16:creationId xmlns:a16="http://schemas.microsoft.com/office/drawing/2014/main" id="{DD6F84DC-4765-4C28-ACA9-ABE0D815CE2D}"/>
                    </a:ext>
                  </a:extLst>
                </p:cNvPr>
                <p:cNvSpPr/>
                <p:nvPr/>
              </p:nvSpPr>
              <p:spPr>
                <a:xfrm>
                  <a:off x="1199404" y="7946377"/>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69" name="Rectangle: Diagonal Corners Rounded 168">
                  <a:extLst>
                    <a:ext uri="{FF2B5EF4-FFF2-40B4-BE49-F238E27FC236}">
                      <a16:creationId xmlns:a16="http://schemas.microsoft.com/office/drawing/2014/main" id="{2E264935-DBD0-481F-A329-A3EF9DD67459}"/>
                    </a:ext>
                  </a:extLst>
                </p:cNvPr>
                <p:cNvSpPr/>
                <p:nvPr/>
              </p:nvSpPr>
              <p:spPr>
                <a:xfrm>
                  <a:off x="952865" y="7945225"/>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70" name="Rectangle: Diagonal Corners Rounded 169">
                  <a:extLst>
                    <a:ext uri="{FF2B5EF4-FFF2-40B4-BE49-F238E27FC236}">
                      <a16:creationId xmlns:a16="http://schemas.microsoft.com/office/drawing/2014/main" id="{4994B3B1-326A-4480-BD2C-5A5D3B2467D6}"/>
                    </a:ext>
                  </a:extLst>
                </p:cNvPr>
                <p:cNvSpPr/>
                <p:nvPr/>
              </p:nvSpPr>
              <p:spPr>
                <a:xfrm>
                  <a:off x="1932044" y="8150488"/>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71" name="Rectangle: Diagonal Corners Rounded 170">
                  <a:extLst>
                    <a:ext uri="{FF2B5EF4-FFF2-40B4-BE49-F238E27FC236}">
                      <a16:creationId xmlns:a16="http://schemas.microsoft.com/office/drawing/2014/main" id="{AE5AC08A-A4C4-4C94-ABE4-AF31A86D6E94}"/>
                    </a:ext>
                  </a:extLst>
                </p:cNvPr>
                <p:cNvSpPr/>
                <p:nvPr/>
              </p:nvSpPr>
              <p:spPr>
                <a:xfrm>
                  <a:off x="1685505" y="8149336"/>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72" name="Rectangle: Diagonal Corners Rounded 171">
                  <a:extLst>
                    <a:ext uri="{FF2B5EF4-FFF2-40B4-BE49-F238E27FC236}">
                      <a16:creationId xmlns:a16="http://schemas.microsoft.com/office/drawing/2014/main" id="{B5269B0E-CEB5-4E02-AFD4-8D9A3EE03E97}"/>
                    </a:ext>
                  </a:extLst>
                </p:cNvPr>
                <p:cNvSpPr/>
                <p:nvPr/>
              </p:nvSpPr>
              <p:spPr>
                <a:xfrm>
                  <a:off x="1438966" y="8148184"/>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73" name="Rectangle: Diagonal Corners Rounded 172">
                  <a:extLst>
                    <a:ext uri="{FF2B5EF4-FFF2-40B4-BE49-F238E27FC236}">
                      <a16:creationId xmlns:a16="http://schemas.microsoft.com/office/drawing/2014/main" id="{8E133AD2-05B7-4010-A12D-B0451068435E}"/>
                    </a:ext>
                  </a:extLst>
                </p:cNvPr>
                <p:cNvSpPr/>
                <p:nvPr/>
              </p:nvSpPr>
              <p:spPr>
                <a:xfrm>
                  <a:off x="1192427" y="8147032"/>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74" name="Rectangle: Diagonal Corners Rounded 173">
                  <a:extLst>
                    <a:ext uri="{FF2B5EF4-FFF2-40B4-BE49-F238E27FC236}">
                      <a16:creationId xmlns:a16="http://schemas.microsoft.com/office/drawing/2014/main" id="{1646EFE3-CF59-4EA9-A2D3-23814FF6A615}"/>
                    </a:ext>
                  </a:extLst>
                </p:cNvPr>
                <p:cNvSpPr/>
                <p:nvPr/>
              </p:nvSpPr>
              <p:spPr>
                <a:xfrm>
                  <a:off x="945888" y="8145880"/>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grpSp>
        </p:grpSp>
      </p:grpSp>
      <p:grpSp>
        <p:nvGrpSpPr>
          <p:cNvPr id="11" name="Group 10">
            <a:extLst>
              <a:ext uri="{FF2B5EF4-FFF2-40B4-BE49-F238E27FC236}">
                <a16:creationId xmlns:a16="http://schemas.microsoft.com/office/drawing/2014/main" id="{C0FA5F53-0E0A-4528-B9CE-954EBE06B2CE}"/>
              </a:ext>
            </a:extLst>
          </p:cNvPr>
          <p:cNvGrpSpPr/>
          <p:nvPr/>
        </p:nvGrpSpPr>
        <p:grpSpPr>
          <a:xfrm>
            <a:off x="626804" y="5082418"/>
            <a:ext cx="6535711" cy="2232028"/>
            <a:chOff x="505364" y="4710275"/>
            <a:chExt cx="6057157" cy="2068596"/>
          </a:xfrm>
        </p:grpSpPr>
        <p:sp>
          <p:nvSpPr>
            <p:cNvPr id="58" name="Subtitle 2">
              <a:extLst>
                <a:ext uri="{FF2B5EF4-FFF2-40B4-BE49-F238E27FC236}">
                  <a16:creationId xmlns:a16="http://schemas.microsoft.com/office/drawing/2014/main" id="{599C32E2-D5A1-4812-A9D2-A224007171B6}"/>
                </a:ext>
              </a:extLst>
            </p:cNvPr>
            <p:cNvSpPr/>
            <p:nvPr/>
          </p:nvSpPr>
          <p:spPr>
            <a:xfrm>
              <a:off x="1189364" y="4710275"/>
              <a:ext cx="5373157" cy="978137"/>
            </a:xfrm>
            <a:prstGeom prst="rect">
              <a:avLst/>
            </a:prstGeom>
            <a:noFill/>
            <a:ln cap="flat">
              <a:noFill/>
              <a:prstDash val="solid"/>
            </a:ln>
          </p:spPr>
          <p:txBody>
            <a:bodyPr vert="horz" wrap="square" lIns="89469" tIns="44735" rIns="89469" bIns="44735" anchor="t" anchorCtr="0" compatLnSpc="0">
              <a:spAutoFit/>
            </a:bodyPr>
            <a:lstStyle/>
            <a:p>
              <a:pPr fontAlgn="base">
                <a:lnSpc>
                  <a:spcPct val="107000"/>
                </a:lnSpc>
                <a:tabLst>
                  <a:tab pos="177073" algn="l"/>
                </a:tabLst>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UNIVERSITY</a:t>
              </a:r>
              <a:endParaRPr lang="en-US" sz="1174" b="1" i="1" dirty="0">
                <a:solidFill>
                  <a:srgbClr val="09182D"/>
                </a:solidFill>
                <a:latin typeface="Open Sans" panose="020B0606030504020204" pitchFamily="34" charset="0"/>
                <a:ea typeface="Open Sans" panose="020B0606030504020204" pitchFamily="34" charset="0"/>
                <a:cs typeface="Open Sans" panose="020B0606030504020204" pitchFamily="34" charset="0"/>
              </a:endParaRPr>
            </a:p>
            <a:p>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DEGREE</a:t>
              </a:r>
            </a:p>
            <a:p>
              <a:pPr marL="177073"/>
              <a:r>
                <a:rPr lang="en-US" sz="1076"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latin typeface="Open Sans" panose="020B0606030504020204" pitchFamily="34" charset="0"/>
                  <a:ea typeface="Open Sans" panose="020B0606030504020204" pitchFamily="34" charset="0"/>
                  <a:cs typeface="Open Sans" panose="020B0606030504020204" pitchFamily="34" charset="0"/>
                </a:rPr>
                <a:t>indu</a:t>
              </a:r>
              <a:r>
                <a:rPr lang="en-US" sz="1076" i="1" dirty="0">
                  <a:latin typeface="Open Sans" panose="020B0606030504020204" pitchFamily="34" charset="0"/>
                  <a:ea typeface="Open Sans" panose="020B0606030504020204" pitchFamily="34" charset="0"/>
                  <a:cs typeface="Open Sans" panose="020B0606030504020204" pitchFamily="34" charset="0"/>
                </a:rPr>
                <a:t> </a:t>
              </a:r>
              <a:r>
                <a:rPr lang="en-US" sz="1076" i="1" dirty="0" err="1">
                  <a:latin typeface="Open Sans" panose="020B0606030504020204" pitchFamily="34" charset="0"/>
                  <a:ea typeface="Open Sans" panose="020B0606030504020204" pitchFamily="34" charset="0"/>
                  <a:cs typeface="Open Sans" panose="020B0606030504020204" pitchFamily="34" charset="0"/>
                </a:rPr>
                <a:t>stry</a:t>
              </a:r>
              <a:r>
                <a:rPr lang="en-US" sz="1076" i="1"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latin typeface="Open Sans" panose="020B0606030504020204" pitchFamily="34" charset="0"/>
                  <a:ea typeface="Open Sans" panose="020B0606030504020204" pitchFamily="34" charset="0"/>
                  <a:cs typeface="Open Sans" panose="020B0606030504020204" pitchFamily="34" charset="0"/>
                </a:rPr>
                <a:t>te</a:t>
              </a:r>
              <a:r>
                <a:rPr lang="en-US" sz="1076" i="1" dirty="0">
                  <a:latin typeface="Open Sans" panose="020B0606030504020204" pitchFamily="34" charset="0"/>
                  <a:ea typeface="Open Sans" panose="020B0606030504020204" pitchFamily="34" charset="0"/>
                  <a:cs typeface="Open Sans" panose="020B0606030504020204" pitchFamily="34" charset="0"/>
                </a:rPr>
                <a:t> </a:t>
              </a:r>
              <a:r>
                <a:rPr lang="en-US" sz="1076" i="1" dirty="0" err="1">
                  <a:latin typeface="Open Sans" panose="020B0606030504020204" pitchFamily="34" charset="0"/>
                  <a:ea typeface="Open Sans" panose="020B0606030504020204" pitchFamily="34" charset="0"/>
                  <a:cs typeface="Open Sans" panose="020B0606030504020204" pitchFamily="34" charset="0"/>
                </a:rPr>
                <a:t>xt</a:t>
              </a:r>
              <a:r>
                <a:rPr lang="en-US" sz="1076" i="1"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sp>
          <p:nvSpPr>
            <p:cNvPr id="115" name="Rectangle: Diagonal Corners Rounded 114">
              <a:extLst>
                <a:ext uri="{FF2B5EF4-FFF2-40B4-BE49-F238E27FC236}">
                  <a16:creationId xmlns:a16="http://schemas.microsoft.com/office/drawing/2014/main" id="{8D17EFEB-32FB-4A05-BFB4-D973A9B5575D}"/>
                </a:ext>
              </a:extLst>
            </p:cNvPr>
            <p:cNvSpPr/>
            <p:nvPr/>
          </p:nvSpPr>
          <p:spPr>
            <a:xfrm>
              <a:off x="505364" y="4855551"/>
              <a:ext cx="684000" cy="684000"/>
            </a:xfrm>
            <a:prstGeom prst="round2DiagRect">
              <a:avLst/>
            </a:prstGeom>
            <a:solidFill>
              <a:srgbClr val="BF3533"/>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1133" i="1" dirty="0">
                  <a:solidFill>
                    <a:schemeClr val="bg1"/>
                  </a:solidFill>
                  <a:latin typeface="Open Sans" panose="020B0606030504020204" pitchFamily="34" charset="0"/>
                  <a:ea typeface="Open Sans" panose="020B0606030504020204" pitchFamily="34" charset="0"/>
                  <a:cs typeface="Open Sans" panose="020B0606030504020204" pitchFamily="34" charset="0"/>
                </a:rPr>
                <a:t>2018</a:t>
              </a:r>
            </a:p>
            <a:p>
              <a:pPr algn="ctr"/>
              <a:r>
                <a:rPr lang="fr-MA" sz="1133" i="1" dirty="0">
                  <a:solidFill>
                    <a:schemeClr val="bg1"/>
                  </a:solidFill>
                  <a:latin typeface="Open Sans" panose="020B0606030504020204" pitchFamily="34" charset="0"/>
                  <a:ea typeface="Open Sans" panose="020B0606030504020204" pitchFamily="34" charset="0"/>
                  <a:cs typeface="Open Sans" panose="020B0606030504020204" pitchFamily="34" charset="0"/>
                </a:rPr>
                <a:t>2016</a:t>
              </a:r>
              <a:endParaRPr lang="fr-MA" sz="1942"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6" name="Rectangle: Diagonal Corners Rounded 115">
              <a:extLst>
                <a:ext uri="{FF2B5EF4-FFF2-40B4-BE49-F238E27FC236}">
                  <a16:creationId xmlns:a16="http://schemas.microsoft.com/office/drawing/2014/main" id="{7C5BE124-E2C9-48D8-88B3-88E344220148}"/>
                </a:ext>
              </a:extLst>
            </p:cNvPr>
            <p:cNvSpPr/>
            <p:nvPr/>
          </p:nvSpPr>
          <p:spPr>
            <a:xfrm>
              <a:off x="509946" y="5925852"/>
              <a:ext cx="684000" cy="684000"/>
            </a:xfrm>
            <a:prstGeom prst="round2DiagRect">
              <a:avLst/>
            </a:prstGeom>
            <a:solidFill>
              <a:srgbClr val="BF3533"/>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1133" i="1" dirty="0">
                  <a:solidFill>
                    <a:schemeClr val="bg1"/>
                  </a:solidFill>
                  <a:latin typeface="Open Sans" panose="020B0606030504020204" pitchFamily="34" charset="0"/>
                  <a:ea typeface="Open Sans" panose="020B0606030504020204" pitchFamily="34" charset="0"/>
                  <a:cs typeface="Open Sans" panose="020B0606030504020204" pitchFamily="34" charset="0"/>
                </a:rPr>
                <a:t>2016</a:t>
              </a:r>
            </a:p>
            <a:p>
              <a:pPr algn="ctr"/>
              <a:r>
                <a:rPr lang="fr-MA" sz="1133" i="1" dirty="0">
                  <a:solidFill>
                    <a:schemeClr val="bg1"/>
                  </a:solidFill>
                  <a:latin typeface="Open Sans" panose="020B0606030504020204" pitchFamily="34" charset="0"/>
                  <a:ea typeface="Open Sans" panose="020B0606030504020204" pitchFamily="34" charset="0"/>
                  <a:cs typeface="Open Sans" panose="020B0606030504020204" pitchFamily="34" charset="0"/>
                </a:rPr>
                <a:t>2015</a:t>
              </a:r>
              <a:endParaRPr lang="fr-MA" sz="1942"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7" name="Subtitle 2">
              <a:extLst>
                <a:ext uri="{FF2B5EF4-FFF2-40B4-BE49-F238E27FC236}">
                  <a16:creationId xmlns:a16="http://schemas.microsoft.com/office/drawing/2014/main" id="{8FA9BA7D-7D4F-403E-8DF3-98BC79ABD566}"/>
                </a:ext>
              </a:extLst>
            </p:cNvPr>
            <p:cNvSpPr/>
            <p:nvPr/>
          </p:nvSpPr>
          <p:spPr>
            <a:xfrm>
              <a:off x="1169271" y="5800734"/>
              <a:ext cx="5373157" cy="978137"/>
            </a:xfrm>
            <a:prstGeom prst="rect">
              <a:avLst/>
            </a:prstGeom>
            <a:noFill/>
            <a:ln cap="flat">
              <a:noFill/>
              <a:prstDash val="solid"/>
            </a:ln>
          </p:spPr>
          <p:txBody>
            <a:bodyPr vert="horz" wrap="square" lIns="89469" tIns="44735" rIns="89469" bIns="44735" anchor="t" anchorCtr="0" compatLnSpc="0">
              <a:spAutoFit/>
            </a:bodyPr>
            <a:lstStyle/>
            <a:p>
              <a:pPr fontAlgn="base">
                <a:lnSpc>
                  <a:spcPct val="107000"/>
                </a:lnSpc>
                <a:tabLst>
                  <a:tab pos="177073" algn="l"/>
                </a:tabLst>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UNIVERSITY</a:t>
              </a:r>
              <a:endParaRPr lang="en-US" sz="1174" b="1" i="1" dirty="0">
                <a:solidFill>
                  <a:srgbClr val="09182D"/>
                </a:solidFill>
                <a:latin typeface="Open Sans" panose="020B0606030504020204" pitchFamily="34" charset="0"/>
                <a:ea typeface="Open Sans" panose="020B0606030504020204" pitchFamily="34" charset="0"/>
                <a:cs typeface="Open Sans" panose="020B0606030504020204" pitchFamily="34" charset="0"/>
              </a:endParaRPr>
            </a:p>
            <a:p>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DEGREE</a:t>
              </a:r>
            </a:p>
            <a:p>
              <a:pPr marL="177073"/>
              <a:r>
                <a:rPr lang="en-US" sz="1076"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latin typeface="Open Sans" panose="020B0606030504020204" pitchFamily="34" charset="0"/>
                  <a:ea typeface="Open Sans" panose="020B0606030504020204" pitchFamily="34" charset="0"/>
                  <a:cs typeface="Open Sans" panose="020B0606030504020204" pitchFamily="34" charset="0"/>
                </a:rPr>
                <a:t>indu</a:t>
              </a:r>
              <a:r>
                <a:rPr lang="en-US" sz="1076" i="1" dirty="0">
                  <a:latin typeface="Open Sans" panose="020B0606030504020204" pitchFamily="34" charset="0"/>
                  <a:ea typeface="Open Sans" panose="020B0606030504020204" pitchFamily="34" charset="0"/>
                  <a:cs typeface="Open Sans" panose="020B0606030504020204" pitchFamily="34" charset="0"/>
                </a:rPr>
                <a:t> </a:t>
              </a:r>
              <a:r>
                <a:rPr lang="en-US" sz="1076" i="1" dirty="0" err="1">
                  <a:latin typeface="Open Sans" panose="020B0606030504020204" pitchFamily="34" charset="0"/>
                  <a:ea typeface="Open Sans" panose="020B0606030504020204" pitchFamily="34" charset="0"/>
                  <a:cs typeface="Open Sans" panose="020B0606030504020204" pitchFamily="34" charset="0"/>
                </a:rPr>
                <a:t>stry</a:t>
              </a:r>
              <a:r>
                <a:rPr lang="en-US" sz="1076" i="1"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latin typeface="Open Sans" panose="020B0606030504020204" pitchFamily="34" charset="0"/>
                  <a:ea typeface="Open Sans" panose="020B0606030504020204" pitchFamily="34" charset="0"/>
                  <a:cs typeface="Open Sans" panose="020B0606030504020204" pitchFamily="34" charset="0"/>
                </a:rPr>
                <a:t>te</a:t>
              </a:r>
              <a:r>
                <a:rPr lang="en-US" sz="1076" i="1" dirty="0">
                  <a:latin typeface="Open Sans" panose="020B0606030504020204" pitchFamily="34" charset="0"/>
                  <a:ea typeface="Open Sans" panose="020B0606030504020204" pitchFamily="34" charset="0"/>
                  <a:cs typeface="Open Sans" panose="020B0606030504020204" pitchFamily="34" charset="0"/>
                </a:rPr>
                <a:t> </a:t>
              </a:r>
              <a:r>
                <a:rPr lang="en-US" sz="1076" i="1" dirty="0" err="1">
                  <a:latin typeface="Open Sans" panose="020B0606030504020204" pitchFamily="34" charset="0"/>
                  <a:ea typeface="Open Sans" panose="020B0606030504020204" pitchFamily="34" charset="0"/>
                  <a:cs typeface="Open Sans" panose="020B0606030504020204" pitchFamily="34" charset="0"/>
                </a:rPr>
                <a:t>xt</a:t>
              </a:r>
              <a:r>
                <a:rPr lang="en-US" sz="1076" i="1"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grpSp>
    </p:spTree>
    <p:extLst>
      <p:ext uri="{BB962C8B-B14F-4D97-AF65-F5344CB8AC3E}">
        <p14:creationId xmlns:p14="http://schemas.microsoft.com/office/powerpoint/2010/main" val="3209358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E1D0DB-B561-4651-9416-6C8018614246}"/>
              </a:ext>
            </a:extLst>
          </p:cNvPr>
          <p:cNvSpPr/>
          <p:nvPr/>
        </p:nvSpPr>
        <p:spPr>
          <a:xfrm>
            <a:off x="81512" y="1"/>
            <a:ext cx="7399826" cy="2288237"/>
          </a:xfrm>
          <a:prstGeom prst="rect">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a:solidFill>
                <a:prstClr val="white"/>
              </a:solidFill>
              <a:latin typeface="Calibri"/>
            </a:endParaRPr>
          </a:p>
        </p:txBody>
      </p:sp>
      <p:sp>
        <p:nvSpPr>
          <p:cNvPr id="28" name="Rectangle 27">
            <a:extLst>
              <a:ext uri="{FF2B5EF4-FFF2-40B4-BE49-F238E27FC236}">
                <a16:creationId xmlns:a16="http://schemas.microsoft.com/office/drawing/2014/main" id="{46BA2BA3-3A20-48E2-AE94-D9D62FF72A37}"/>
              </a:ext>
            </a:extLst>
          </p:cNvPr>
          <p:cNvSpPr/>
          <p:nvPr/>
        </p:nvSpPr>
        <p:spPr>
          <a:xfrm>
            <a:off x="2091997" y="4683391"/>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32492"/>
            <a:r>
              <a:rPr lang="fr-MA" sz="1477" i="1" dirty="0">
                <a:solidFill>
                  <a:srgbClr val="43464F"/>
                </a:solidFill>
                <a:latin typeface="Open Sans" panose="020B0606030504020204" pitchFamily="34" charset="0"/>
                <a:ea typeface="Open Sans" panose="020B0606030504020204" pitchFamily="34" charset="0"/>
                <a:cs typeface="Open Sans" panose="020B0606030504020204" pitchFamily="34" charset="0"/>
              </a:rPr>
              <a:t>EDUCATION</a:t>
            </a:r>
            <a:endParaRPr lang="fr-FR" sz="1477" i="1" dirty="0">
              <a:solidFill>
                <a:srgbClr val="4346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2" name="Rectangle 121">
            <a:extLst>
              <a:ext uri="{FF2B5EF4-FFF2-40B4-BE49-F238E27FC236}">
                <a16:creationId xmlns:a16="http://schemas.microsoft.com/office/drawing/2014/main" id="{D05CE0DC-1740-4CB7-A7C6-B0E73659B557}"/>
              </a:ext>
            </a:extLst>
          </p:cNvPr>
          <p:cNvSpPr/>
          <p:nvPr/>
        </p:nvSpPr>
        <p:spPr>
          <a:xfrm>
            <a:off x="387991" y="9118328"/>
            <a:ext cx="2292155"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8686" algn="ctr" defTabSz="432492">
              <a:lnSpc>
                <a:spcPct val="107000"/>
              </a:lnSpc>
              <a:spcAft>
                <a:spcPts val="738"/>
              </a:spcAft>
            </a:pPr>
            <a:r>
              <a:rPr lang="fr-MA" sz="1477" i="1" dirty="0">
                <a:solidFill>
                  <a:srgbClr val="43464F"/>
                </a:solidFill>
                <a:latin typeface="Open Sans" panose="020B0606030504020204" pitchFamily="34" charset="0"/>
                <a:ea typeface="Open Sans" panose="020B0606030504020204" pitchFamily="34" charset="0"/>
                <a:cs typeface="Open Sans" panose="020B0606030504020204" pitchFamily="34" charset="0"/>
              </a:rPr>
              <a:t>HOBBIES</a:t>
            </a:r>
            <a:endParaRPr lang="fr-FR" sz="1477" i="1" dirty="0">
              <a:solidFill>
                <a:srgbClr val="43464F"/>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3" name="Table 122">
            <a:extLst>
              <a:ext uri="{FF2B5EF4-FFF2-40B4-BE49-F238E27FC236}">
                <a16:creationId xmlns:a16="http://schemas.microsoft.com/office/drawing/2014/main" id="{4ABB13AA-1BD1-4E3F-A249-F12416CFB988}"/>
              </a:ext>
            </a:extLst>
          </p:cNvPr>
          <p:cNvGraphicFramePr>
            <a:graphicFrameLocks noGrp="1"/>
          </p:cNvGraphicFramePr>
          <p:nvPr/>
        </p:nvGraphicFramePr>
        <p:xfrm>
          <a:off x="652102" y="9520147"/>
          <a:ext cx="2084552" cy="901397"/>
        </p:xfrm>
        <a:graphic>
          <a:graphicData uri="http://schemas.openxmlformats.org/drawingml/2006/table">
            <a:tbl>
              <a:tblPr firstRow="1" bandRow="1">
                <a:tableStyleId>{5C22544A-7EE6-4342-B048-85BDC9FD1C3A}</a:tableStyleId>
              </a:tblPr>
              <a:tblGrid>
                <a:gridCol w="2084552">
                  <a:extLst>
                    <a:ext uri="{9D8B030D-6E8A-4147-A177-3AD203B41FA5}">
                      <a16:colId xmlns:a16="http://schemas.microsoft.com/office/drawing/2014/main" val="1372251140"/>
                    </a:ext>
                  </a:extLst>
                </a:gridCol>
              </a:tblGrid>
              <a:tr h="897017">
                <a:tc>
                  <a:txBody>
                    <a:bodyPr/>
                    <a:lstStyle/>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i="1" kern="1200"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CINÉMA</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i="1" kern="1200"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MUSIC</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i="1" kern="1200"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GAMES</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i="1" kern="1200"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BOOKS</a:t>
                      </a:r>
                      <a:endParaRPr lang="fr-FR" sz="800" b="1" i="1"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892"/>
          <a:stretch/>
        </p:blipFill>
        <p:spPr>
          <a:xfrm>
            <a:off x="2925030" y="215101"/>
            <a:ext cx="1842170" cy="1842170"/>
          </a:xfrm>
          <a:prstGeom prst="ellipse">
            <a:avLst/>
          </a:prstGeom>
          <a:noFill/>
          <a:ln w="38100" cmpd="sng">
            <a:solidFill>
              <a:srgbClr val="43464F"/>
            </a:solidFill>
            <a:prstDash val="solid"/>
          </a:ln>
        </p:spPr>
      </p:pic>
      <p:sp>
        <p:nvSpPr>
          <p:cNvPr id="46" name="Rectangle 45">
            <a:extLst>
              <a:ext uri="{FF2B5EF4-FFF2-40B4-BE49-F238E27FC236}">
                <a16:creationId xmlns:a16="http://schemas.microsoft.com/office/drawing/2014/main" id="{28B23A1B-F5E7-4506-8705-78F503D72B49}"/>
              </a:ext>
            </a:extLst>
          </p:cNvPr>
          <p:cNvSpPr/>
          <p:nvPr/>
        </p:nvSpPr>
        <p:spPr>
          <a:xfrm>
            <a:off x="81513" y="2419411"/>
            <a:ext cx="2292156" cy="30230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432492"/>
            <a:r>
              <a:rPr lang="fr-MA" sz="1477" i="1" dirty="0">
                <a:solidFill>
                  <a:srgbClr val="43464F"/>
                </a:solidFill>
                <a:latin typeface="Open Sans" panose="020B0606030504020204" pitchFamily="34" charset="0"/>
                <a:ea typeface="Open Sans" panose="020B0606030504020204" pitchFamily="34" charset="0"/>
                <a:cs typeface="Open Sans" panose="020B0606030504020204" pitchFamily="34" charset="0"/>
              </a:rPr>
              <a:t>CONTACT</a:t>
            </a:r>
            <a:endParaRPr lang="fr-FR" sz="1477" i="1" dirty="0">
              <a:solidFill>
                <a:srgbClr val="4346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Rectangle 53">
            <a:extLst>
              <a:ext uri="{FF2B5EF4-FFF2-40B4-BE49-F238E27FC236}">
                <a16:creationId xmlns:a16="http://schemas.microsoft.com/office/drawing/2014/main" id="{40600902-D107-4E20-BD3A-25E8A5DEA347}"/>
              </a:ext>
            </a:extLst>
          </p:cNvPr>
          <p:cNvSpPr/>
          <p:nvPr/>
        </p:nvSpPr>
        <p:spPr>
          <a:xfrm>
            <a:off x="3205665" y="9118328"/>
            <a:ext cx="3144650"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432492" rtl="1">
              <a:lnSpc>
                <a:spcPct val="107000"/>
              </a:lnSpc>
              <a:spcAft>
                <a:spcPts val="738"/>
              </a:spcAft>
              <a:buSzPct val="150000"/>
            </a:pPr>
            <a:r>
              <a:rPr lang="fr-MA" sz="1477" i="1" dirty="0">
                <a:solidFill>
                  <a:srgbClr val="43464F"/>
                </a:solidFill>
                <a:latin typeface="Open Sans" panose="020B0606030504020204" pitchFamily="34" charset="0"/>
                <a:ea typeface="Open Sans" panose="020B0606030504020204" pitchFamily="34" charset="0"/>
                <a:cs typeface="Open Sans" panose="020B0606030504020204" pitchFamily="34" charset="0"/>
              </a:rPr>
              <a:t>AWARDS</a:t>
            </a:r>
            <a:endParaRPr lang="ar-MA" sz="1477" i="1" dirty="0">
              <a:solidFill>
                <a:srgbClr val="43464F"/>
              </a:solidFill>
              <a:latin typeface="Open Sans" panose="020B0606030504020204" pitchFamily="34" charset="0"/>
              <a:ea typeface="Open Sans" panose="020B0606030504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1C3EE4EF-222A-439A-A83F-93A8F5E514FA}"/>
              </a:ext>
            </a:extLst>
          </p:cNvPr>
          <p:cNvSpPr/>
          <p:nvPr/>
        </p:nvSpPr>
        <p:spPr>
          <a:xfrm>
            <a:off x="2784314" y="2427664"/>
            <a:ext cx="4567961" cy="707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defTabSz="432492">
              <a:lnSpc>
                <a:spcPct val="80000"/>
              </a:lnSpc>
            </a:pPr>
            <a:r>
              <a:rPr lang="fr-FR" sz="4305" b="1" i="1" dirty="0">
                <a:solidFill>
                  <a:srgbClr val="43464F"/>
                </a:solidFill>
                <a:latin typeface="Open Sans" panose="020B0606030504020204" pitchFamily="34" charset="0"/>
                <a:ea typeface="Open Sans" panose="020B0606030504020204" pitchFamily="34" charset="0"/>
                <a:cs typeface="Open Sans" panose="020B0606030504020204" pitchFamily="34" charset="0"/>
              </a:rPr>
              <a:t>JASMINE</a:t>
            </a:r>
            <a:r>
              <a:rPr lang="fr-FR" sz="4305" b="1" dirty="0">
                <a:solidFill>
                  <a:srgbClr val="43464F"/>
                </a:solidFill>
                <a:effectLst>
                  <a:outerShdw blurRad="50800" dist="38100" dir="2700000" algn="tl">
                    <a:srgbClr val="000000">
                      <a:alpha val="40000"/>
                    </a:srgbClr>
                  </a:outerShdw>
                </a:effectLst>
                <a:latin typeface="Open Sans" panose="020B0606030504020204" pitchFamily="34" charset="0"/>
                <a:ea typeface="Open Sans" panose="020B0606030504020204" pitchFamily="34" charset="0"/>
                <a:cs typeface="Open Sans" panose="020B0606030504020204" pitchFamily="34" charset="0"/>
              </a:rPr>
              <a:t> </a:t>
            </a:r>
            <a:r>
              <a:rPr lang="fr-FR" sz="4305" b="1" dirty="0">
                <a:solidFill>
                  <a:srgbClr val="43464F"/>
                </a:solidFill>
                <a:latin typeface="Open Sans" panose="020B0606030504020204" pitchFamily="34" charset="0"/>
                <a:ea typeface="Open Sans" panose="020B0606030504020204" pitchFamily="34" charset="0"/>
                <a:cs typeface="Open Sans" panose="020B0606030504020204" pitchFamily="34" charset="0"/>
              </a:rPr>
              <a:t>BAHLA</a:t>
            </a:r>
          </a:p>
        </p:txBody>
      </p:sp>
      <p:sp>
        <p:nvSpPr>
          <p:cNvPr id="47" name="Rectangle 46">
            <a:extLst>
              <a:ext uri="{FF2B5EF4-FFF2-40B4-BE49-F238E27FC236}">
                <a16:creationId xmlns:a16="http://schemas.microsoft.com/office/drawing/2014/main" id="{BE636B6A-2301-4300-8F79-899330FD796D}"/>
              </a:ext>
            </a:extLst>
          </p:cNvPr>
          <p:cNvSpPr/>
          <p:nvPr/>
        </p:nvSpPr>
        <p:spPr>
          <a:xfrm>
            <a:off x="2877760" y="3056313"/>
            <a:ext cx="2326192" cy="224084"/>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defTabSz="432492">
              <a:lnSpc>
                <a:spcPct val="107000"/>
              </a:lnSpc>
              <a:spcAft>
                <a:spcPts val="782"/>
              </a:spcAft>
            </a:pPr>
            <a:r>
              <a:rPr lang="fr-FR" sz="1187" i="1" dirty="0">
                <a:solidFill>
                  <a:srgbClr val="494F4F"/>
                </a:solidFill>
                <a:latin typeface="Open Sans" panose="020B0606030504020204" pitchFamily="34" charset="0"/>
                <a:ea typeface="Open Sans" panose="020B0606030504020204" pitchFamily="34" charset="0"/>
                <a:cs typeface="Open Sans" panose="020B0606030504020204" pitchFamily="34" charset="0"/>
              </a:rPr>
              <a:t>POSITION TITLE</a:t>
            </a:r>
          </a:p>
        </p:txBody>
      </p:sp>
      <p:sp>
        <p:nvSpPr>
          <p:cNvPr id="56" name="Text Box 5">
            <a:extLst>
              <a:ext uri="{FF2B5EF4-FFF2-40B4-BE49-F238E27FC236}">
                <a16:creationId xmlns:a16="http://schemas.microsoft.com/office/drawing/2014/main" id="{63FC28B8-52E7-4A21-97A6-8E9008431DC2}"/>
              </a:ext>
            </a:extLst>
          </p:cNvPr>
          <p:cNvSpPr txBox="1">
            <a:spLocks noChangeArrowheads="1"/>
          </p:cNvSpPr>
          <p:nvPr/>
        </p:nvSpPr>
        <p:spPr bwMode="auto">
          <a:xfrm>
            <a:off x="2866630" y="3293724"/>
            <a:ext cx="4619697" cy="1091101"/>
          </a:xfrm>
          <a:prstGeom prst="snip1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vert="horz" wrap="square" lIns="89469" tIns="44735" rIns="89469" bIns="44735" numCol="1" anchor="t" anchorCtr="0" compatLnSpc="1">
            <a:prstTxWarp prst="textNoShape">
              <a:avLst/>
            </a:prstTxWarp>
            <a:spAutoFit/>
          </a:bodyPr>
          <a:lstStyle/>
          <a:p>
            <a:pPr algn="just" defTabSz="432492"/>
            <a:r>
              <a:rPr lang="en-US" sz="1187" i="1" dirty="0">
                <a:solidFill>
                  <a:srgbClr val="494F4F"/>
                </a:solidFill>
                <a:latin typeface="Open Sans" panose="020B0606030504020204" pitchFamily="34" charset="0"/>
                <a:ea typeface="Open Sans" panose="020B0606030504020204" pitchFamily="34" charset="0"/>
                <a:cs typeface="Open Sans" panose="020B0606030504020204" pitchFamily="34" charset="0"/>
              </a:rPr>
              <a:t>Describe in a few lines your career path, your key skills for the position and your career goals. This is actually an introduction to your cover letter. Describe in a few lines your career path, your key skills for the position and your career goals. This is actually an introduction to your cover letter.</a:t>
            </a:r>
            <a:endParaRPr lang="fr-FR" sz="1187" i="1" dirty="0">
              <a:solidFill>
                <a:srgbClr val="494F4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9" name="Group 18">
            <a:extLst>
              <a:ext uri="{FF2B5EF4-FFF2-40B4-BE49-F238E27FC236}">
                <a16:creationId xmlns:a16="http://schemas.microsoft.com/office/drawing/2014/main" id="{815711BA-4577-455D-BA2F-7687EA1A44E9}"/>
              </a:ext>
            </a:extLst>
          </p:cNvPr>
          <p:cNvGrpSpPr/>
          <p:nvPr/>
        </p:nvGrpSpPr>
        <p:grpSpPr>
          <a:xfrm>
            <a:off x="2641968" y="9547621"/>
            <a:ext cx="4456783" cy="665054"/>
            <a:chOff x="2353020" y="9243126"/>
            <a:chExt cx="4130451" cy="616357"/>
          </a:xfrm>
        </p:grpSpPr>
        <p:sp>
          <p:nvSpPr>
            <p:cNvPr id="3" name="Rectangle 2">
              <a:extLst>
                <a:ext uri="{FF2B5EF4-FFF2-40B4-BE49-F238E27FC236}">
                  <a16:creationId xmlns:a16="http://schemas.microsoft.com/office/drawing/2014/main" id="{923EFA51-6848-4B2D-8A51-15C8DC03FDD2}"/>
                </a:ext>
              </a:extLst>
            </p:cNvPr>
            <p:cNvSpPr/>
            <p:nvPr/>
          </p:nvSpPr>
          <p:spPr>
            <a:xfrm>
              <a:off x="2353020" y="9243126"/>
              <a:ext cx="1965203" cy="616357"/>
            </a:xfrm>
            <a:prstGeom prst="rect">
              <a:avLst/>
            </a:prstGeom>
          </p:spPr>
          <p:txBody>
            <a:bodyPr wrap="square">
              <a:spAutoFit/>
            </a:bodyPr>
            <a:lstStyle/>
            <a:p>
              <a:pPr marL="184995" indent="-184995" defTabSz="432492">
                <a:buFont typeface="Wingdings" panose="05000000000000000000" pitchFamily="2" charset="2"/>
                <a:buChar char="§"/>
              </a:pPr>
              <a:r>
                <a:rPr lang="en-US" sz="1133" i="1" dirty="0">
                  <a:solidFill>
                    <a:srgbClr val="203141"/>
                  </a:solidFill>
                  <a:latin typeface="Open Sans" panose="020B0606030504020204" pitchFamily="34" charset="0"/>
                  <a:ea typeface="Open Sans" panose="020B0606030504020204" pitchFamily="34" charset="0"/>
                  <a:cs typeface="Open Sans" panose="020B0606030504020204" pitchFamily="34" charset="0"/>
                </a:rPr>
                <a:t>BEST IDEA 2018</a:t>
              </a:r>
            </a:p>
            <a:p>
              <a:pPr marL="177073" defTabSz="432492"/>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87" name="Rectangle 86">
              <a:extLst>
                <a:ext uri="{FF2B5EF4-FFF2-40B4-BE49-F238E27FC236}">
                  <a16:creationId xmlns:a16="http://schemas.microsoft.com/office/drawing/2014/main" id="{2D24FDAF-C74D-468A-ADE2-178D4B0A272E}"/>
                </a:ext>
              </a:extLst>
            </p:cNvPr>
            <p:cNvSpPr/>
            <p:nvPr/>
          </p:nvSpPr>
          <p:spPr>
            <a:xfrm>
              <a:off x="4525232" y="9243126"/>
              <a:ext cx="1958239" cy="616357"/>
            </a:xfrm>
            <a:prstGeom prst="rect">
              <a:avLst/>
            </a:prstGeom>
          </p:spPr>
          <p:txBody>
            <a:bodyPr wrap="square">
              <a:spAutoFit/>
            </a:bodyPr>
            <a:lstStyle/>
            <a:p>
              <a:pPr marL="184995" indent="-184995" defTabSz="432492">
                <a:buFont typeface="Wingdings" panose="05000000000000000000" pitchFamily="2" charset="2"/>
                <a:buChar char="§"/>
              </a:pPr>
              <a:r>
                <a:rPr lang="en-US" sz="1133" i="1" dirty="0">
                  <a:solidFill>
                    <a:srgbClr val="203141"/>
                  </a:solidFill>
                  <a:latin typeface="Open Sans" panose="020B0606030504020204" pitchFamily="34" charset="0"/>
                  <a:ea typeface="Open Sans" panose="020B0606030504020204" pitchFamily="34" charset="0"/>
                  <a:cs typeface="Open Sans" panose="020B0606030504020204" pitchFamily="34" charset="0"/>
                </a:rPr>
                <a:t>BEST IDEA 2019</a:t>
              </a:r>
            </a:p>
            <a:p>
              <a:pPr marL="177073" defTabSz="432492"/>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p:txBody>
        </p:sp>
      </p:grpSp>
      <p:grpSp>
        <p:nvGrpSpPr>
          <p:cNvPr id="72" name="Group 71">
            <a:extLst>
              <a:ext uri="{FF2B5EF4-FFF2-40B4-BE49-F238E27FC236}">
                <a16:creationId xmlns:a16="http://schemas.microsoft.com/office/drawing/2014/main" id="{886A7FF5-4BF6-4FBA-BAB2-2EE05008397B}"/>
              </a:ext>
            </a:extLst>
          </p:cNvPr>
          <p:cNvGrpSpPr/>
          <p:nvPr/>
        </p:nvGrpSpPr>
        <p:grpSpPr>
          <a:xfrm>
            <a:off x="236914" y="2784447"/>
            <a:ext cx="1839246" cy="1577399"/>
            <a:chOff x="4331224" y="2592929"/>
            <a:chExt cx="1704574" cy="1461900"/>
          </a:xfrm>
        </p:grpSpPr>
        <p:grpSp>
          <p:nvGrpSpPr>
            <p:cNvPr id="73" name="Group 72">
              <a:extLst>
                <a:ext uri="{FF2B5EF4-FFF2-40B4-BE49-F238E27FC236}">
                  <a16:creationId xmlns:a16="http://schemas.microsoft.com/office/drawing/2014/main" id="{BD07093B-9E38-4762-B2FE-9B7E1592F28E}"/>
                </a:ext>
              </a:extLst>
            </p:cNvPr>
            <p:cNvGrpSpPr/>
            <p:nvPr/>
          </p:nvGrpSpPr>
          <p:grpSpPr>
            <a:xfrm>
              <a:off x="4331224" y="2592929"/>
              <a:ext cx="1486777" cy="1171464"/>
              <a:chOff x="1336594" y="891885"/>
              <a:chExt cx="1486777" cy="1171464"/>
            </a:xfrm>
          </p:grpSpPr>
          <p:grpSp>
            <p:nvGrpSpPr>
              <p:cNvPr id="89" name="Group 88">
                <a:extLst>
                  <a:ext uri="{FF2B5EF4-FFF2-40B4-BE49-F238E27FC236}">
                    <a16:creationId xmlns:a16="http://schemas.microsoft.com/office/drawing/2014/main" id="{C9FF82DB-B153-43E9-AFCE-7E08C3133F82}"/>
                  </a:ext>
                </a:extLst>
              </p:cNvPr>
              <p:cNvGrpSpPr/>
              <p:nvPr/>
            </p:nvGrpSpPr>
            <p:grpSpPr>
              <a:xfrm>
                <a:off x="1341479" y="891885"/>
                <a:ext cx="1481892" cy="1171464"/>
                <a:chOff x="1341479" y="891885"/>
                <a:chExt cx="1481892" cy="1171464"/>
              </a:xfrm>
            </p:grpSpPr>
            <p:grpSp>
              <p:nvGrpSpPr>
                <p:cNvPr id="91" name="Group 90">
                  <a:extLst>
                    <a:ext uri="{FF2B5EF4-FFF2-40B4-BE49-F238E27FC236}">
                      <a16:creationId xmlns:a16="http://schemas.microsoft.com/office/drawing/2014/main" id="{87380A9F-6BB8-4422-8F2F-50A05CEAC0AC}"/>
                    </a:ext>
                  </a:extLst>
                </p:cNvPr>
                <p:cNvGrpSpPr/>
                <p:nvPr/>
              </p:nvGrpSpPr>
              <p:grpSpPr>
                <a:xfrm>
                  <a:off x="1676466" y="926823"/>
                  <a:ext cx="1146905" cy="1115933"/>
                  <a:chOff x="142660" y="929043"/>
                  <a:chExt cx="1146905" cy="1115933"/>
                </a:xfrm>
              </p:grpSpPr>
              <p:sp>
                <p:nvSpPr>
                  <p:cNvPr id="95" name="Rectangle 94">
                    <a:extLst>
                      <a:ext uri="{FF2B5EF4-FFF2-40B4-BE49-F238E27FC236}">
                        <a16:creationId xmlns:a16="http://schemas.microsoft.com/office/drawing/2014/main" id="{578A6A93-105C-49B1-970D-84338D980F14}"/>
                      </a:ext>
                    </a:extLst>
                  </p:cNvPr>
                  <p:cNvSpPr/>
                  <p:nvPr/>
                </p:nvSpPr>
                <p:spPr>
                  <a:xfrm>
                    <a:off x="142660" y="1892373"/>
                    <a:ext cx="858694" cy="15260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rtl="1">
                      <a:lnSpc>
                        <a:spcPct val="107000"/>
                      </a:lnSpc>
                      <a:spcAft>
                        <a:spcPts val="738"/>
                      </a:spcAft>
                    </a:pPr>
                    <a:r>
                      <a:rPr lang="fr-MA" sz="1079" i="1" dirty="0">
                        <a:solidFill>
                          <a:prstClr val="black"/>
                        </a:solidFill>
                        <a:latin typeface="Open Sans" panose="020B0606030504020204" pitchFamily="34" charset="0"/>
                        <a:ea typeface="Open Sans" panose="020B0606030504020204" pitchFamily="34" charset="0"/>
                        <a:cs typeface="Open Sans" panose="020B0606030504020204" pitchFamily="34" charset="0"/>
                      </a:rPr>
                      <a:t>Rabat, Morocco</a:t>
                    </a:r>
                    <a:endParaRPr lang="fr-FR" sz="1079"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6" name="Rectangle 95">
                    <a:extLst>
                      <a:ext uri="{FF2B5EF4-FFF2-40B4-BE49-F238E27FC236}">
                        <a16:creationId xmlns:a16="http://schemas.microsoft.com/office/drawing/2014/main" id="{600D8D3B-9996-4CFF-A486-7565D503CDF3}"/>
                      </a:ext>
                    </a:extLst>
                  </p:cNvPr>
                  <p:cNvSpPr/>
                  <p:nvPr/>
                </p:nvSpPr>
                <p:spPr>
                  <a:xfrm>
                    <a:off x="142660" y="929043"/>
                    <a:ext cx="97754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079" i="1" dirty="0">
                        <a:solidFill>
                          <a:prstClr val="black"/>
                        </a:solidFill>
                        <a:latin typeface="Open Sans" panose="020B0606030504020204" pitchFamily="34" charset="0"/>
                        <a:ea typeface="Open Sans" panose="020B0606030504020204" pitchFamily="34" charset="0"/>
                        <a:cs typeface="Open Sans" panose="020B0606030504020204" pitchFamily="34" charset="0"/>
                      </a:rPr>
                      <a:t>00212600000000</a:t>
                    </a:r>
                    <a:endParaRPr lang="en-US" sz="1133"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Rectangle 96">
                    <a:extLst>
                      <a:ext uri="{FF2B5EF4-FFF2-40B4-BE49-F238E27FC236}">
                        <a16:creationId xmlns:a16="http://schemas.microsoft.com/office/drawing/2014/main" id="{45112ABE-559A-4E4B-8FA1-BBB76FA37373}"/>
                      </a:ext>
                    </a:extLst>
                  </p:cNvPr>
                  <p:cNvSpPr/>
                  <p:nvPr/>
                </p:nvSpPr>
                <p:spPr>
                  <a:xfrm>
                    <a:off x="142660" y="1254604"/>
                    <a:ext cx="1146905"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079" i="1" dirty="0">
                        <a:solidFill>
                          <a:prstClr val="black"/>
                        </a:solidFill>
                        <a:latin typeface="Open Sans" panose="020B0606030504020204" pitchFamily="34" charset="0"/>
                        <a:ea typeface="Open Sans" panose="020B0606030504020204" pitchFamily="34" charset="0"/>
                        <a:cs typeface="Open Sans" panose="020B0606030504020204" pitchFamily="34" charset="0"/>
                      </a:rPr>
                      <a:t>info@bestfreecv.com</a:t>
                    </a:r>
                    <a:endParaRPr lang="fr-FR" sz="1079"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Rectangle 97">
                    <a:extLst>
                      <a:ext uri="{FF2B5EF4-FFF2-40B4-BE49-F238E27FC236}">
                        <a16:creationId xmlns:a16="http://schemas.microsoft.com/office/drawing/2014/main" id="{A7BA6C1D-1CF9-4DB7-AF69-F920D676CE7B}"/>
                      </a:ext>
                    </a:extLst>
                  </p:cNvPr>
                  <p:cNvSpPr/>
                  <p:nvPr/>
                </p:nvSpPr>
                <p:spPr>
                  <a:xfrm>
                    <a:off x="142660" y="1566861"/>
                    <a:ext cx="1117193"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079" i="1" dirty="0">
                        <a:solidFill>
                          <a:prstClr val="black"/>
                        </a:solidFill>
                        <a:latin typeface="Open Sans" panose="020B0606030504020204" pitchFamily="34" charset="0"/>
                        <a:ea typeface="Open Sans" panose="020B0606030504020204" pitchFamily="34" charset="0"/>
                        <a:cs typeface="Open Sans" panose="020B0606030504020204" pitchFamily="34" charset="0"/>
                      </a:rPr>
                      <a:t>www.bestfreecv.com</a:t>
                    </a:r>
                    <a:endParaRPr lang="fr-FR" sz="1079"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2" name="شكل حر 78">
                  <a:extLst>
                    <a:ext uri="{FF2B5EF4-FFF2-40B4-BE49-F238E27FC236}">
                      <a16:creationId xmlns:a16="http://schemas.microsoft.com/office/drawing/2014/main" id="{0CB9006E-C69B-436F-8485-14CD898C4F87}"/>
                    </a:ext>
                  </a:extLst>
                </p:cNvPr>
                <p:cNvSpPr>
                  <a:spLocks noChangeAspect="1"/>
                </p:cNvSpPr>
                <p:nvPr/>
              </p:nvSpPr>
              <p:spPr>
                <a:xfrm>
                  <a:off x="1373599" y="1864491"/>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rgbClr val="E9CBC9"/>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93319"/>
                  <a:endParaRPr lang="fr-MA" sz="3021">
                    <a:solidFill>
                      <a:prstClr val="black"/>
                    </a:solidFill>
                    <a:latin typeface="Calibri"/>
                  </a:endParaRPr>
                </a:p>
              </p:txBody>
            </p:sp>
            <p:sp>
              <p:nvSpPr>
                <p:cNvPr id="93" name="شكل حر 85">
                  <a:extLst>
                    <a:ext uri="{FF2B5EF4-FFF2-40B4-BE49-F238E27FC236}">
                      <a16:creationId xmlns:a16="http://schemas.microsoft.com/office/drawing/2014/main" id="{D31312D1-BF1B-4A8F-9DD1-456442795E3F}"/>
                    </a:ext>
                  </a:extLst>
                </p:cNvPr>
                <p:cNvSpPr>
                  <a:spLocks noChangeAspect="1"/>
                </p:cNvSpPr>
                <p:nvPr/>
              </p:nvSpPr>
              <p:spPr>
                <a:xfrm>
                  <a:off x="1341479" y="1256455"/>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rgbClr val="E9CB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93319"/>
                  <a:endParaRPr lang="fr-MA" sz="3021">
                    <a:solidFill>
                      <a:prstClr val="black"/>
                    </a:solidFill>
                    <a:latin typeface="Calibri"/>
                  </a:endParaRPr>
                </a:p>
              </p:txBody>
            </p:sp>
            <p:sp>
              <p:nvSpPr>
                <p:cNvPr id="94" name="Freeform: Shape 93">
                  <a:extLst>
                    <a:ext uri="{FF2B5EF4-FFF2-40B4-BE49-F238E27FC236}">
                      <a16:creationId xmlns:a16="http://schemas.microsoft.com/office/drawing/2014/main" id="{2A233C98-BDBD-4CE8-A405-1D771D218C2C}"/>
                    </a:ext>
                  </a:extLst>
                </p:cNvPr>
                <p:cNvSpPr/>
                <p:nvPr/>
              </p:nvSpPr>
              <p:spPr>
                <a:xfrm>
                  <a:off x="1342588" y="891885"/>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rgbClr val="E9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93319"/>
                  <a:endParaRPr lang="fr-MA" sz="3021">
                    <a:solidFill>
                      <a:prstClr val="black"/>
                    </a:solidFill>
                    <a:latin typeface="Calibri"/>
                  </a:endParaRPr>
                </a:p>
              </p:txBody>
            </p:sp>
          </p:grpSp>
          <p:sp>
            <p:nvSpPr>
              <p:cNvPr id="90" name="شكل حر 62">
                <a:extLst>
                  <a:ext uri="{FF2B5EF4-FFF2-40B4-BE49-F238E27FC236}">
                    <a16:creationId xmlns:a16="http://schemas.microsoft.com/office/drawing/2014/main" id="{E10591AC-12C1-4EDA-B5E2-67E59E82B137}"/>
                  </a:ext>
                </a:extLst>
              </p:cNvPr>
              <p:cNvSpPr>
                <a:spLocks noChangeAspect="1"/>
              </p:cNvSpPr>
              <p:nvPr/>
            </p:nvSpPr>
            <p:spPr bwMode="auto">
              <a:xfrm flipH="1">
                <a:off x="1336594" y="1531940"/>
                <a:ext cx="201530" cy="198858"/>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rgbClr val="E9CBC9"/>
              </a:solidFill>
              <a:ln w="9525">
                <a:noFill/>
                <a:round/>
                <a:headEnd/>
                <a:tailEnd/>
              </a:ln>
            </p:spPr>
            <p:txBody>
              <a:bodyPr rot="0" vert="horz" wrap="square" lIns="98664" tIns="49332" rIns="98664" bIns="49332"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endParaRPr lang="fr-MA" sz="3021">
                  <a:solidFill>
                    <a:prstClr val="black"/>
                  </a:solidFill>
                  <a:latin typeface="Calibri"/>
                </a:endParaRPr>
              </a:p>
            </p:txBody>
          </p:sp>
        </p:grpSp>
        <p:grpSp>
          <p:nvGrpSpPr>
            <p:cNvPr id="85" name="Group 84">
              <a:extLst>
                <a:ext uri="{FF2B5EF4-FFF2-40B4-BE49-F238E27FC236}">
                  <a16:creationId xmlns:a16="http://schemas.microsoft.com/office/drawing/2014/main" id="{D0BD8D0E-C7E9-43F9-BC81-7BF6C87019AD}"/>
                </a:ext>
              </a:extLst>
            </p:cNvPr>
            <p:cNvGrpSpPr/>
            <p:nvPr/>
          </p:nvGrpSpPr>
          <p:grpSpPr>
            <a:xfrm>
              <a:off x="4386069" y="3914550"/>
              <a:ext cx="1649729" cy="140279"/>
              <a:chOff x="4386069" y="3914550"/>
              <a:chExt cx="1649729" cy="140279"/>
            </a:xfrm>
          </p:grpSpPr>
          <p:sp>
            <p:nvSpPr>
              <p:cNvPr id="86" name="Rectangle 85">
                <a:extLst>
                  <a:ext uri="{FF2B5EF4-FFF2-40B4-BE49-F238E27FC236}">
                    <a16:creationId xmlns:a16="http://schemas.microsoft.com/office/drawing/2014/main" id="{8E7FE09E-2212-46BC-A6B4-C3921F76610B}"/>
                  </a:ext>
                </a:extLst>
              </p:cNvPr>
              <p:cNvSpPr/>
              <p:nvPr/>
            </p:nvSpPr>
            <p:spPr>
              <a:xfrm>
                <a:off x="4610925" y="3914550"/>
                <a:ext cx="1424873"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defTabSz="432492" rtl="1">
                  <a:lnSpc>
                    <a:spcPct val="107000"/>
                  </a:lnSpc>
                  <a:spcAft>
                    <a:spcPts val="738"/>
                  </a:spcAft>
                </a:pPr>
                <a:r>
                  <a:rPr lang="fr-MA" sz="1079" i="1" dirty="0">
                    <a:solidFill>
                      <a:prstClr val="black"/>
                    </a:solidFill>
                    <a:latin typeface="Open Sans" panose="020B0606030504020204" pitchFamily="34" charset="0"/>
                    <a:ea typeface="Open Sans" panose="020B0606030504020204" pitchFamily="34" charset="0"/>
                    <a:cs typeface="Open Sans" panose="020B0606030504020204" pitchFamily="34" charset="0"/>
                  </a:rPr>
                  <a:t>29 </a:t>
                </a:r>
                <a:r>
                  <a:rPr lang="fr-MA" sz="1079"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years</a:t>
                </a:r>
                <a:r>
                  <a:rPr lang="fr-MA" sz="1079"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fr-MA" sz="1079"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old</a:t>
                </a:r>
                <a:endParaRPr lang="fr-FR" sz="1079"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8" name="Heart 87">
                <a:extLst>
                  <a:ext uri="{FF2B5EF4-FFF2-40B4-BE49-F238E27FC236}">
                    <a16:creationId xmlns:a16="http://schemas.microsoft.com/office/drawing/2014/main" id="{D0803422-899D-4195-ACD9-71B1372EB79F}"/>
                  </a:ext>
                </a:extLst>
              </p:cNvPr>
              <p:cNvSpPr/>
              <p:nvPr/>
            </p:nvSpPr>
            <p:spPr>
              <a:xfrm>
                <a:off x="4386069" y="3930053"/>
                <a:ext cx="124776" cy="124776"/>
              </a:xfrm>
              <a:prstGeom prst="heart">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a:solidFill>
                    <a:prstClr val="white"/>
                  </a:solidFill>
                  <a:latin typeface="Calibri"/>
                </a:endParaRPr>
              </a:p>
            </p:txBody>
          </p:sp>
        </p:grpSp>
      </p:grpSp>
      <p:grpSp>
        <p:nvGrpSpPr>
          <p:cNvPr id="4" name="Group 3">
            <a:extLst>
              <a:ext uri="{FF2B5EF4-FFF2-40B4-BE49-F238E27FC236}">
                <a16:creationId xmlns:a16="http://schemas.microsoft.com/office/drawing/2014/main" id="{4138A6C5-D72E-4038-9081-7BE78E710D97}"/>
              </a:ext>
            </a:extLst>
          </p:cNvPr>
          <p:cNvGrpSpPr/>
          <p:nvPr/>
        </p:nvGrpSpPr>
        <p:grpSpPr>
          <a:xfrm>
            <a:off x="4811316" y="7521211"/>
            <a:ext cx="2204540" cy="1285472"/>
            <a:chOff x="11908" y="4098754"/>
            <a:chExt cx="2043120" cy="1191348"/>
          </a:xfrm>
        </p:grpSpPr>
        <p:sp>
          <p:nvSpPr>
            <p:cNvPr id="27" name="Rectangle 26">
              <a:extLst>
                <a:ext uri="{FF2B5EF4-FFF2-40B4-BE49-F238E27FC236}">
                  <a16:creationId xmlns:a16="http://schemas.microsoft.com/office/drawing/2014/main" id="{282838A2-C8F7-48EC-AAD9-0BDF35CF634C}"/>
                </a:ext>
              </a:extLst>
            </p:cNvPr>
            <p:cNvSpPr/>
            <p:nvPr/>
          </p:nvSpPr>
          <p:spPr>
            <a:xfrm>
              <a:off x="35398" y="4098754"/>
              <a:ext cx="1950398"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432492"/>
              <a:r>
                <a:rPr lang="fr-MA" sz="1477" i="1" dirty="0">
                  <a:solidFill>
                    <a:srgbClr val="43464F"/>
                  </a:solidFill>
                  <a:latin typeface="Open Sans" panose="020B0606030504020204" pitchFamily="34" charset="0"/>
                  <a:ea typeface="Open Sans" panose="020B0606030504020204" pitchFamily="34" charset="0"/>
                  <a:cs typeface="Open Sans" panose="020B0606030504020204" pitchFamily="34" charset="0"/>
                </a:rPr>
                <a:t>APPLICATION SKILLS</a:t>
              </a:r>
              <a:endParaRPr lang="fr-FR" sz="1477" i="1" dirty="0">
                <a:solidFill>
                  <a:srgbClr val="43464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9">
              <a:extLst>
                <a:ext uri="{FF2B5EF4-FFF2-40B4-BE49-F238E27FC236}">
                  <a16:creationId xmlns:a16="http://schemas.microsoft.com/office/drawing/2014/main" id="{3EFEA171-5AAE-4D8E-9435-696593C99714}"/>
                </a:ext>
              </a:extLst>
            </p:cNvPr>
            <p:cNvGrpSpPr/>
            <p:nvPr/>
          </p:nvGrpSpPr>
          <p:grpSpPr>
            <a:xfrm>
              <a:off x="11908" y="4445122"/>
              <a:ext cx="2043120" cy="844980"/>
              <a:chOff x="93201" y="4445122"/>
              <a:chExt cx="2043120" cy="844980"/>
            </a:xfrm>
          </p:grpSpPr>
          <p:sp>
            <p:nvSpPr>
              <p:cNvPr id="69" name="Rectangle 68">
                <a:extLst>
                  <a:ext uri="{FF2B5EF4-FFF2-40B4-BE49-F238E27FC236}">
                    <a16:creationId xmlns:a16="http://schemas.microsoft.com/office/drawing/2014/main" id="{FD8CC80F-3128-42FB-A3C4-9E1A7A5294F1}"/>
                  </a:ext>
                </a:extLst>
              </p:cNvPr>
              <p:cNvSpPr/>
              <p:nvPr/>
            </p:nvSpPr>
            <p:spPr>
              <a:xfrm>
                <a:off x="93201" y="4445122"/>
                <a:ext cx="809938" cy="84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PHOTOSHOP</a:t>
                </a:r>
                <a:endParaRPr lang="a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ILLUSTATOR</a:t>
                </a:r>
                <a:endPar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endParaRPr>
              </a:p>
              <a:p>
                <a:pPr defTabSz="432492" rtl="1">
                  <a:lnSpc>
                    <a:spcPct val="114000"/>
                  </a:lnSpc>
                  <a:spcBef>
                    <a:spcPts val="432"/>
                  </a:spcBef>
                  <a:spcAft>
                    <a:spcPts val="432"/>
                  </a:spcAft>
                </a:pPr>
                <a:r>
                  <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FLASH</a:t>
                </a:r>
              </a:p>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MS OFFICE</a:t>
                </a:r>
              </a:p>
            </p:txBody>
          </p:sp>
          <p:grpSp>
            <p:nvGrpSpPr>
              <p:cNvPr id="154" name="Group 153">
                <a:extLst>
                  <a:ext uri="{FF2B5EF4-FFF2-40B4-BE49-F238E27FC236}">
                    <a16:creationId xmlns:a16="http://schemas.microsoft.com/office/drawing/2014/main" id="{4BB50911-AA43-41F3-8EF1-A97B167E8BDA}"/>
                  </a:ext>
                </a:extLst>
              </p:cNvPr>
              <p:cNvGrpSpPr/>
              <p:nvPr/>
            </p:nvGrpSpPr>
            <p:grpSpPr>
              <a:xfrm>
                <a:off x="951296" y="4496930"/>
                <a:ext cx="1185025" cy="762429"/>
                <a:chOff x="944356" y="7541611"/>
                <a:chExt cx="1185025" cy="762429"/>
              </a:xfrm>
            </p:grpSpPr>
            <p:sp>
              <p:nvSpPr>
                <p:cNvPr id="155" name="Hexagon 154">
                  <a:extLst>
                    <a:ext uri="{FF2B5EF4-FFF2-40B4-BE49-F238E27FC236}">
                      <a16:creationId xmlns:a16="http://schemas.microsoft.com/office/drawing/2014/main" id="{3FA5F77A-7364-41DB-89B7-960ECAB846BD}"/>
                    </a:ext>
                  </a:extLst>
                </p:cNvPr>
                <p:cNvSpPr/>
                <p:nvPr/>
              </p:nvSpPr>
              <p:spPr>
                <a:xfrm>
                  <a:off x="1932277" y="7546219"/>
                  <a:ext cx="190360" cy="153552"/>
                </a:xfrm>
                <a:prstGeom prst="hexag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6" name="Hexagon 155">
                  <a:extLst>
                    <a:ext uri="{FF2B5EF4-FFF2-40B4-BE49-F238E27FC236}">
                      <a16:creationId xmlns:a16="http://schemas.microsoft.com/office/drawing/2014/main" id="{6A735498-8DD6-457D-9E3A-037A24D7CD05}"/>
                    </a:ext>
                  </a:extLst>
                </p:cNvPr>
                <p:cNvSpPr/>
                <p:nvPr/>
              </p:nvSpPr>
              <p:spPr>
                <a:xfrm>
                  <a:off x="1685738" y="7545067"/>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7" name="Hexagon 156">
                  <a:extLst>
                    <a:ext uri="{FF2B5EF4-FFF2-40B4-BE49-F238E27FC236}">
                      <a16:creationId xmlns:a16="http://schemas.microsoft.com/office/drawing/2014/main" id="{38F82A9D-2B14-4B85-8B0C-E9107E814452}"/>
                    </a:ext>
                  </a:extLst>
                </p:cNvPr>
                <p:cNvSpPr/>
                <p:nvPr/>
              </p:nvSpPr>
              <p:spPr>
                <a:xfrm>
                  <a:off x="1439199" y="7543915"/>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8" name="Hexagon 157">
                  <a:extLst>
                    <a:ext uri="{FF2B5EF4-FFF2-40B4-BE49-F238E27FC236}">
                      <a16:creationId xmlns:a16="http://schemas.microsoft.com/office/drawing/2014/main" id="{2115E8F9-8088-4644-A595-7086018DA32E}"/>
                    </a:ext>
                  </a:extLst>
                </p:cNvPr>
                <p:cNvSpPr/>
                <p:nvPr/>
              </p:nvSpPr>
              <p:spPr>
                <a:xfrm>
                  <a:off x="1192660" y="7542763"/>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9" name="Hexagon 158">
                  <a:extLst>
                    <a:ext uri="{FF2B5EF4-FFF2-40B4-BE49-F238E27FC236}">
                      <a16:creationId xmlns:a16="http://schemas.microsoft.com/office/drawing/2014/main" id="{7CD3209B-3584-46D3-B521-34B5AA1FDCFB}"/>
                    </a:ext>
                  </a:extLst>
                </p:cNvPr>
                <p:cNvSpPr/>
                <p:nvPr/>
              </p:nvSpPr>
              <p:spPr>
                <a:xfrm>
                  <a:off x="946121" y="7541611"/>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0" name="Hexagon 159">
                  <a:extLst>
                    <a:ext uri="{FF2B5EF4-FFF2-40B4-BE49-F238E27FC236}">
                      <a16:creationId xmlns:a16="http://schemas.microsoft.com/office/drawing/2014/main" id="{4545A9AF-8B58-4565-9ADE-79F72E39E3B5}"/>
                    </a:ext>
                  </a:extLst>
                </p:cNvPr>
                <p:cNvSpPr/>
                <p:nvPr/>
              </p:nvSpPr>
              <p:spPr>
                <a:xfrm>
                  <a:off x="1930512" y="7748026"/>
                  <a:ext cx="190360" cy="153552"/>
                </a:xfrm>
                <a:prstGeom prst="hexag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1" name="Hexagon 160">
                  <a:extLst>
                    <a:ext uri="{FF2B5EF4-FFF2-40B4-BE49-F238E27FC236}">
                      <a16:creationId xmlns:a16="http://schemas.microsoft.com/office/drawing/2014/main" id="{F1361B04-612D-431E-A239-282B0C042A48}"/>
                    </a:ext>
                  </a:extLst>
                </p:cNvPr>
                <p:cNvSpPr/>
                <p:nvPr/>
              </p:nvSpPr>
              <p:spPr>
                <a:xfrm>
                  <a:off x="1683973" y="7746874"/>
                  <a:ext cx="190360" cy="153552"/>
                </a:xfrm>
                <a:prstGeom prst="hexag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2" name="Hexagon 161">
                  <a:extLst>
                    <a:ext uri="{FF2B5EF4-FFF2-40B4-BE49-F238E27FC236}">
                      <a16:creationId xmlns:a16="http://schemas.microsoft.com/office/drawing/2014/main" id="{98C6860D-71B1-47B6-87F6-828FA1DF0387}"/>
                    </a:ext>
                  </a:extLst>
                </p:cNvPr>
                <p:cNvSpPr/>
                <p:nvPr/>
              </p:nvSpPr>
              <p:spPr>
                <a:xfrm>
                  <a:off x="1437434" y="7745722"/>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3" name="Hexagon 162">
                  <a:extLst>
                    <a:ext uri="{FF2B5EF4-FFF2-40B4-BE49-F238E27FC236}">
                      <a16:creationId xmlns:a16="http://schemas.microsoft.com/office/drawing/2014/main" id="{C572521A-2987-4D21-81D2-DBFE00677770}"/>
                    </a:ext>
                  </a:extLst>
                </p:cNvPr>
                <p:cNvSpPr/>
                <p:nvPr/>
              </p:nvSpPr>
              <p:spPr>
                <a:xfrm>
                  <a:off x="1190895" y="7744570"/>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4" name="Hexagon 163">
                  <a:extLst>
                    <a:ext uri="{FF2B5EF4-FFF2-40B4-BE49-F238E27FC236}">
                      <a16:creationId xmlns:a16="http://schemas.microsoft.com/office/drawing/2014/main" id="{CB2C299D-6C4F-47C2-802D-337308E641EF}"/>
                    </a:ext>
                  </a:extLst>
                </p:cNvPr>
                <p:cNvSpPr/>
                <p:nvPr/>
              </p:nvSpPr>
              <p:spPr>
                <a:xfrm>
                  <a:off x="944356" y="7743418"/>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5" name="Hexagon 164">
                  <a:extLst>
                    <a:ext uri="{FF2B5EF4-FFF2-40B4-BE49-F238E27FC236}">
                      <a16:creationId xmlns:a16="http://schemas.microsoft.com/office/drawing/2014/main" id="{3363753A-88DF-43F9-A735-75DDDBA58483}"/>
                    </a:ext>
                  </a:extLst>
                </p:cNvPr>
                <p:cNvSpPr/>
                <p:nvPr/>
              </p:nvSpPr>
              <p:spPr>
                <a:xfrm>
                  <a:off x="1939021" y="7949833"/>
                  <a:ext cx="190360" cy="153552"/>
                </a:xfrm>
                <a:prstGeom prst="hexag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6" name="Hexagon 165">
                  <a:extLst>
                    <a:ext uri="{FF2B5EF4-FFF2-40B4-BE49-F238E27FC236}">
                      <a16:creationId xmlns:a16="http://schemas.microsoft.com/office/drawing/2014/main" id="{9BDE994C-66FA-401F-BE45-E7CA2E63A9A3}"/>
                    </a:ext>
                  </a:extLst>
                </p:cNvPr>
                <p:cNvSpPr/>
                <p:nvPr/>
              </p:nvSpPr>
              <p:spPr>
                <a:xfrm>
                  <a:off x="1692482" y="7948681"/>
                  <a:ext cx="190360" cy="153552"/>
                </a:xfrm>
                <a:prstGeom prst="hexag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7" name="Hexagon 166">
                  <a:extLst>
                    <a:ext uri="{FF2B5EF4-FFF2-40B4-BE49-F238E27FC236}">
                      <a16:creationId xmlns:a16="http://schemas.microsoft.com/office/drawing/2014/main" id="{3C0F50E3-217C-4C57-BAE7-E0B452457A52}"/>
                    </a:ext>
                  </a:extLst>
                </p:cNvPr>
                <p:cNvSpPr/>
                <p:nvPr/>
              </p:nvSpPr>
              <p:spPr>
                <a:xfrm>
                  <a:off x="1445943" y="7947529"/>
                  <a:ext cx="190360" cy="153552"/>
                </a:xfrm>
                <a:prstGeom prst="hexag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8" name="Hexagon 167">
                  <a:extLst>
                    <a:ext uri="{FF2B5EF4-FFF2-40B4-BE49-F238E27FC236}">
                      <a16:creationId xmlns:a16="http://schemas.microsoft.com/office/drawing/2014/main" id="{DD6F84DC-4765-4C28-ACA9-ABE0D815CE2D}"/>
                    </a:ext>
                  </a:extLst>
                </p:cNvPr>
                <p:cNvSpPr/>
                <p:nvPr/>
              </p:nvSpPr>
              <p:spPr>
                <a:xfrm>
                  <a:off x="1199404" y="7946377"/>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9" name="Hexagon 168">
                  <a:extLst>
                    <a:ext uri="{FF2B5EF4-FFF2-40B4-BE49-F238E27FC236}">
                      <a16:creationId xmlns:a16="http://schemas.microsoft.com/office/drawing/2014/main" id="{2E264935-DBD0-481F-A329-A3EF9DD67459}"/>
                    </a:ext>
                  </a:extLst>
                </p:cNvPr>
                <p:cNvSpPr/>
                <p:nvPr/>
              </p:nvSpPr>
              <p:spPr>
                <a:xfrm>
                  <a:off x="952865" y="7945225"/>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0" name="Hexagon 169">
                  <a:extLst>
                    <a:ext uri="{FF2B5EF4-FFF2-40B4-BE49-F238E27FC236}">
                      <a16:creationId xmlns:a16="http://schemas.microsoft.com/office/drawing/2014/main" id="{4994B3B1-326A-4480-BD2C-5A5D3B2467D6}"/>
                    </a:ext>
                  </a:extLst>
                </p:cNvPr>
                <p:cNvSpPr/>
                <p:nvPr/>
              </p:nvSpPr>
              <p:spPr>
                <a:xfrm>
                  <a:off x="1932044" y="8150488"/>
                  <a:ext cx="190360" cy="153552"/>
                </a:xfrm>
                <a:prstGeom prst="hexag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1" name="Hexagon 170">
                  <a:extLst>
                    <a:ext uri="{FF2B5EF4-FFF2-40B4-BE49-F238E27FC236}">
                      <a16:creationId xmlns:a16="http://schemas.microsoft.com/office/drawing/2014/main" id="{AE5AC08A-A4C4-4C94-ABE4-AF31A86D6E94}"/>
                    </a:ext>
                  </a:extLst>
                </p:cNvPr>
                <p:cNvSpPr/>
                <p:nvPr/>
              </p:nvSpPr>
              <p:spPr>
                <a:xfrm>
                  <a:off x="1685505" y="8149336"/>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2" name="Hexagon 171">
                  <a:extLst>
                    <a:ext uri="{FF2B5EF4-FFF2-40B4-BE49-F238E27FC236}">
                      <a16:creationId xmlns:a16="http://schemas.microsoft.com/office/drawing/2014/main" id="{B5269B0E-CEB5-4E02-AFD4-8D9A3EE03E97}"/>
                    </a:ext>
                  </a:extLst>
                </p:cNvPr>
                <p:cNvSpPr/>
                <p:nvPr/>
              </p:nvSpPr>
              <p:spPr>
                <a:xfrm>
                  <a:off x="1438966" y="8148184"/>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3" name="Hexagon 172">
                  <a:extLst>
                    <a:ext uri="{FF2B5EF4-FFF2-40B4-BE49-F238E27FC236}">
                      <a16:creationId xmlns:a16="http://schemas.microsoft.com/office/drawing/2014/main" id="{8E133AD2-05B7-4010-A12D-B0451068435E}"/>
                    </a:ext>
                  </a:extLst>
                </p:cNvPr>
                <p:cNvSpPr/>
                <p:nvPr/>
              </p:nvSpPr>
              <p:spPr>
                <a:xfrm>
                  <a:off x="1192427" y="8147032"/>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4" name="Hexagon 173">
                  <a:extLst>
                    <a:ext uri="{FF2B5EF4-FFF2-40B4-BE49-F238E27FC236}">
                      <a16:creationId xmlns:a16="http://schemas.microsoft.com/office/drawing/2014/main" id="{1646EFE3-CF59-4EA9-A2D3-23814FF6A615}"/>
                    </a:ext>
                  </a:extLst>
                </p:cNvPr>
                <p:cNvSpPr/>
                <p:nvPr/>
              </p:nvSpPr>
              <p:spPr>
                <a:xfrm>
                  <a:off x="945888" y="8145880"/>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grpSp>
        <p:nvGrpSpPr>
          <p:cNvPr id="11" name="Group 10">
            <a:extLst>
              <a:ext uri="{FF2B5EF4-FFF2-40B4-BE49-F238E27FC236}">
                <a16:creationId xmlns:a16="http://schemas.microsoft.com/office/drawing/2014/main" id="{C0FA5F53-0E0A-4528-B9CE-954EBE06B2CE}"/>
              </a:ext>
            </a:extLst>
          </p:cNvPr>
          <p:cNvGrpSpPr/>
          <p:nvPr/>
        </p:nvGrpSpPr>
        <p:grpSpPr>
          <a:xfrm>
            <a:off x="538714" y="5082418"/>
            <a:ext cx="6623801" cy="2232028"/>
            <a:chOff x="423724" y="4710275"/>
            <a:chExt cx="6138797" cy="2068596"/>
          </a:xfrm>
        </p:grpSpPr>
        <p:sp>
          <p:nvSpPr>
            <p:cNvPr id="58" name="Subtitle 2">
              <a:extLst>
                <a:ext uri="{FF2B5EF4-FFF2-40B4-BE49-F238E27FC236}">
                  <a16:creationId xmlns:a16="http://schemas.microsoft.com/office/drawing/2014/main" id="{599C32E2-D5A1-4812-A9D2-A224007171B6}"/>
                </a:ext>
              </a:extLst>
            </p:cNvPr>
            <p:cNvSpPr/>
            <p:nvPr/>
          </p:nvSpPr>
          <p:spPr>
            <a:xfrm>
              <a:off x="1189364" y="4710275"/>
              <a:ext cx="5373157" cy="978137"/>
            </a:xfrm>
            <a:prstGeom prst="rect">
              <a:avLst/>
            </a:prstGeom>
            <a:noFill/>
            <a:ln cap="flat">
              <a:noFill/>
              <a:prstDash val="solid"/>
            </a:ln>
          </p:spPr>
          <p:txBody>
            <a:bodyPr vert="horz" wrap="square" lIns="89469" tIns="44735" rIns="89469" bIns="44735" anchor="t" anchorCtr="0" compatLnSpc="0">
              <a:spAutoFit/>
            </a:bodyPr>
            <a:lstStyle/>
            <a:p>
              <a:pPr defTabSz="432492" fontAlgn="base">
                <a:lnSpc>
                  <a:spcPct val="107000"/>
                </a:lnSpc>
                <a:tabLst>
                  <a:tab pos="177073" algn="l"/>
                </a:tabLst>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UNIVERSITY</a:t>
              </a:r>
              <a:endParaRPr lang="en-US" sz="1174" b="1" i="1" dirty="0">
                <a:solidFill>
                  <a:srgbClr val="09182D"/>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DEGREE</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sp>
          <p:nvSpPr>
            <p:cNvPr id="115" name="Hexagon 114">
              <a:extLst>
                <a:ext uri="{FF2B5EF4-FFF2-40B4-BE49-F238E27FC236}">
                  <a16:creationId xmlns:a16="http://schemas.microsoft.com/office/drawing/2014/main" id="{8D17EFEB-32FB-4A05-BFB4-D973A9B5575D}"/>
                </a:ext>
              </a:extLst>
            </p:cNvPr>
            <p:cNvSpPr/>
            <p:nvPr/>
          </p:nvSpPr>
          <p:spPr>
            <a:xfrm>
              <a:off x="423724" y="4855551"/>
              <a:ext cx="765640" cy="684000"/>
            </a:xfrm>
            <a:prstGeom prst="hexagon">
              <a:avLst/>
            </a:prstGeom>
            <a:solidFill>
              <a:srgbClr val="E9CBC9"/>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r>
                <a:rPr lang="fr-MA" sz="1133" i="1" dirty="0">
                  <a:solidFill>
                    <a:srgbClr val="43464F"/>
                  </a:solidFill>
                  <a:latin typeface="Open Sans" panose="020B0606030504020204" pitchFamily="34" charset="0"/>
                  <a:ea typeface="Open Sans" panose="020B0606030504020204" pitchFamily="34" charset="0"/>
                  <a:cs typeface="Open Sans" panose="020B0606030504020204" pitchFamily="34" charset="0"/>
                </a:rPr>
                <a:t>2018</a:t>
              </a:r>
            </a:p>
            <a:p>
              <a:pPr algn="ctr" defTabSz="432492"/>
              <a:r>
                <a:rPr lang="fr-MA" sz="1133" i="1" dirty="0">
                  <a:solidFill>
                    <a:srgbClr val="43464F"/>
                  </a:solidFill>
                  <a:latin typeface="Open Sans" panose="020B0606030504020204" pitchFamily="34" charset="0"/>
                  <a:ea typeface="Open Sans" panose="020B0606030504020204" pitchFamily="34" charset="0"/>
                  <a:cs typeface="Open Sans" panose="020B0606030504020204" pitchFamily="34" charset="0"/>
                </a:rPr>
                <a:t>2016</a:t>
              </a:r>
              <a:endParaRPr lang="fr-MA" sz="1942" i="1" dirty="0">
                <a:solidFill>
                  <a:srgbClr val="4346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6" name="Hexagon 115">
              <a:extLst>
                <a:ext uri="{FF2B5EF4-FFF2-40B4-BE49-F238E27FC236}">
                  <a16:creationId xmlns:a16="http://schemas.microsoft.com/office/drawing/2014/main" id="{7C5BE124-E2C9-48D8-88B3-88E344220148}"/>
                </a:ext>
              </a:extLst>
            </p:cNvPr>
            <p:cNvSpPr/>
            <p:nvPr/>
          </p:nvSpPr>
          <p:spPr>
            <a:xfrm>
              <a:off x="423724" y="5925852"/>
              <a:ext cx="770222" cy="684000"/>
            </a:xfrm>
            <a:prstGeom prst="hexagon">
              <a:avLst/>
            </a:prstGeom>
            <a:solidFill>
              <a:srgbClr val="E9CBC9"/>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r>
                <a:rPr lang="fr-MA" sz="1133" i="1" dirty="0">
                  <a:solidFill>
                    <a:srgbClr val="43464F"/>
                  </a:solidFill>
                  <a:latin typeface="Open Sans" panose="020B0606030504020204" pitchFamily="34" charset="0"/>
                  <a:ea typeface="Open Sans" panose="020B0606030504020204" pitchFamily="34" charset="0"/>
                  <a:cs typeface="Open Sans" panose="020B0606030504020204" pitchFamily="34" charset="0"/>
                </a:rPr>
                <a:t>2016</a:t>
              </a:r>
            </a:p>
            <a:p>
              <a:pPr algn="ctr" defTabSz="432492"/>
              <a:r>
                <a:rPr lang="fr-MA" sz="1133" i="1" dirty="0">
                  <a:solidFill>
                    <a:srgbClr val="43464F"/>
                  </a:solidFill>
                  <a:latin typeface="Open Sans" panose="020B0606030504020204" pitchFamily="34" charset="0"/>
                  <a:ea typeface="Open Sans" panose="020B0606030504020204" pitchFamily="34" charset="0"/>
                  <a:cs typeface="Open Sans" panose="020B0606030504020204" pitchFamily="34" charset="0"/>
                </a:rPr>
                <a:t>2015</a:t>
              </a:r>
              <a:endParaRPr lang="fr-MA" sz="1942" i="1" dirty="0">
                <a:solidFill>
                  <a:srgbClr val="4346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7" name="Subtitle 2">
              <a:extLst>
                <a:ext uri="{FF2B5EF4-FFF2-40B4-BE49-F238E27FC236}">
                  <a16:creationId xmlns:a16="http://schemas.microsoft.com/office/drawing/2014/main" id="{8FA9BA7D-7D4F-403E-8DF3-98BC79ABD566}"/>
                </a:ext>
              </a:extLst>
            </p:cNvPr>
            <p:cNvSpPr/>
            <p:nvPr/>
          </p:nvSpPr>
          <p:spPr>
            <a:xfrm>
              <a:off x="1169271" y="5800734"/>
              <a:ext cx="5373157" cy="978137"/>
            </a:xfrm>
            <a:prstGeom prst="rect">
              <a:avLst/>
            </a:prstGeom>
            <a:noFill/>
            <a:ln cap="flat">
              <a:noFill/>
              <a:prstDash val="solid"/>
            </a:ln>
          </p:spPr>
          <p:txBody>
            <a:bodyPr vert="horz" wrap="square" lIns="89469" tIns="44735" rIns="89469" bIns="44735" anchor="t" anchorCtr="0" compatLnSpc="0">
              <a:spAutoFit/>
            </a:bodyPr>
            <a:lstStyle/>
            <a:p>
              <a:pPr defTabSz="432492" fontAlgn="base">
                <a:lnSpc>
                  <a:spcPct val="107000"/>
                </a:lnSpc>
                <a:tabLst>
                  <a:tab pos="177073" algn="l"/>
                </a:tabLst>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UNIVERSITY</a:t>
              </a:r>
              <a:endParaRPr lang="en-US" sz="1174" b="1" i="1" dirty="0">
                <a:solidFill>
                  <a:srgbClr val="09182D"/>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DEGREE</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grpSp>
      <p:grpSp>
        <p:nvGrpSpPr>
          <p:cNvPr id="17" name="Group 16">
            <a:extLst>
              <a:ext uri="{FF2B5EF4-FFF2-40B4-BE49-F238E27FC236}">
                <a16:creationId xmlns:a16="http://schemas.microsoft.com/office/drawing/2014/main" id="{023EBA06-60F4-42BD-9A65-D23A3D083C92}"/>
              </a:ext>
            </a:extLst>
          </p:cNvPr>
          <p:cNvGrpSpPr/>
          <p:nvPr/>
        </p:nvGrpSpPr>
        <p:grpSpPr>
          <a:xfrm>
            <a:off x="2720142" y="7517284"/>
            <a:ext cx="1958903" cy="1276594"/>
            <a:chOff x="2359405" y="6966859"/>
            <a:chExt cx="1815469" cy="1183120"/>
          </a:xfrm>
        </p:grpSpPr>
        <p:grpSp>
          <p:nvGrpSpPr>
            <p:cNvPr id="2" name="Group 1">
              <a:extLst>
                <a:ext uri="{FF2B5EF4-FFF2-40B4-BE49-F238E27FC236}">
                  <a16:creationId xmlns:a16="http://schemas.microsoft.com/office/drawing/2014/main" id="{D486AD8C-694B-42AB-997A-BD4C9E1CEAF3}"/>
                </a:ext>
              </a:extLst>
            </p:cNvPr>
            <p:cNvGrpSpPr/>
            <p:nvPr/>
          </p:nvGrpSpPr>
          <p:grpSpPr>
            <a:xfrm>
              <a:off x="2359405" y="6966859"/>
              <a:ext cx="1815469" cy="1183120"/>
              <a:chOff x="31117" y="5666425"/>
              <a:chExt cx="1815469" cy="1183120"/>
            </a:xfrm>
          </p:grpSpPr>
          <p:sp>
            <p:nvSpPr>
              <p:cNvPr id="74" name="Rectangle 73">
                <a:extLst>
                  <a:ext uri="{FF2B5EF4-FFF2-40B4-BE49-F238E27FC236}">
                    <a16:creationId xmlns:a16="http://schemas.microsoft.com/office/drawing/2014/main" id="{9DB1A263-4539-469D-A653-02B25702121A}"/>
                  </a:ext>
                </a:extLst>
              </p:cNvPr>
              <p:cNvSpPr/>
              <p:nvPr/>
            </p:nvSpPr>
            <p:spPr>
              <a:xfrm>
                <a:off x="68230" y="5666425"/>
                <a:ext cx="1778356"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432492"/>
                <a:r>
                  <a:rPr lang="fr-MA" sz="1477" i="1" dirty="0">
                    <a:solidFill>
                      <a:srgbClr val="43464F"/>
                    </a:solidFill>
                    <a:latin typeface="Open Sans" panose="020B0606030504020204" pitchFamily="34" charset="0"/>
                    <a:ea typeface="Open Sans" panose="020B0606030504020204" pitchFamily="34" charset="0"/>
                    <a:cs typeface="Open Sans" panose="020B0606030504020204" pitchFamily="34" charset="0"/>
                  </a:rPr>
                  <a:t>PERSONAL</a:t>
                </a:r>
                <a:r>
                  <a:rPr lang="fr-MA" sz="1477" b="1" dirty="0">
                    <a:solidFill>
                      <a:srgbClr val="4346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MA" sz="1477" i="1" dirty="0">
                    <a:solidFill>
                      <a:srgbClr val="43464F"/>
                    </a:solidFill>
                    <a:latin typeface="Open Sans" panose="020B0606030504020204" pitchFamily="34" charset="0"/>
                    <a:ea typeface="Open Sans" panose="020B0606030504020204" pitchFamily="34" charset="0"/>
                    <a:cs typeface="Open Sans" panose="020B0606030504020204" pitchFamily="34" charset="0"/>
                  </a:rPr>
                  <a:t>SKILLS</a:t>
                </a:r>
                <a:endParaRPr lang="fr-FR" sz="1477" i="1" dirty="0">
                  <a:solidFill>
                    <a:srgbClr val="4346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 name="Rectangle 81">
                <a:extLst>
                  <a:ext uri="{FF2B5EF4-FFF2-40B4-BE49-F238E27FC236}">
                    <a16:creationId xmlns:a16="http://schemas.microsoft.com/office/drawing/2014/main" id="{1F8B55F2-6A23-4356-B376-3F00FCD2021C}"/>
                  </a:ext>
                </a:extLst>
              </p:cNvPr>
              <p:cNvSpPr/>
              <p:nvPr/>
            </p:nvSpPr>
            <p:spPr>
              <a:xfrm>
                <a:off x="31117" y="6004565"/>
                <a:ext cx="809938" cy="84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CREATIVE</a:t>
                </a:r>
                <a:endParaRPr lang="a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CREATIVE</a:t>
                </a:r>
                <a:endPar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endParaRPr>
              </a:p>
              <a:p>
                <a:pPr defTabSz="432492" rtl="1">
                  <a:lnSpc>
                    <a:spcPct val="114000"/>
                  </a:lnSpc>
                  <a:spcBef>
                    <a:spcPts val="432"/>
                  </a:spcBef>
                  <a:spcAft>
                    <a:spcPts val="432"/>
                  </a:spcAft>
                </a:pPr>
                <a:r>
                  <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CREATIVE</a:t>
                </a:r>
              </a:p>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CREATIVE</a:t>
                </a:r>
              </a:p>
            </p:txBody>
          </p:sp>
        </p:grpSp>
        <p:grpSp>
          <p:nvGrpSpPr>
            <p:cNvPr id="186" name="Group 185">
              <a:extLst>
                <a:ext uri="{FF2B5EF4-FFF2-40B4-BE49-F238E27FC236}">
                  <a16:creationId xmlns:a16="http://schemas.microsoft.com/office/drawing/2014/main" id="{7F4F07A4-8052-4F21-BE80-1D9BFFC9CE79}"/>
                </a:ext>
              </a:extLst>
            </p:cNvPr>
            <p:cNvGrpSpPr/>
            <p:nvPr/>
          </p:nvGrpSpPr>
          <p:grpSpPr>
            <a:xfrm>
              <a:off x="2951137" y="7362345"/>
              <a:ext cx="1185025" cy="762429"/>
              <a:chOff x="944356" y="7541611"/>
              <a:chExt cx="1185025" cy="762429"/>
            </a:xfrm>
          </p:grpSpPr>
          <p:sp>
            <p:nvSpPr>
              <p:cNvPr id="187" name="Hexagon 186">
                <a:extLst>
                  <a:ext uri="{FF2B5EF4-FFF2-40B4-BE49-F238E27FC236}">
                    <a16:creationId xmlns:a16="http://schemas.microsoft.com/office/drawing/2014/main" id="{EE4C98AD-066D-4B6F-ACC7-29C29CB92BEF}"/>
                  </a:ext>
                </a:extLst>
              </p:cNvPr>
              <p:cNvSpPr/>
              <p:nvPr/>
            </p:nvSpPr>
            <p:spPr>
              <a:xfrm>
                <a:off x="1932277" y="7546219"/>
                <a:ext cx="190360" cy="153552"/>
              </a:xfrm>
              <a:prstGeom prst="hexag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8" name="Hexagon 187">
                <a:extLst>
                  <a:ext uri="{FF2B5EF4-FFF2-40B4-BE49-F238E27FC236}">
                    <a16:creationId xmlns:a16="http://schemas.microsoft.com/office/drawing/2014/main" id="{F369F56C-48B3-4C4E-A555-9F13475ACFDC}"/>
                  </a:ext>
                </a:extLst>
              </p:cNvPr>
              <p:cNvSpPr/>
              <p:nvPr/>
            </p:nvSpPr>
            <p:spPr>
              <a:xfrm>
                <a:off x="1685738" y="7545067"/>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9" name="Hexagon 188">
                <a:extLst>
                  <a:ext uri="{FF2B5EF4-FFF2-40B4-BE49-F238E27FC236}">
                    <a16:creationId xmlns:a16="http://schemas.microsoft.com/office/drawing/2014/main" id="{109D1D23-B6DE-4B71-9AA6-C997FD651024}"/>
                  </a:ext>
                </a:extLst>
              </p:cNvPr>
              <p:cNvSpPr/>
              <p:nvPr/>
            </p:nvSpPr>
            <p:spPr>
              <a:xfrm>
                <a:off x="1439199" y="7543915"/>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0" name="Hexagon 189">
                <a:extLst>
                  <a:ext uri="{FF2B5EF4-FFF2-40B4-BE49-F238E27FC236}">
                    <a16:creationId xmlns:a16="http://schemas.microsoft.com/office/drawing/2014/main" id="{F0E1033A-A53C-4F95-9E08-6DF8B83928CC}"/>
                  </a:ext>
                </a:extLst>
              </p:cNvPr>
              <p:cNvSpPr/>
              <p:nvPr/>
            </p:nvSpPr>
            <p:spPr>
              <a:xfrm>
                <a:off x="1192660" y="7542763"/>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1" name="Hexagon 190">
                <a:extLst>
                  <a:ext uri="{FF2B5EF4-FFF2-40B4-BE49-F238E27FC236}">
                    <a16:creationId xmlns:a16="http://schemas.microsoft.com/office/drawing/2014/main" id="{581E59A5-F000-427F-A648-2C90E737E684}"/>
                  </a:ext>
                </a:extLst>
              </p:cNvPr>
              <p:cNvSpPr/>
              <p:nvPr/>
            </p:nvSpPr>
            <p:spPr>
              <a:xfrm>
                <a:off x="946121" y="7541611"/>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2" name="Hexagon 191">
                <a:extLst>
                  <a:ext uri="{FF2B5EF4-FFF2-40B4-BE49-F238E27FC236}">
                    <a16:creationId xmlns:a16="http://schemas.microsoft.com/office/drawing/2014/main" id="{541A25FF-5417-4D8E-81D5-8C6DD551F71E}"/>
                  </a:ext>
                </a:extLst>
              </p:cNvPr>
              <p:cNvSpPr/>
              <p:nvPr/>
            </p:nvSpPr>
            <p:spPr>
              <a:xfrm>
                <a:off x="1930512" y="7748026"/>
                <a:ext cx="190360" cy="153552"/>
              </a:xfrm>
              <a:prstGeom prst="hexag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3" name="Hexagon 192">
                <a:extLst>
                  <a:ext uri="{FF2B5EF4-FFF2-40B4-BE49-F238E27FC236}">
                    <a16:creationId xmlns:a16="http://schemas.microsoft.com/office/drawing/2014/main" id="{DB4FFA41-E27E-4181-9557-0C898872264B}"/>
                  </a:ext>
                </a:extLst>
              </p:cNvPr>
              <p:cNvSpPr/>
              <p:nvPr/>
            </p:nvSpPr>
            <p:spPr>
              <a:xfrm>
                <a:off x="1683973" y="7746874"/>
                <a:ext cx="190360" cy="153552"/>
              </a:xfrm>
              <a:prstGeom prst="hexag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4" name="Hexagon 193">
                <a:extLst>
                  <a:ext uri="{FF2B5EF4-FFF2-40B4-BE49-F238E27FC236}">
                    <a16:creationId xmlns:a16="http://schemas.microsoft.com/office/drawing/2014/main" id="{241D8B58-D64D-4D4A-BE6D-53E216B8C904}"/>
                  </a:ext>
                </a:extLst>
              </p:cNvPr>
              <p:cNvSpPr/>
              <p:nvPr/>
            </p:nvSpPr>
            <p:spPr>
              <a:xfrm>
                <a:off x="1437434" y="7745722"/>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5" name="Hexagon 194">
                <a:extLst>
                  <a:ext uri="{FF2B5EF4-FFF2-40B4-BE49-F238E27FC236}">
                    <a16:creationId xmlns:a16="http://schemas.microsoft.com/office/drawing/2014/main" id="{713281E6-1B0D-4F5E-BE01-2CCDCBEF165F}"/>
                  </a:ext>
                </a:extLst>
              </p:cNvPr>
              <p:cNvSpPr/>
              <p:nvPr/>
            </p:nvSpPr>
            <p:spPr>
              <a:xfrm>
                <a:off x="1190895" y="7744570"/>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6" name="Hexagon 195">
                <a:extLst>
                  <a:ext uri="{FF2B5EF4-FFF2-40B4-BE49-F238E27FC236}">
                    <a16:creationId xmlns:a16="http://schemas.microsoft.com/office/drawing/2014/main" id="{19FBA1A3-6085-45FC-80A3-E9BDD8A3B147}"/>
                  </a:ext>
                </a:extLst>
              </p:cNvPr>
              <p:cNvSpPr/>
              <p:nvPr/>
            </p:nvSpPr>
            <p:spPr>
              <a:xfrm>
                <a:off x="944356" y="7743418"/>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7" name="Hexagon 196">
                <a:extLst>
                  <a:ext uri="{FF2B5EF4-FFF2-40B4-BE49-F238E27FC236}">
                    <a16:creationId xmlns:a16="http://schemas.microsoft.com/office/drawing/2014/main" id="{C2444ACA-7CA8-4E49-9E65-4BD0CEA45B9D}"/>
                  </a:ext>
                </a:extLst>
              </p:cNvPr>
              <p:cNvSpPr/>
              <p:nvPr/>
            </p:nvSpPr>
            <p:spPr>
              <a:xfrm>
                <a:off x="1939021" y="7949833"/>
                <a:ext cx="190360" cy="153552"/>
              </a:xfrm>
              <a:prstGeom prst="hexag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8" name="Hexagon 197">
                <a:extLst>
                  <a:ext uri="{FF2B5EF4-FFF2-40B4-BE49-F238E27FC236}">
                    <a16:creationId xmlns:a16="http://schemas.microsoft.com/office/drawing/2014/main" id="{F0ED7EB0-54BA-4166-9421-EB1F47AE63AA}"/>
                  </a:ext>
                </a:extLst>
              </p:cNvPr>
              <p:cNvSpPr/>
              <p:nvPr/>
            </p:nvSpPr>
            <p:spPr>
              <a:xfrm>
                <a:off x="1692482" y="7948681"/>
                <a:ext cx="190360" cy="153552"/>
              </a:xfrm>
              <a:prstGeom prst="hexag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9" name="Hexagon 198">
                <a:extLst>
                  <a:ext uri="{FF2B5EF4-FFF2-40B4-BE49-F238E27FC236}">
                    <a16:creationId xmlns:a16="http://schemas.microsoft.com/office/drawing/2014/main" id="{04BED940-0A3F-4EDB-8CFE-8D247F952547}"/>
                  </a:ext>
                </a:extLst>
              </p:cNvPr>
              <p:cNvSpPr/>
              <p:nvPr/>
            </p:nvSpPr>
            <p:spPr>
              <a:xfrm>
                <a:off x="1445943" y="7947529"/>
                <a:ext cx="190360" cy="153552"/>
              </a:xfrm>
              <a:prstGeom prst="hexag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0" name="Hexagon 199">
                <a:extLst>
                  <a:ext uri="{FF2B5EF4-FFF2-40B4-BE49-F238E27FC236}">
                    <a16:creationId xmlns:a16="http://schemas.microsoft.com/office/drawing/2014/main" id="{A6F7D9A3-04C0-48FF-8C45-7FBA71E22C68}"/>
                  </a:ext>
                </a:extLst>
              </p:cNvPr>
              <p:cNvSpPr/>
              <p:nvPr/>
            </p:nvSpPr>
            <p:spPr>
              <a:xfrm>
                <a:off x="1199404" y="7946377"/>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1" name="Hexagon 200">
                <a:extLst>
                  <a:ext uri="{FF2B5EF4-FFF2-40B4-BE49-F238E27FC236}">
                    <a16:creationId xmlns:a16="http://schemas.microsoft.com/office/drawing/2014/main" id="{0EC435D3-A22A-4243-BD39-E4823057E831}"/>
                  </a:ext>
                </a:extLst>
              </p:cNvPr>
              <p:cNvSpPr/>
              <p:nvPr/>
            </p:nvSpPr>
            <p:spPr>
              <a:xfrm>
                <a:off x="952865" y="7945225"/>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2" name="Hexagon 201">
                <a:extLst>
                  <a:ext uri="{FF2B5EF4-FFF2-40B4-BE49-F238E27FC236}">
                    <a16:creationId xmlns:a16="http://schemas.microsoft.com/office/drawing/2014/main" id="{3BEDBCE6-1B4A-4E14-8FAE-94F9E521B454}"/>
                  </a:ext>
                </a:extLst>
              </p:cNvPr>
              <p:cNvSpPr/>
              <p:nvPr/>
            </p:nvSpPr>
            <p:spPr>
              <a:xfrm>
                <a:off x="1932044" y="8150488"/>
                <a:ext cx="190360" cy="153552"/>
              </a:xfrm>
              <a:prstGeom prst="hexag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3" name="Hexagon 202">
                <a:extLst>
                  <a:ext uri="{FF2B5EF4-FFF2-40B4-BE49-F238E27FC236}">
                    <a16:creationId xmlns:a16="http://schemas.microsoft.com/office/drawing/2014/main" id="{C3EC3FAE-EE47-43DE-91A2-3B43260A69E7}"/>
                  </a:ext>
                </a:extLst>
              </p:cNvPr>
              <p:cNvSpPr/>
              <p:nvPr/>
            </p:nvSpPr>
            <p:spPr>
              <a:xfrm>
                <a:off x="1685505" y="8149336"/>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4" name="Hexagon 203">
                <a:extLst>
                  <a:ext uri="{FF2B5EF4-FFF2-40B4-BE49-F238E27FC236}">
                    <a16:creationId xmlns:a16="http://schemas.microsoft.com/office/drawing/2014/main" id="{7B516499-8D28-4883-A632-D27CB696425B}"/>
                  </a:ext>
                </a:extLst>
              </p:cNvPr>
              <p:cNvSpPr/>
              <p:nvPr/>
            </p:nvSpPr>
            <p:spPr>
              <a:xfrm>
                <a:off x="1438966" y="8148184"/>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5" name="Hexagon 204">
                <a:extLst>
                  <a:ext uri="{FF2B5EF4-FFF2-40B4-BE49-F238E27FC236}">
                    <a16:creationId xmlns:a16="http://schemas.microsoft.com/office/drawing/2014/main" id="{92BE27D8-C0D4-4BEF-9194-B17B5BFC4AFB}"/>
                  </a:ext>
                </a:extLst>
              </p:cNvPr>
              <p:cNvSpPr/>
              <p:nvPr/>
            </p:nvSpPr>
            <p:spPr>
              <a:xfrm>
                <a:off x="1192427" y="8147032"/>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6" name="Hexagon 205">
                <a:extLst>
                  <a:ext uri="{FF2B5EF4-FFF2-40B4-BE49-F238E27FC236}">
                    <a16:creationId xmlns:a16="http://schemas.microsoft.com/office/drawing/2014/main" id="{3AFDAB54-0DC0-408E-8FD6-BFE6CF55F806}"/>
                  </a:ext>
                </a:extLst>
              </p:cNvPr>
              <p:cNvSpPr/>
              <p:nvPr/>
            </p:nvSpPr>
            <p:spPr>
              <a:xfrm>
                <a:off x="945888" y="8145880"/>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18" name="Group 17">
            <a:extLst>
              <a:ext uri="{FF2B5EF4-FFF2-40B4-BE49-F238E27FC236}">
                <a16:creationId xmlns:a16="http://schemas.microsoft.com/office/drawing/2014/main" id="{5AFE93DC-D4FB-4670-89C5-C36558F76F7A}"/>
              </a:ext>
            </a:extLst>
          </p:cNvPr>
          <p:cNvGrpSpPr/>
          <p:nvPr/>
        </p:nvGrpSpPr>
        <p:grpSpPr>
          <a:xfrm>
            <a:off x="443552" y="7555085"/>
            <a:ext cx="1980001" cy="1062813"/>
            <a:chOff x="327023" y="6970498"/>
            <a:chExt cx="1835022" cy="984992"/>
          </a:xfrm>
        </p:grpSpPr>
        <p:grpSp>
          <p:nvGrpSpPr>
            <p:cNvPr id="5" name="Group 4">
              <a:extLst>
                <a:ext uri="{FF2B5EF4-FFF2-40B4-BE49-F238E27FC236}">
                  <a16:creationId xmlns:a16="http://schemas.microsoft.com/office/drawing/2014/main" id="{6E101785-A5C3-4FB5-971A-ECF1BCDABC02}"/>
                </a:ext>
              </a:extLst>
            </p:cNvPr>
            <p:cNvGrpSpPr/>
            <p:nvPr/>
          </p:nvGrpSpPr>
          <p:grpSpPr>
            <a:xfrm>
              <a:off x="327023" y="6970498"/>
              <a:ext cx="1835022" cy="984992"/>
              <a:chOff x="4295" y="7133492"/>
              <a:chExt cx="1835022" cy="984992"/>
            </a:xfrm>
          </p:grpSpPr>
          <p:sp>
            <p:nvSpPr>
              <p:cNvPr id="100" name="Rectangle 99">
                <a:extLst>
                  <a:ext uri="{FF2B5EF4-FFF2-40B4-BE49-F238E27FC236}">
                    <a16:creationId xmlns:a16="http://schemas.microsoft.com/office/drawing/2014/main" id="{926225B1-92EE-4A0C-AC6B-949FFF2515BB}"/>
                  </a:ext>
                </a:extLst>
              </p:cNvPr>
              <p:cNvSpPr/>
              <p:nvPr/>
            </p:nvSpPr>
            <p:spPr>
              <a:xfrm>
                <a:off x="4295" y="7133492"/>
                <a:ext cx="1835022"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432492">
                  <a:tabLst>
                    <a:tab pos="1932165" algn="l"/>
                  </a:tabLst>
                </a:pPr>
                <a:r>
                  <a:rPr lang="fr-MA" sz="1477" i="1" dirty="0">
                    <a:solidFill>
                      <a:srgbClr val="43464F"/>
                    </a:solidFill>
                    <a:latin typeface="Open Sans" panose="020B0606030504020204" pitchFamily="34" charset="0"/>
                    <a:ea typeface="Open Sans" panose="020B0606030504020204" pitchFamily="34" charset="0"/>
                    <a:cs typeface="Open Sans" panose="020B0606030504020204" pitchFamily="34" charset="0"/>
                  </a:rPr>
                  <a:t>LANGUAGE</a:t>
                </a:r>
                <a:endParaRPr lang="fr-FR" sz="1477" i="1" dirty="0">
                  <a:solidFill>
                    <a:srgbClr val="4346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0" name="Rectangle 59">
                <a:extLst>
                  <a:ext uri="{FF2B5EF4-FFF2-40B4-BE49-F238E27FC236}">
                    <a16:creationId xmlns:a16="http://schemas.microsoft.com/office/drawing/2014/main" id="{51E4BFA5-3121-46C9-A4DD-138FC71487B5}"/>
                  </a:ext>
                </a:extLst>
              </p:cNvPr>
              <p:cNvSpPr/>
              <p:nvPr/>
            </p:nvSpPr>
            <p:spPr>
              <a:xfrm>
                <a:off x="32399" y="7512096"/>
                <a:ext cx="809938" cy="60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defTabSz="432492" rtl="1">
                  <a:lnSpc>
                    <a:spcPct val="107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ARABIC</a:t>
                </a:r>
                <a:endParaRPr lang="a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a:p>
                <a:pPr defTabSz="432492" rtl="1">
                  <a:lnSpc>
                    <a:spcPct val="107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ENGLISH</a:t>
                </a:r>
                <a:endPar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endParaRPr>
              </a:p>
              <a:p>
                <a:pPr defTabSz="432492" rtl="1">
                  <a:lnSpc>
                    <a:spcPct val="107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FRENCH</a:t>
                </a:r>
                <a:endPar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07" name="Group 206">
              <a:extLst>
                <a:ext uri="{FF2B5EF4-FFF2-40B4-BE49-F238E27FC236}">
                  <a16:creationId xmlns:a16="http://schemas.microsoft.com/office/drawing/2014/main" id="{4484D03C-B375-4A88-A5F6-47532CFDD21C}"/>
                </a:ext>
              </a:extLst>
            </p:cNvPr>
            <p:cNvGrpSpPr/>
            <p:nvPr/>
          </p:nvGrpSpPr>
          <p:grpSpPr>
            <a:xfrm>
              <a:off x="885120" y="7357737"/>
              <a:ext cx="1185025" cy="561774"/>
              <a:chOff x="944356" y="7541611"/>
              <a:chExt cx="1185025" cy="561774"/>
            </a:xfrm>
          </p:grpSpPr>
          <p:sp>
            <p:nvSpPr>
              <p:cNvPr id="208" name="Hexagon 207">
                <a:extLst>
                  <a:ext uri="{FF2B5EF4-FFF2-40B4-BE49-F238E27FC236}">
                    <a16:creationId xmlns:a16="http://schemas.microsoft.com/office/drawing/2014/main" id="{3A270747-D4DE-4AC2-867C-CE8C49B87D18}"/>
                  </a:ext>
                </a:extLst>
              </p:cNvPr>
              <p:cNvSpPr/>
              <p:nvPr/>
            </p:nvSpPr>
            <p:spPr>
              <a:xfrm>
                <a:off x="1932277" y="7546219"/>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9" name="Hexagon 208">
                <a:extLst>
                  <a:ext uri="{FF2B5EF4-FFF2-40B4-BE49-F238E27FC236}">
                    <a16:creationId xmlns:a16="http://schemas.microsoft.com/office/drawing/2014/main" id="{B8DD9434-F694-4F3C-B9EB-E32B3352CE8B}"/>
                  </a:ext>
                </a:extLst>
              </p:cNvPr>
              <p:cNvSpPr/>
              <p:nvPr/>
            </p:nvSpPr>
            <p:spPr>
              <a:xfrm>
                <a:off x="1685738" y="7545067"/>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0" name="Hexagon 209">
                <a:extLst>
                  <a:ext uri="{FF2B5EF4-FFF2-40B4-BE49-F238E27FC236}">
                    <a16:creationId xmlns:a16="http://schemas.microsoft.com/office/drawing/2014/main" id="{43D99632-E189-4B34-AC31-C4C36184525B}"/>
                  </a:ext>
                </a:extLst>
              </p:cNvPr>
              <p:cNvSpPr/>
              <p:nvPr/>
            </p:nvSpPr>
            <p:spPr>
              <a:xfrm>
                <a:off x="1439199" y="7543915"/>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1" name="Hexagon 210">
                <a:extLst>
                  <a:ext uri="{FF2B5EF4-FFF2-40B4-BE49-F238E27FC236}">
                    <a16:creationId xmlns:a16="http://schemas.microsoft.com/office/drawing/2014/main" id="{767655B4-BE79-40CC-8D65-7229CF048711}"/>
                  </a:ext>
                </a:extLst>
              </p:cNvPr>
              <p:cNvSpPr/>
              <p:nvPr/>
            </p:nvSpPr>
            <p:spPr>
              <a:xfrm>
                <a:off x="1192660" y="7542763"/>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2" name="Hexagon 211">
                <a:extLst>
                  <a:ext uri="{FF2B5EF4-FFF2-40B4-BE49-F238E27FC236}">
                    <a16:creationId xmlns:a16="http://schemas.microsoft.com/office/drawing/2014/main" id="{866AA0AF-C930-418A-A69F-EC0A49D3E791}"/>
                  </a:ext>
                </a:extLst>
              </p:cNvPr>
              <p:cNvSpPr/>
              <p:nvPr/>
            </p:nvSpPr>
            <p:spPr>
              <a:xfrm>
                <a:off x="946121" y="7541611"/>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3" name="Hexagon 212">
                <a:extLst>
                  <a:ext uri="{FF2B5EF4-FFF2-40B4-BE49-F238E27FC236}">
                    <a16:creationId xmlns:a16="http://schemas.microsoft.com/office/drawing/2014/main" id="{7AF3D569-7209-4BEC-9D48-BAD1329CF7E0}"/>
                  </a:ext>
                </a:extLst>
              </p:cNvPr>
              <p:cNvSpPr/>
              <p:nvPr/>
            </p:nvSpPr>
            <p:spPr>
              <a:xfrm>
                <a:off x="1930512" y="7748026"/>
                <a:ext cx="190360" cy="153552"/>
              </a:xfrm>
              <a:prstGeom prst="hexag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4" name="Hexagon 213">
                <a:extLst>
                  <a:ext uri="{FF2B5EF4-FFF2-40B4-BE49-F238E27FC236}">
                    <a16:creationId xmlns:a16="http://schemas.microsoft.com/office/drawing/2014/main" id="{E1EF0AFA-6D76-4AD1-9F6B-3305F3D6E8C7}"/>
                  </a:ext>
                </a:extLst>
              </p:cNvPr>
              <p:cNvSpPr/>
              <p:nvPr/>
            </p:nvSpPr>
            <p:spPr>
              <a:xfrm>
                <a:off x="1683973" y="7746874"/>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5" name="Hexagon 214">
                <a:extLst>
                  <a:ext uri="{FF2B5EF4-FFF2-40B4-BE49-F238E27FC236}">
                    <a16:creationId xmlns:a16="http://schemas.microsoft.com/office/drawing/2014/main" id="{BFF40748-F156-4F64-8F25-B5139A5296A4}"/>
                  </a:ext>
                </a:extLst>
              </p:cNvPr>
              <p:cNvSpPr/>
              <p:nvPr/>
            </p:nvSpPr>
            <p:spPr>
              <a:xfrm>
                <a:off x="1437434" y="7745722"/>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6" name="Hexagon 215">
                <a:extLst>
                  <a:ext uri="{FF2B5EF4-FFF2-40B4-BE49-F238E27FC236}">
                    <a16:creationId xmlns:a16="http://schemas.microsoft.com/office/drawing/2014/main" id="{A2B38652-50D7-4A2D-9FA7-8B948862B5B7}"/>
                  </a:ext>
                </a:extLst>
              </p:cNvPr>
              <p:cNvSpPr/>
              <p:nvPr/>
            </p:nvSpPr>
            <p:spPr>
              <a:xfrm>
                <a:off x="1190895" y="7744570"/>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7" name="Hexagon 216">
                <a:extLst>
                  <a:ext uri="{FF2B5EF4-FFF2-40B4-BE49-F238E27FC236}">
                    <a16:creationId xmlns:a16="http://schemas.microsoft.com/office/drawing/2014/main" id="{5D664B6C-F90A-4F7E-8132-6F3FE89FFE24}"/>
                  </a:ext>
                </a:extLst>
              </p:cNvPr>
              <p:cNvSpPr/>
              <p:nvPr/>
            </p:nvSpPr>
            <p:spPr>
              <a:xfrm>
                <a:off x="944356" y="7743418"/>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8" name="Hexagon 217">
                <a:extLst>
                  <a:ext uri="{FF2B5EF4-FFF2-40B4-BE49-F238E27FC236}">
                    <a16:creationId xmlns:a16="http://schemas.microsoft.com/office/drawing/2014/main" id="{E87E56BE-8369-4EB7-8EA8-2D55CEBBDF9B}"/>
                  </a:ext>
                </a:extLst>
              </p:cNvPr>
              <p:cNvSpPr/>
              <p:nvPr/>
            </p:nvSpPr>
            <p:spPr>
              <a:xfrm>
                <a:off x="1939021" y="7949833"/>
                <a:ext cx="190360" cy="153552"/>
              </a:xfrm>
              <a:prstGeom prst="hexag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9" name="Hexagon 218">
                <a:extLst>
                  <a:ext uri="{FF2B5EF4-FFF2-40B4-BE49-F238E27FC236}">
                    <a16:creationId xmlns:a16="http://schemas.microsoft.com/office/drawing/2014/main" id="{AA7A708A-26B8-4EDB-9E37-C6E8A260B93F}"/>
                  </a:ext>
                </a:extLst>
              </p:cNvPr>
              <p:cNvSpPr/>
              <p:nvPr/>
            </p:nvSpPr>
            <p:spPr>
              <a:xfrm>
                <a:off x="1692482" y="7948681"/>
                <a:ext cx="190360" cy="153552"/>
              </a:xfrm>
              <a:prstGeom prst="hexag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0" name="Hexagon 219">
                <a:extLst>
                  <a:ext uri="{FF2B5EF4-FFF2-40B4-BE49-F238E27FC236}">
                    <a16:creationId xmlns:a16="http://schemas.microsoft.com/office/drawing/2014/main" id="{6792841C-7AB6-4CA0-AD9E-471970F52ACE}"/>
                  </a:ext>
                </a:extLst>
              </p:cNvPr>
              <p:cNvSpPr/>
              <p:nvPr/>
            </p:nvSpPr>
            <p:spPr>
              <a:xfrm>
                <a:off x="1445943" y="7947529"/>
                <a:ext cx="190360" cy="153552"/>
              </a:xfrm>
              <a:prstGeom prst="hexag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1" name="Hexagon 220">
                <a:extLst>
                  <a:ext uri="{FF2B5EF4-FFF2-40B4-BE49-F238E27FC236}">
                    <a16:creationId xmlns:a16="http://schemas.microsoft.com/office/drawing/2014/main" id="{B4A3E799-3FD6-4DAB-955F-CC7DA1B9ADF2}"/>
                  </a:ext>
                </a:extLst>
              </p:cNvPr>
              <p:cNvSpPr/>
              <p:nvPr/>
            </p:nvSpPr>
            <p:spPr>
              <a:xfrm>
                <a:off x="1199404" y="7946377"/>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2" name="Hexagon 221">
                <a:extLst>
                  <a:ext uri="{FF2B5EF4-FFF2-40B4-BE49-F238E27FC236}">
                    <a16:creationId xmlns:a16="http://schemas.microsoft.com/office/drawing/2014/main" id="{B67CBED7-3129-48B4-9F0C-4D837F3183E7}"/>
                  </a:ext>
                </a:extLst>
              </p:cNvPr>
              <p:cNvSpPr/>
              <p:nvPr/>
            </p:nvSpPr>
            <p:spPr>
              <a:xfrm>
                <a:off x="952865" y="7945225"/>
                <a:ext cx="190360" cy="153552"/>
              </a:xfrm>
              <a:prstGeom prst="hexagon">
                <a:avLst/>
              </a:prstGeom>
              <a:solidFill>
                <a:srgbClr val="E9C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grpSp>
    </p:spTree>
    <p:extLst>
      <p:ext uri="{BB962C8B-B14F-4D97-AF65-F5344CB8AC3E}">
        <p14:creationId xmlns:p14="http://schemas.microsoft.com/office/powerpoint/2010/main" val="1869086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E1D0DB-B561-4651-9416-6C8018614246}"/>
              </a:ext>
            </a:extLst>
          </p:cNvPr>
          <p:cNvSpPr/>
          <p:nvPr/>
        </p:nvSpPr>
        <p:spPr>
          <a:xfrm>
            <a:off x="81512" y="1"/>
            <a:ext cx="7399826" cy="2288237"/>
          </a:xfrm>
          <a:prstGeom prst="rect">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a:solidFill>
                <a:prstClr val="white"/>
              </a:solidFill>
              <a:latin typeface="Calibri"/>
            </a:endParaRPr>
          </a:p>
        </p:txBody>
      </p:sp>
      <p:sp>
        <p:nvSpPr>
          <p:cNvPr id="28" name="Rectangle 27">
            <a:extLst>
              <a:ext uri="{FF2B5EF4-FFF2-40B4-BE49-F238E27FC236}">
                <a16:creationId xmlns:a16="http://schemas.microsoft.com/office/drawing/2014/main" id="{46BA2BA3-3A20-48E2-AE94-D9D62FF72A37}"/>
              </a:ext>
            </a:extLst>
          </p:cNvPr>
          <p:cNvSpPr/>
          <p:nvPr/>
        </p:nvSpPr>
        <p:spPr>
          <a:xfrm>
            <a:off x="2091997" y="4683391"/>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32492"/>
            <a:r>
              <a:rPr lang="fr-MA" sz="1477" i="1" dirty="0">
                <a:solidFill>
                  <a:srgbClr val="435470"/>
                </a:solidFill>
                <a:latin typeface="Open Sans" panose="020B0606030504020204" pitchFamily="34" charset="0"/>
                <a:ea typeface="Open Sans" panose="020B0606030504020204" pitchFamily="34" charset="0"/>
                <a:cs typeface="Open Sans" panose="020B0606030504020204" pitchFamily="34" charset="0"/>
              </a:rPr>
              <a:t>EDUCATION</a:t>
            </a:r>
            <a:endParaRPr lang="fr-FR" sz="1477" i="1" dirty="0">
              <a:solidFill>
                <a:srgbClr val="43547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2" name="Rectangle 121">
            <a:extLst>
              <a:ext uri="{FF2B5EF4-FFF2-40B4-BE49-F238E27FC236}">
                <a16:creationId xmlns:a16="http://schemas.microsoft.com/office/drawing/2014/main" id="{D05CE0DC-1740-4CB7-A7C6-B0E73659B557}"/>
              </a:ext>
            </a:extLst>
          </p:cNvPr>
          <p:cNvSpPr/>
          <p:nvPr/>
        </p:nvSpPr>
        <p:spPr>
          <a:xfrm>
            <a:off x="387991" y="9118328"/>
            <a:ext cx="2292155"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8686" algn="ctr" defTabSz="432492">
              <a:lnSpc>
                <a:spcPct val="107000"/>
              </a:lnSpc>
              <a:spcAft>
                <a:spcPts val="738"/>
              </a:spcAft>
            </a:pPr>
            <a:r>
              <a:rPr lang="fr-MA" sz="1477" i="1" dirty="0">
                <a:solidFill>
                  <a:srgbClr val="435470"/>
                </a:solidFill>
                <a:latin typeface="Open Sans" panose="020B0606030504020204" pitchFamily="34" charset="0"/>
                <a:ea typeface="Open Sans" panose="020B0606030504020204" pitchFamily="34" charset="0"/>
                <a:cs typeface="Open Sans" panose="020B0606030504020204" pitchFamily="34" charset="0"/>
              </a:rPr>
              <a:t>HOBBIES</a:t>
            </a:r>
            <a:endParaRPr lang="fr-FR" sz="1477" i="1" dirty="0">
              <a:solidFill>
                <a:srgbClr val="43547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3" name="Table 122">
            <a:extLst>
              <a:ext uri="{FF2B5EF4-FFF2-40B4-BE49-F238E27FC236}">
                <a16:creationId xmlns:a16="http://schemas.microsoft.com/office/drawing/2014/main" id="{4ABB13AA-1BD1-4E3F-A249-F12416CFB988}"/>
              </a:ext>
            </a:extLst>
          </p:cNvPr>
          <p:cNvGraphicFramePr>
            <a:graphicFrameLocks noGrp="1"/>
          </p:cNvGraphicFramePr>
          <p:nvPr/>
        </p:nvGraphicFramePr>
        <p:xfrm>
          <a:off x="652102" y="9520147"/>
          <a:ext cx="2084552" cy="901397"/>
        </p:xfrm>
        <a:graphic>
          <a:graphicData uri="http://schemas.openxmlformats.org/drawingml/2006/table">
            <a:tbl>
              <a:tblPr firstRow="1" bandRow="1">
                <a:tableStyleId>{5C22544A-7EE6-4342-B048-85BDC9FD1C3A}</a:tableStyleId>
              </a:tblPr>
              <a:tblGrid>
                <a:gridCol w="2084552">
                  <a:extLst>
                    <a:ext uri="{9D8B030D-6E8A-4147-A177-3AD203B41FA5}">
                      <a16:colId xmlns:a16="http://schemas.microsoft.com/office/drawing/2014/main" val="1372251140"/>
                    </a:ext>
                  </a:extLst>
                </a:gridCol>
              </a:tblGrid>
              <a:tr h="897017">
                <a:tc>
                  <a:txBody>
                    <a:bodyPr/>
                    <a:lstStyle/>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i="1" kern="1200"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CINÉMA</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i="1" kern="1200"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MUSIC</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i="1" kern="1200"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GAMES</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i="1" kern="1200"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BOOKS</a:t>
                      </a:r>
                      <a:endParaRPr lang="fr-FR" sz="800" b="1" i="1"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5585" y="215657"/>
            <a:ext cx="1841059" cy="1841059"/>
          </a:xfrm>
          <a:prstGeom prst="ellipse">
            <a:avLst/>
          </a:prstGeom>
          <a:noFill/>
          <a:ln w="38100" cmpd="sng">
            <a:solidFill>
              <a:schemeClr val="bg1"/>
            </a:solidFill>
            <a:prstDash val="solid"/>
          </a:ln>
        </p:spPr>
      </p:pic>
      <p:sp>
        <p:nvSpPr>
          <p:cNvPr id="46" name="Rectangle 45">
            <a:extLst>
              <a:ext uri="{FF2B5EF4-FFF2-40B4-BE49-F238E27FC236}">
                <a16:creationId xmlns:a16="http://schemas.microsoft.com/office/drawing/2014/main" id="{28B23A1B-F5E7-4506-8705-78F503D72B49}"/>
              </a:ext>
            </a:extLst>
          </p:cNvPr>
          <p:cNvSpPr/>
          <p:nvPr/>
        </p:nvSpPr>
        <p:spPr>
          <a:xfrm>
            <a:off x="81513" y="2419411"/>
            <a:ext cx="2292156" cy="30230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432492"/>
            <a:r>
              <a:rPr lang="fr-MA" sz="1477" i="1" dirty="0">
                <a:solidFill>
                  <a:srgbClr val="435470"/>
                </a:solidFill>
                <a:latin typeface="Open Sans" panose="020B0606030504020204" pitchFamily="34" charset="0"/>
                <a:ea typeface="Open Sans" panose="020B0606030504020204" pitchFamily="34" charset="0"/>
                <a:cs typeface="Open Sans" panose="020B0606030504020204" pitchFamily="34" charset="0"/>
              </a:rPr>
              <a:t>CONTACT</a:t>
            </a:r>
            <a:endParaRPr lang="fr-FR" sz="1477" i="1" dirty="0">
              <a:solidFill>
                <a:srgbClr val="43547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Rectangle 53">
            <a:extLst>
              <a:ext uri="{FF2B5EF4-FFF2-40B4-BE49-F238E27FC236}">
                <a16:creationId xmlns:a16="http://schemas.microsoft.com/office/drawing/2014/main" id="{40600902-D107-4E20-BD3A-25E8A5DEA347}"/>
              </a:ext>
            </a:extLst>
          </p:cNvPr>
          <p:cNvSpPr/>
          <p:nvPr/>
        </p:nvSpPr>
        <p:spPr>
          <a:xfrm>
            <a:off x="3205665" y="9118328"/>
            <a:ext cx="3144650"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432492" rtl="1">
              <a:lnSpc>
                <a:spcPct val="107000"/>
              </a:lnSpc>
              <a:spcAft>
                <a:spcPts val="738"/>
              </a:spcAft>
              <a:buSzPct val="150000"/>
            </a:pPr>
            <a:r>
              <a:rPr lang="fr-MA" sz="1477" i="1" dirty="0">
                <a:solidFill>
                  <a:srgbClr val="435470"/>
                </a:solidFill>
                <a:latin typeface="Open Sans" panose="020B0606030504020204" pitchFamily="34" charset="0"/>
                <a:ea typeface="Open Sans" panose="020B0606030504020204" pitchFamily="34" charset="0"/>
                <a:cs typeface="Open Sans" panose="020B0606030504020204" pitchFamily="34" charset="0"/>
              </a:rPr>
              <a:t>AWARDS</a:t>
            </a:r>
            <a:endParaRPr lang="ar-MA" sz="1477" i="1" dirty="0">
              <a:solidFill>
                <a:srgbClr val="435470"/>
              </a:solidFill>
              <a:latin typeface="Open Sans" panose="020B0606030504020204" pitchFamily="34" charset="0"/>
              <a:ea typeface="Open Sans" panose="020B0606030504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1C3EE4EF-222A-439A-A83F-93A8F5E514FA}"/>
              </a:ext>
            </a:extLst>
          </p:cNvPr>
          <p:cNvSpPr/>
          <p:nvPr/>
        </p:nvSpPr>
        <p:spPr>
          <a:xfrm>
            <a:off x="2784314" y="2427664"/>
            <a:ext cx="4567961" cy="707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defTabSz="432492">
              <a:lnSpc>
                <a:spcPct val="80000"/>
              </a:lnSpc>
            </a:pPr>
            <a:r>
              <a:rPr lang="fr-FR" sz="4305" b="1" i="1" dirty="0">
                <a:solidFill>
                  <a:srgbClr val="435470"/>
                </a:solidFill>
                <a:latin typeface="Open Sans" panose="020B0606030504020204" pitchFamily="34" charset="0"/>
                <a:ea typeface="Open Sans" panose="020B0606030504020204" pitchFamily="34" charset="0"/>
                <a:cs typeface="Open Sans" panose="020B0606030504020204" pitchFamily="34" charset="0"/>
              </a:rPr>
              <a:t>JIHADE</a:t>
            </a:r>
            <a:r>
              <a:rPr lang="fr-FR" sz="4305" b="1" dirty="0">
                <a:solidFill>
                  <a:srgbClr val="494F4F"/>
                </a:solidFill>
                <a:effectLst>
                  <a:outerShdw blurRad="50800" dist="38100" dir="2700000" algn="tl">
                    <a:srgbClr val="000000">
                      <a:alpha val="40000"/>
                    </a:srgbClr>
                  </a:outerShdw>
                </a:effectLst>
                <a:latin typeface="Open Sans" panose="020B0606030504020204" pitchFamily="34" charset="0"/>
                <a:ea typeface="Open Sans" panose="020B0606030504020204" pitchFamily="34" charset="0"/>
                <a:cs typeface="Open Sans" panose="020B0606030504020204" pitchFamily="34" charset="0"/>
              </a:rPr>
              <a:t> </a:t>
            </a:r>
            <a:r>
              <a:rPr lang="fr-FR" sz="4305" b="1" dirty="0">
                <a:solidFill>
                  <a:srgbClr val="494F4F"/>
                </a:solidFill>
                <a:latin typeface="Open Sans" panose="020B0606030504020204" pitchFamily="34" charset="0"/>
                <a:ea typeface="Open Sans" panose="020B0606030504020204" pitchFamily="34" charset="0"/>
                <a:cs typeface="Open Sans" panose="020B0606030504020204" pitchFamily="34" charset="0"/>
              </a:rPr>
              <a:t>BAHLA</a:t>
            </a:r>
          </a:p>
        </p:txBody>
      </p:sp>
      <p:sp>
        <p:nvSpPr>
          <p:cNvPr id="47" name="Rectangle 46">
            <a:extLst>
              <a:ext uri="{FF2B5EF4-FFF2-40B4-BE49-F238E27FC236}">
                <a16:creationId xmlns:a16="http://schemas.microsoft.com/office/drawing/2014/main" id="{BE636B6A-2301-4300-8F79-899330FD796D}"/>
              </a:ext>
            </a:extLst>
          </p:cNvPr>
          <p:cNvSpPr/>
          <p:nvPr/>
        </p:nvSpPr>
        <p:spPr>
          <a:xfrm>
            <a:off x="2877760" y="3056313"/>
            <a:ext cx="2326192" cy="224084"/>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defTabSz="432492">
              <a:lnSpc>
                <a:spcPct val="107000"/>
              </a:lnSpc>
              <a:spcAft>
                <a:spcPts val="782"/>
              </a:spcAft>
            </a:pPr>
            <a:r>
              <a:rPr lang="fr-FR" sz="1187" i="1" dirty="0">
                <a:solidFill>
                  <a:srgbClr val="494F4F"/>
                </a:solidFill>
                <a:latin typeface="Open Sans" panose="020B0606030504020204" pitchFamily="34" charset="0"/>
                <a:ea typeface="Open Sans" panose="020B0606030504020204" pitchFamily="34" charset="0"/>
                <a:cs typeface="Open Sans" panose="020B0606030504020204" pitchFamily="34" charset="0"/>
              </a:rPr>
              <a:t>POSITION TITLE</a:t>
            </a:r>
          </a:p>
        </p:txBody>
      </p:sp>
      <p:sp>
        <p:nvSpPr>
          <p:cNvPr id="56" name="Text Box 5">
            <a:extLst>
              <a:ext uri="{FF2B5EF4-FFF2-40B4-BE49-F238E27FC236}">
                <a16:creationId xmlns:a16="http://schemas.microsoft.com/office/drawing/2014/main" id="{63FC28B8-52E7-4A21-97A6-8E9008431DC2}"/>
              </a:ext>
            </a:extLst>
          </p:cNvPr>
          <p:cNvSpPr txBox="1">
            <a:spLocks noChangeArrowheads="1"/>
          </p:cNvSpPr>
          <p:nvPr/>
        </p:nvSpPr>
        <p:spPr bwMode="auto">
          <a:xfrm>
            <a:off x="2866630" y="3293724"/>
            <a:ext cx="4619697" cy="1091101"/>
          </a:xfrm>
          <a:prstGeom prst="snip1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vert="horz" wrap="square" lIns="89469" tIns="44735" rIns="89469" bIns="44735" numCol="1" anchor="t" anchorCtr="0" compatLnSpc="1">
            <a:prstTxWarp prst="textNoShape">
              <a:avLst/>
            </a:prstTxWarp>
            <a:spAutoFit/>
          </a:bodyPr>
          <a:lstStyle/>
          <a:p>
            <a:pPr algn="just" defTabSz="432492"/>
            <a:r>
              <a:rPr lang="en-US" sz="1187" i="1" dirty="0">
                <a:solidFill>
                  <a:srgbClr val="494F4F"/>
                </a:solidFill>
                <a:latin typeface="Open Sans" panose="020B0606030504020204" pitchFamily="34" charset="0"/>
                <a:ea typeface="Open Sans" panose="020B0606030504020204" pitchFamily="34" charset="0"/>
                <a:cs typeface="Open Sans" panose="020B0606030504020204" pitchFamily="34" charset="0"/>
              </a:rPr>
              <a:t>Describe in a few lines your career path, your key skills for the position and your career goals. This is actually an introduction to your cover letter. Describe in a few lines your career path, your key skills for the position and your career goals. This is actually an introduction to your cover letter.</a:t>
            </a:r>
            <a:endParaRPr lang="fr-FR" sz="1187" i="1" dirty="0">
              <a:solidFill>
                <a:srgbClr val="494F4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9" name="Group 18">
            <a:extLst>
              <a:ext uri="{FF2B5EF4-FFF2-40B4-BE49-F238E27FC236}">
                <a16:creationId xmlns:a16="http://schemas.microsoft.com/office/drawing/2014/main" id="{815711BA-4577-455D-BA2F-7687EA1A44E9}"/>
              </a:ext>
            </a:extLst>
          </p:cNvPr>
          <p:cNvGrpSpPr/>
          <p:nvPr/>
        </p:nvGrpSpPr>
        <p:grpSpPr>
          <a:xfrm>
            <a:off x="2641968" y="9547621"/>
            <a:ext cx="4456783" cy="665054"/>
            <a:chOff x="2353020" y="9243126"/>
            <a:chExt cx="4130451" cy="616357"/>
          </a:xfrm>
        </p:grpSpPr>
        <p:sp>
          <p:nvSpPr>
            <p:cNvPr id="3" name="Rectangle 2">
              <a:extLst>
                <a:ext uri="{FF2B5EF4-FFF2-40B4-BE49-F238E27FC236}">
                  <a16:creationId xmlns:a16="http://schemas.microsoft.com/office/drawing/2014/main" id="{923EFA51-6848-4B2D-8A51-15C8DC03FDD2}"/>
                </a:ext>
              </a:extLst>
            </p:cNvPr>
            <p:cNvSpPr/>
            <p:nvPr/>
          </p:nvSpPr>
          <p:spPr>
            <a:xfrm>
              <a:off x="2353020" y="9243126"/>
              <a:ext cx="1965203" cy="616357"/>
            </a:xfrm>
            <a:prstGeom prst="rect">
              <a:avLst/>
            </a:prstGeom>
          </p:spPr>
          <p:txBody>
            <a:bodyPr wrap="square">
              <a:spAutoFit/>
            </a:bodyPr>
            <a:lstStyle/>
            <a:p>
              <a:pPr marL="184995" indent="-184995" defTabSz="432492">
                <a:buFont typeface="Wingdings" panose="05000000000000000000" pitchFamily="2" charset="2"/>
                <a:buChar char="§"/>
              </a:pPr>
              <a:r>
                <a:rPr lang="en-US" sz="1133" i="1" dirty="0">
                  <a:solidFill>
                    <a:srgbClr val="203141"/>
                  </a:solidFill>
                  <a:latin typeface="Open Sans" panose="020B0606030504020204" pitchFamily="34" charset="0"/>
                  <a:ea typeface="Open Sans" panose="020B0606030504020204" pitchFamily="34" charset="0"/>
                  <a:cs typeface="Open Sans" panose="020B0606030504020204" pitchFamily="34" charset="0"/>
                </a:rPr>
                <a:t>BEST IDEA 2018</a:t>
              </a:r>
            </a:p>
            <a:p>
              <a:pPr marL="177073" defTabSz="432492"/>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87" name="Rectangle 86">
              <a:extLst>
                <a:ext uri="{FF2B5EF4-FFF2-40B4-BE49-F238E27FC236}">
                  <a16:creationId xmlns:a16="http://schemas.microsoft.com/office/drawing/2014/main" id="{2D24FDAF-C74D-468A-ADE2-178D4B0A272E}"/>
                </a:ext>
              </a:extLst>
            </p:cNvPr>
            <p:cNvSpPr/>
            <p:nvPr/>
          </p:nvSpPr>
          <p:spPr>
            <a:xfrm>
              <a:off x="4525232" y="9243126"/>
              <a:ext cx="1958239" cy="616357"/>
            </a:xfrm>
            <a:prstGeom prst="rect">
              <a:avLst/>
            </a:prstGeom>
          </p:spPr>
          <p:txBody>
            <a:bodyPr wrap="square">
              <a:spAutoFit/>
            </a:bodyPr>
            <a:lstStyle/>
            <a:p>
              <a:pPr marL="184995" indent="-184995" defTabSz="432492">
                <a:buFont typeface="Wingdings" panose="05000000000000000000" pitchFamily="2" charset="2"/>
                <a:buChar char="§"/>
              </a:pPr>
              <a:r>
                <a:rPr lang="en-US" sz="1133" i="1" dirty="0">
                  <a:solidFill>
                    <a:srgbClr val="203141"/>
                  </a:solidFill>
                  <a:latin typeface="Open Sans" panose="020B0606030504020204" pitchFamily="34" charset="0"/>
                  <a:ea typeface="Open Sans" panose="020B0606030504020204" pitchFamily="34" charset="0"/>
                  <a:cs typeface="Open Sans" panose="020B0606030504020204" pitchFamily="34" charset="0"/>
                </a:rPr>
                <a:t>BEST IDEA 2019</a:t>
              </a:r>
            </a:p>
            <a:p>
              <a:pPr marL="177073" defTabSz="432492"/>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p:txBody>
        </p:sp>
      </p:grpSp>
      <p:grpSp>
        <p:nvGrpSpPr>
          <p:cNvPr id="72" name="Group 71">
            <a:extLst>
              <a:ext uri="{FF2B5EF4-FFF2-40B4-BE49-F238E27FC236}">
                <a16:creationId xmlns:a16="http://schemas.microsoft.com/office/drawing/2014/main" id="{886A7FF5-4BF6-4FBA-BAB2-2EE05008397B}"/>
              </a:ext>
            </a:extLst>
          </p:cNvPr>
          <p:cNvGrpSpPr/>
          <p:nvPr/>
        </p:nvGrpSpPr>
        <p:grpSpPr>
          <a:xfrm>
            <a:off x="236914" y="2784447"/>
            <a:ext cx="1839246" cy="1577399"/>
            <a:chOff x="4331224" y="2592929"/>
            <a:chExt cx="1704574" cy="1461900"/>
          </a:xfrm>
        </p:grpSpPr>
        <p:grpSp>
          <p:nvGrpSpPr>
            <p:cNvPr id="73" name="Group 72">
              <a:extLst>
                <a:ext uri="{FF2B5EF4-FFF2-40B4-BE49-F238E27FC236}">
                  <a16:creationId xmlns:a16="http://schemas.microsoft.com/office/drawing/2014/main" id="{BD07093B-9E38-4762-B2FE-9B7E1592F28E}"/>
                </a:ext>
              </a:extLst>
            </p:cNvPr>
            <p:cNvGrpSpPr/>
            <p:nvPr/>
          </p:nvGrpSpPr>
          <p:grpSpPr>
            <a:xfrm>
              <a:off x="4331224" y="2592929"/>
              <a:ext cx="1486777" cy="1171464"/>
              <a:chOff x="1336594" y="891885"/>
              <a:chExt cx="1486777" cy="1171464"/>
            </a:xfrm>
          </p:grpSpPr>
          <p:grpSp>
            <p:nvGrpSpPr>
              <p:cNvPr id="89" name="Group 88">
                <a:extLst>
                  <a:ext uri="{FF2B5EF4-FFF2-40B4-BE49-F238E27FC236}">
                    <a16:creationId xmlns:a16="http://schemas.microsoft.com/office/drawing/2014/main" id="{C9FF82DB-B153-43E9-AFCE-7E08C3133F82}"/>
                  </a:ext>
                </a:extLst>
              </p:cNvPr>
              <p:cNvGrpSpPr/>
              <p:nvPr/>
            </p:nvGrpSpPr>
            <p:grpSpPr>
              <a:xfrm>
                <a:off x="1341479" y="891885"/>
                <a:ext cx="1481892" cy="1171464"/>
                <a:chOff x="1341479" y="891885"/>
                <a:chExt cx="1481892" cy="1171464"/>
              </a:xfrm>
            </p:grpSpPr>
            <p:grpSp>
              <p:nvGrpSpPr>
                <p:cNvPr id="91" name="Group 90">
                  <a:extLst>
                    <a:ext uri="{FF2B5EF4-FFF2-40B4-BE49-F238E27FC236}">
                      <a16:creationId xmlns:a16="http://schemas.microsoft.com/office/drawing/2014/main" id="{87380A9F-6BB8-4422-8F2F-50A05CEAC0AC}"/>
                    </a:ext>
                  </a:extLst>
                </p:cNvPr>
                <p:cNvGrpSpPr/>
                <p:nvPr/>
              </p:nvGrpSpPr>
              <p:grpSpPr>
                <a:xfrm>
                  <a:off x="1676466" y="926823"/>
                  <a:ext cx="1146905" cy="1115933"/>
                  <a:chOff x="142660" y="929043"/>
                  <a:chExt cx="1146905" cy="1115933"/>
                </a:xfrm>
              </p:grpSpPr>
              <p:sp>
                <p:nvSpPr>
                  <p:cNvPr id="95" name="Rectangle 94">
                    <a:extLst>
                      <a:ext uri="{FF2B5EF4-FFF2-40B4-BE49-F238E27FC236}">
                        <a16:creationId xmlns:a16="http://schemas.microsoft.com/office/drawing/2014/main" id="{578A6A93-105C-49B1-970D-84338D980F14}"/>
                      </a:ext>
                    </a:extLst>
                  </p:cNvPr>
                  <p:cNvSpPr/>
                  <p:nvPr/>
                </p:nvSpPr>
                <p:spPr>
                  <a:xfrm>
                    <a:off x="142660" y="1892373"/>
                    <a:ext cx="858694" cy="15260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rtl="1">
                      <a:lnSpc>
                        <a:spcPct val="107000"/>
                      </a:lnSpc>
                      <a:spcAft>
                        <a:spcPts val="738"/>
                      </a:spcAft>
                    </a:pPr>
                    <a:r>
                      <a:rPr lang="fr-MA" sz="1079" i="1" dirty="0">
                        <a:solidFill>
                          <a:prstClr val="black"/>
                        </a:solidFill>
                        <a:latin typeface="Open Sans" panose="020B0606030504020204" pitchFamily="34" charset="0"/>
                        <a:ea typeface="Open Sans" panose="020B0606030504020204" pitchFamily="34" charset="0"/>
                        <a:cs typeface="Open Sans" panose="020B0606030504020204" pitchFamily="34" charset="0"/>
                      </a:rPr>
                      <a:t>Rabat, Morocco</a:t>
                    </a:r>
                    <a:endParaRPr lang="fr-FR" sz="1079"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6" name="Rectangle 95">
                    <a:extLst>
                      <a:ext uri="{FF2B5EF4-FFF2-40B4-BE49-F238E27FC236}">
                        <a16:creationId xmlns:a16="http://schemas.microsoft.com/office/drawing/2014/main" id="{600D8D3B-9996-4CFF-A486-7565D503CDF3}"/>
                      </a:ext>
                    </a:extLst>
                  </p:cNvPr>
                  <p:cNvSpPr/>
                  <p:nvPr/>
                </p:nvSpPr>
                <p:spPr>
                  <a:xfrm>
                    <a:off x="142660" y="929043"/>
                    <a:ext cx="97754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079" i="1" dirty="0">
                        <a:solidFill>
                          <a:prstClr val="black"/>
                        </a:solidFill>
                        <a:latin typeface="Open Sans" panose="020B0606030504020204" pitchFamily="34" charset="0"/>
                        <a:ea typeface="Open Sans" panose="020B0606030504020204" pitchFamily="34" charset="0"/>
                        <a:cs typeface="Open Sans" panose="020B0606030504020204" pitchFamily="34" charset="0"/>
                      </a:rPr>
                      <a:t>00212600000000</a:t>
                    </a:r>
                    <a:endParaRPr lang="en-US" sz="1133"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Rectangle 96">
                    <a:extLst>
                      <a:ext uri="{FF2B5EF4-FFF2-40B4-BE49-F238E27FC236}">
                        <a16:creationId xmlns:a16="http://schemas.microsoft.com/office/drawing/2014/main" id="{45112ABE-559A-4E4B-8FA1-BBB76FA37373}"/>
                      </a:ext>
                    </a:extLst>
                  </p:cNvPr>
                  <p:cNvSpPr/>
                  <p:nvPr/>
                </p:nvSpPr>
                <p:spPr>
                  <a:xfrm>
                    <a:off x="142660" y="1254604"/>
                    <a:ext cx="1146905"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079" i="1" dirty="0">
                        <a:solidFill>
                          <a:prstClr val="black"/>
                        </a:solidFill>
                        <a:latin typeface="Open Sans" panose="020B0606030504020204" pitchFamily="34" charset="0"/>
                        <a:ea typeface="Open Sans" panose="020B0606030504020204" pitchFamily="34" charset="0"/>
                        <a:cs typeface="Open Sans" panose="020B0606030504020204" pitchFamily="34" charset="0"/>
                      </a:rPr>
                      <a:t>info@bestfreecv.com</a:t>
                    </a:r>
                    <a:endParaRPr lang="fr-FR" sz="1079"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Rectangle 97">
                    <a:extLst>
                      <a:ext uri="{FF2B5EF4-FFF2-40B4-BE49-F238E27FC236}">
                        <a16:creationId xmlns:a16="http://schemas.microsoft.com/office/drawing/2014/main" id="{A7BA6C1D-1CF9-4DB7-AF69-F920D676CE7B}"/>
                      </a:ext>
                    </a:extLst>
                  </p:cNvPr>
                  <p:cNvSpPr/>
                  <p:nvPr/>
                </p:nvSpPr>
                <p:spPr>
                  <a:xfrm>
                    <a:off x="142660" y="1566861"/>
                    <a:ext cx="1117193"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079" i="1" dirty="0">
                        <a:solidFill>
                          <a:prstClr val="black"/>
                        </a:solidFill>
                        <a:latin typeface="Open Sans" panose="020B0606030504020204" pitchFamily="34" charset="0"/>
                        <a:ea typeface="Open Sans" panose="020B0606030504020204" pitchFamily="34" charset="0"/>
                        <a:cs typeface="Open Sans" panose="020B0606030504020204" pitchFamily="34" charset="0"/>
                      </a:rPr>
                      <a:t>www.bestfreecv.com</a:t>
                    </a:r>
                    <a:endParaRPr lang="fr-FR" sz="1079"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2" name="شكل حر 78">
                  <a:extLst>
                    <a:ext uri="{FF2B5EF4-FFF2-40B4-BE49-F238E27FC236}">
                      <a16:creationId xmlns:a16="http://schemas.microsoft.com/office/drawing/2014/main" id="{0CB9006E-C69B-436F-8485-14CD898C4F87}"/>
                    </a:ext>
                  </a:extLst>
                </p:cNvPr>
                <p:cNvSpPr>
                  <a:spLocks noChangeAspect="1"/>
                </p:cNvSpPr>
                <p:nvPr/>
              </p:nvSpPr>
              <p:spPr>
                <a:xfrm>
                  <a:off x="1373599" y="1864491"/>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rgbClr val="435470"/>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93319"/>
                  <a:endParaRPr lang="fr-MA" sz="3021">
                    <a:solidFill>
                      <a:prstClr val="black"/>
                    </a:solidFill>
                    <a:latin typeface="Calibri"/>
                  </a:endParaRPr>
                </a:p>
              </p:txBody>
            </p:sp>
            <p:sp>
              <p:nvSpPr>
                <p:cNvPr id="93" name="شكل حر 85">
                  <a:extLst>
                    <a:ext uri="{FF2B5EF4-FFF2-40B4-BE49-F238E27FC236}">
                      <a16:creationId xmlns:a16="http://schemas.microsoft.com/office/drawing/2014/main" id="{D31312D1-BF1B-4A8F-9DD1-456442795E3F}"/>
                    </a:ext>
                  </a:extLst>
                </p:cNvPr>
                <p:cNvSpPr>
                  <a:spLocks noChangeAspect="1"/>
                </p:cNvSpPr>
                <p:nvPr/>
              </p:nvSpPr>
              <p:spPr>
                <a:xfrm>
                  <a:off x="1341479" y="1256455"/>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rgbClr val="4354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93319"/>
                  <a:endParaRPr lang="fr-MA" sz="3021">
                    <a:solidFill>
                      <a:prstClr val="black"/>
                    </a:solidFill>
                    <a:latin typeface="Calibri"/>
                  </a:endParaRPr>
                </a:p>
              </p:txBody>
            </p:sp>
            <p:sp>
              <p:nvSpPr>
                <p:cNvPr id="94" name="Freeform: Shape 93">
                  <a:extLst>
                    <a:ext uri="{FF2B5EF4-FFF2-40B4-BE49-F238E27FC236}">
                      <a16:creationId xmlns:a16="http://schemas.microsoft.com/office/drawing/2014/main" id="{2A233C98-BDBD-4CE8-A405-1D771D218C2C}"/>
                    </a:ext>
                  </a:extLst>
                </p:cNvPr>
                <p:cNvSpPr/>
                <p:nvPr/>
              </p:nvSpPr>
              <p:spPr>
                <a:xfrm>
                  <a:off x="1342588" y="891885"/>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rgbClr val="435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93319"/>
                  <a:endParaRPr lang="fr-MA" sz="3021">
                    <a:solidFill>
                      <a:prstClr val="black"/>
                    </a:solidFill>
                    <a:latin typeface="Calibri"/>
                  </a:endParaRPr>
                </a:p>
              </p:txBody>
            </p:sp>
          </p:grpSp>
          <p:sp>
            <p:nvSpPr>
              <p:cNvPr id="90" name="شكل حر 62">
                <a:extLst>
                  <a:ext uri="{FF2B5EF4-FFF2-40B4-BE49-F238E27FC236}">
                    <a16:creationId xmlns:a16="http://schemas.microsoft.com/office/drawing/2014/main" id="{E10591AC-12C1-4EDA-B5E2-67E59E82B137}"/>
                  </a:ext>
                </a:extLst>
              </p:cNvPr>
              <p:cNvSpPr>
                <a:spLocks noChangeAspect="1"/>
              </p:cNvSpPr>
              <p:nvPr/>
            </p:nvSpPr>
            <p:spPr bwMode="auto">
              <a:xfrm flipH="1">
                <a:off x="1336594" y="1531940"/>
                <a:ext cx="201530" cy="198858"/>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rgbClr val="435470"/>
              </a:solidFill>
              <a:ln w="9525">
                <a:noFill/>
                <a:round/>
                <a:headEnd/>
                <a:tailEnd/>
              </a:ln>
            </p:spPr>
            <p:txBody>
              <a:bodyPr rot="0" vert="horz" wrap="square" lIns="98664" tIns="49332" rIns="98664" bIns="49332"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endParaRPr lang="fr-MA" sz="3021">
                  <a:solidFill>
                    <a:prstClr val="black"/>
                  </a:solidFill>
                  <a:latin typeface="Calibri"/>
                </a:endParaRPr>
              </a:p>
            </p:txBody>
          </p:sp>
        </p:grpSp>
        <p:grpSp>
          <p:nvGrpSpPr>
            <p:cNvPr id="85" name="Group 84">
              <a:extLst>
                <a:ext uri="{FF2B5EF4-FFF2-40B4-BE49-F238E27FC236}">
                  <a16:creationId xmlns:a16="http://schemas.microsoft.com/office/drawing/2014/main" id="{D0BD8D0E-C7E9-43F9-BC81-7BF6C87019AD}"/>
                </a:ext>
              </a:extLst>
            </p:cNvPr>
            <p:cNvGrpSpPr/>
            <p:nvPr/>
          </p:nvGrpSpPr>
          <p:grpSpPr>
            <a:xfrm>
              <a:off x="4386069" y="3914550"/>
              <a:ext cx="1649729" cy="140279"/>
              <a:chOff x="4386069" y="3914550"/>
              <a:chExt cx="1649729" cy="140279"/>
            </a:xfrm>
          </p:grpSpPr>
          <p:sp>
            <p:nvSpPr>
              <p:cNvPr id="86" name="Rectangle 85">
                <a:extLst>
                  <a:ext uri="{FF2B5EF4-FFF2-40B4-BE49-F238E27FC236}">
                    <a16:creationId xmlns:a16="http://schemas.microsoft.com/office/drawing/2014/main" id="{8E7FE09E-2212-46BC-A6B4-C3921F76610B}"/>
                  </a:ext>
                </a:extLst>
              </p:cNvPr>
              <p:cNvSpPr/>
              <p:nvPr/>
            </p:nvSpPr>
            <p:spPr>
              <a:xfrm>
                <a:off x="4610925" y="3914550"/>
                <a:ext cx="1424873"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defTabSz="432492" rtl="1">
                  <a:lnSpc>
                    <a:spcPct val="107000"/>
                  </a:lnSpc>
                  <a:spcAft>
                    <a:spcPts val="738"/>
                  </a:spcAft>
                </a:pPr>
                <a:r>
                  <a:rPr lang="fr-MA" sz="1079" i="1" dirty="0">
                    <a:solidFill>
                      <a:prstClr val="black"/>
                    </a:solidFill>
                    <a:latin typeface="Open Sans" panose="020B0606030504020204" pitchFamily="34" charset="0"/>
                    <a:ea typeface="Open Sans" panose="020B0606030504020204" pitchFamily="34" charset="0"/>
                    <a:cs typeface="Open Sans" panose="020B0606030504020204" pitchFamily="34" charset="0"/>
                  </a:rPr>
                  <a:t>29 </a:t>
                </a:r>
                <a:r>
                  <a:rPr lang="fr-MA" sz="1079"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years</a:t>
                </a:r>
                <a:r>
                  <a:rPr lang="fr-MA" sz="1079"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fr-MA" sz="1079"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old</a:t>
                </a:r>
                <a:endParaRPr lang="fr-FR" sz="1079"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8" name="Heart 87">
                <a:extLst>
                  <a:ext uri="{FF2B5EF4-FFF2-40B4-BE49-F238E27FC236}">
                    <a16:creationId xmlns:a16="http://schemas.microsoft.com/office/drawing/2014/main" id="{D0803422-899D-4195-ACD9-71B1372EB79F}"/>
                  </a:ext>
                </a:extLst>
              </p:cNvPr>
              <p:cNvSpPr/>
              <p:nvPr/>
            </p:nvSpPr>
            <p:spPr>
              <a:xfrm>
                <a:off x="4386069" y="3930053"/>
                <a:ext cx="124776" cy="124776"/>
              </a:xfrm>
              <a:prstGeom prst="heart">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a:solidFill>
                    <a:prstClr val="white"/>
                  </a:solidFill>
                  <a:latin typeface="Calibri"/>
                </a:endParaRPr>
              </a:p>
            </p:txBody>
          </p:sp>
        </p:grpSp>
      </p:grpSp>
      <p:grpSp>
        <p:nvGrpSpPr>
          <p:cNvPr id="5" name="Group 4">
            <a:extLst>
              <a:ext uri="{FF2B5EF4-FFF2-40B4-BE49-F238E27FC236}">
                <a16:creationId xmlns:a16="http://schemas.microsoft.com/office/drawing/2014/main" id="{6E101785-A5C3-4FB5-971A-ECF1BCDABC02}"/>
              </a:ext>
            </a:extLst>
          </p:cNvPr>
          <p:cNvGrpSpPr/>
          <p:nvPr/>
        </p:nvGrpSpPr>
        <p:grpSpPr>
          <a:xfrm>
            <a:off x="434371" y="7521212"/>
            <a:ext cx="2292713" cy="1062813"/>
            <a:chOff x="4294" y="7133492"/>
            <a:chExt cx="2124837" cy="984992"/>
          </a:xfrm>
        </p:grpSpPr>
        <p:sp>
          <p:nvSpPr>
            <p:cNvPr id="100" name="Rectangle 99">
              <a:extLst>
                <a:ext uri="{FF2B5EF4-FFF2-40B4-BE49-F238E27FC236}">
                  <a16:creationId xmlns:a16="http://schemas.microsoft.com/office/drawing/2014/main" id="{926225B1-92EE-4A0C-AC6B-949FFF2515BB}"/>
                </a:ext>
              </a:extLst>
            </p:cNvPr>
            <p:cNvSpPr/>
            <p:nvPr/>
          </p:nvSpPr>
          <p:spPr>
            <a:xfrm>
              <a:off x="4294" y="7133492"/>
              <a:ext cx="2124837"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432492">
                <a:tabLst>
                  <a:tab pos="1932165" algn="l"/>
                </a:tabLst>
              </a:pPr>
              <a:r>
                <a:rPr lang="fr-MA" sz="1477" i="1" dirty="0">
                  <a:solidFill>
                    <a:srgbClr val="435470"/>
                  </a:solidFill>
                  <a:latin typeface="Open Sans" panose="020B0606030504020204" pitchFamily="34" charset="0"/>
                  <a:ea typeface="Open Sans" panose="020B0606030504020204" pitchFamily="34" charset="0"/>
                  <a:cs typeface="Open Sans" panose="020B0606030504020204" pitchFamily="34" charset="0"/>
                </a:rPr>
                <a:t>LANGUAGE</a:t>
              </a:r>
              <a:endParaRPr lang="fr-FR" sz="1477" i="1" dirty="0">
                <a:solidFill>
                  <a:srgbClr val="435470"/>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8">
              <a:extLst>
                <a:ext uri="{FF2B5EF4-FFF2-40B4-BE49-F238E27FC236}">
                  <a16:creationId xmlns:a16="http://schemas.microsoft.com/office/drawing/2014/main" id="{18630579-B846-4195-B641-98D8D988A1C9}"/>
                </a:ext>
              </a:extLst>
            </p:cNvPr>
            <p:cNvGrpSpPr/>
            <p:nvPr/>
          </p:nvGrpSpPr>
          <p:grpSpPr>
            <a:xfrm>
              <a:off x="32399" y="7512096"/>
              <a:ext cx="1973945" cy="606388"/>
              <a:chOff x="113649" y="7512096"/>
              <a:chExt cx="1973945" cy="606388"/>
            </a:xfrm>
          </p:grpSpPr>
          <p:sp>
            <p:nvSpPr>
              <p:cNvPr id="60" name="Rectangle 59">
                <a:extLst>
                  <a:ext uri="{FF2B5EF4-FFF2-40B4-BE49-F238E27FC236}">
                    <a16:creationId xmlns:a16="http://schemas.microsoft.com/office/drawing/2014/main" id="{51E4BFA5-3121-46C9-A4DD-138FC71487B5}"/>
                  </a:ext>
                </a:extLst>
              </p:cNvPr>
              <p:cNvSpPr/>
              <p:nvPr/>
            </p:nvSpPr>
            <p:spPr>
              <a:xfrm>
                <a:off x="113649" y="7512096"/>
                <a:ext cx="809938" cy="60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defTabSz="432492" rtl="1">
                  <a:lnSpc>
                    <a:spcPct val="107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ARABIC</a:t>
                </a:r>
                <a:endParaRPr lang="a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a:p>
                <a:pPr defTabSz="432492" rtl="1">
                  <a:lnSpc>
                    <a:spcPct val="107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ENGLISH</a:t>
                </a:r>
                <a:endPar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endParaRPr>
              </a:p>
              <a:p>
                <a:pPr defTabSz="432492" rtl="1">
                  <a:lnSpc>
                    <a:spcPct val="107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FRENCH</a:t>
                </a:r>
                <a:endPar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a:extLst>
                  <a:ext uri="{FF2B5EF4-FFF2-40B4-BE49-F238E27FC236}">
                    <a16:creationId xmlns:a16="http://schemas.microsoft.com/office/drawing/2014/main" id="{B81F7EE2-9131-4010-8409-D4EA83300C73}"/>
                  </a:ext>
                </a:extLst>
              </p:cNvPr>
              <p:cNvGrpSpPr/>
              <p:nvPr/>
            </p:nvGrpSpPr>
            <p:grpSpPr>
              <a:xfrm>
                <a:off x="946121" y="7541611"/>
                <a:ext cx="1141473" cy="561774"/>
                <a:chOff x="946121" y="7541611"/>
                <a:chExt cx="1141473" cy="561774"/>
              </a:xfrm>
            </p:grpSpPr>
            <p:sp>
              <p:nvSpPr>
                <p:cNvPr id="99" name="Parallelogram 98">
                  <a:extLst>
                    <a:ext uri="{FF2B5EF4-FFF2-40B4-BE49-F238E27FC236}">
                      <a16:creationId xmlns:a16="http://schemas.microsoft.com/office/drawing/2014/main" id="{BA1ECDC7-25CA-4D8E-8CAA-0CA58F215BDE}"/>
                    </a:ext>
                  </a:extLst>
                </p:cNvPr>
                <p:cNvSpPr/>
                <p:nvPr/>
              </p:nvSpPr>
              <p:spPr>
                <a:xfrm>
                  <a:off x="1932277" y="7546219"/>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Parallelogram 100">
                  <a:extLst>
                    <a:ext uri="{FF2B5EF4-FFF2-40B4-BE49-F238E27FC236}">
                      <a16:creationId xmlns:a16="http://schemas.microsoft.com/office/drawing/2014/main" id="{DDFA4596-D057-4581-8433-5FA76D2BFB23}"/>
                    </a:ext>
                  </a:extLst>
                </p:cNvPr>
                <p:cNvSpPr/>
                <p:nvPr/>
              </p:nvSpPr>
              <p:spPr>
                <a:xfrm>
                  <a:off x="1685738" y="7545067"/>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2" name="Parallelogram 101">
                  <a:extLst>
                    <a:ext uri="{FF2B5EF4-FFF2-40B4-BE49-F238E27FC236}">
                      <a16:creationId xmlns:a16="http://schemas.microsoft.com/office/drawing/2014/main" id="{4B1F6AF8-5026-4911-AF7D-74990C9A7299}"/>
                    </a:ext>
                  </a:extLst>
                </p:cNvPr>
                <p:cNvSpPr/>
                <p:nvPr/>
              </p:nvSpPr>
              <p:spPr>
                <a:xfrm>
                  <a:off x="1439199" y="7543915"/>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3" name="Parallelogram 102">
                  <a:extLst>
                    <a:ext uri="{FF2B5EF4-FFF2-40B4-BE49-F238E27FC236}">
                      <a16:creationId xmlns:a16="http://schemas.microsoft.com/office/drawing/2014/main" id="{FB3D2686-66EF-41BB-8C5D-1F89269F5D0D}"/>
                    </a:ext>
                  </a:extLst>
                </p:cNvPr>
                <p:cNvSpPr/>
                <p:nvPr/>
              </p:nvSpPr>
              <p:spPr>
                <a:xfrm>
                  <a:off x="1192660" y="7542763"/>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4" name="Parallelogram 103">
                  <a:extLst>
                    <a:ext uri="{FF2B5EF4-FFF2-40B4-BE49-F238E27FC236}">
                      <a16:creationId xmlns:a16="http://schemas.microsoft.com/office/drawing/2014/main" id="{E75046D0-65B4-4163-B243-F8E04525DB20}"/>
                    </a:ext>
                  </a:extLst>
                </p:cNvPr>
                <p:cNvSpPr/>
                <p:nvPr/>
              </p:nvSpPr>
              <p:spPr>
                <a:xfrm>
                  <a:off x="946121" y="7541611"/>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5" name="Parallelogram 104">
                  <a:extLst>
                    <a:ext uri="{FF2B5EF4-FFF2-40B4-BE49-F238E27FC236}">
                      <a16:creationId xmlns:a16="http://schemas.microsoft.com/office/drawing/2014/main" id="{0CD185E5-4961-4FC2-A656-F8B4383EFD7B}"/>
                    </a:ext>
                  </a:extLst>
                </p:cNvPr>
                <p:cNvSpPr/>
                <p:nvPr/>
              </p:nvSpPr>
              <p:spPr>
                <a:xfrm>
                  <a:off x="1933840" y="7748026"/>
                  <a:ext cx="153552" cy="153552"/>
                </a:xfrm>
                <a:prstGeom prst="parallelogram">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6" name="Parallelogram 105">
                  <a:extLst>
                    <a:ext uri="{FF2B5EF4-FFF2-40B4-BE49-F238E27FC236}">
                      <a16:creationId xmlns:a16="http://schemas.microsoft.com/office/drawing/2014/main" id="{EAC0F9C4-AD9C-45BF-8778-059993DAE2B9}"/>
                    </a:ext>
                  </a:extLst>
                </p:cNvPr>
                <p:cNvSpPr/>
                <p:nvPr/>
              </p:nvSpPr>
              <p:spPr>
                <a:xfrm>
                  <a:off x="1687301" y="7746874"/>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7" name="Parallelogram 106">
                  <a:extLst>
                    <a:ext uri="{FF2B5EF4-FFF2-40B4-BE49-F238E27FC236}">
                      <a16:creationId xmlns:a16="http://schemas.microsoft.com/office/drawing/2014/main" id="{1A66A536-D9DC-42A0-BAE0-BD230E85881E}"/>
                    </a:ext>
                  </a:extLst>
                </p:cNvPr>
                <p:cNvSpPr/>
                <p:nvPr/>
              </p:nvSpPr>
              <p:spPr>
                <a:xfrm>
                  <a:off x="1440762" y="7745722"/>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8" name="Parallelogram 107">
                  <a:extLst>
                    <a:ext uri="{FF2B5EF4-FFF2-40B4-BE49-F238E27FC236}">
                      <a16:creationId xmlns:a16="http://schemas.microsoft.com/office/drawing/2014/main" id="{B6C48B88-0689-473D-A8D2-E6DB6ADB57E8}"/>
                    </a:ext>
                  </a:extLst>
                </p:cNvPr>
                <p:cNvSpPr/>
                <p:nvPr/>
              </p:nvSpPr>
              <p:spPr>
                <a:xfrm>
                  <a:off x="1194223" y="7744570"/>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9" name="Parallelogram 108">
                  <a:extLst>
                    <a:ext uri="{FF2B5EF4-FFF2-40B4-BE49-F238E27FC236}">
                      <a16:creationId xmlns:a16="http://schemas.microsoft.com/office/drawing/2014/main" id="{E3FEF9C4-2F6E-408E-8A60-6399C598265C}"/>
                    </a:ext>
                  </a:extLst>
                </p:cNvPr>
                <p:cNvSpPr/>
                <p:nvPr/>
              </p:nvSpPr>
              <p:spPr>
                <a:xfrm>
                  <a:off x="947684" y="7743418"/>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0" name="Parallelogram 109">
                  <a:extLst>
                    <a:ext uri="{FF2B5EF4-FFF2-40B4-BE49-F238E27FC236}">
                      <a16:creationId xmlns:a16="http://schemas.microsoft.com/office/drawing/2014/main" id="{E632AC34-EEA8-44DC-8A1D-DC1479112082}"/>
                    </a:ext>
                  </a:extLst>
                </p:cNvPr>
                <p:cNvSpPr/>
                <p:nvPr/>
              </p:nvSpPr>
              <p:spPr>
                <a:xfrm>
                  <a:off x="1934042" y="7949833"/>
                  <a:ext cx="153552" cy="153552"/>
                </a:xfrm>
                <a:prstGeom prst="parallelogram">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1" name="Parallelogram 110">
                  <a:extLst>
                    <a:ext uri="{FF2B5EF4-FFF2-40B4-BE49-F238E27FC236}">
                      <a16:creationId xmlns:a16="http://schemas.microsoft.com/office/drawing/2014/main" id="{B1979E06-AF30-48FC-8011-F5BDB66BE8D4}"/>
                    </a:ext>
                  </a:extLst>
                </p:cNvPr>
                <p:cNvSpPr/>
                <p:nvPr/>
              </p:nvSpPr>
              <p:spPr>
                <a:xfrm>
                  <a:off x="1687503" y="7948681"/>
                  <a:ext cx="153552" cy="153552"/>
                </a:xfrm>
                <a:prstGeom prst="parallelogram">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2" name="Parallelogram 111">
                  <a:extLst>
                    <a:ext uri="{FF2B5EF4-FFF2-40B4-BE49-F238E27FC236}">
                      <a16:creationId xmlns:a16="http://schemas.microsoft.com/office/drawing/2014/main" id="{F5D62FC8-A0E6-43C4-BAE2-E36AB8B0EE05}"/>
                    </a:ext>
                  </a:extLst>
                </p:cNvPr>
                <p:cNvSpPr/>
                <p:nvPr/>
              </p:nvSpPr>
              <p:spPr>
                <a:xfrm>
                  <a:off x="1440964" y="7947529"/>
                  <a:ext cx="153552" cy="153552"/>
                </a:xfrm>
                <a:prstGeom prst="parallelogram">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3" name="Parallelogram 112">
                  <a:extLst>
                    <a:ext uri="{FF2B5EF4-FFF2-40B4-BE49-F238E27FC236}">
                      <a16:creationId xmlns:a16="http://schemas.microsoft.com/office/drawing/2014/main" id="{246DF30D-9259-4C81-8F8B-F66F8B8680C2}"/>
                    </a:ext>
                  </a:extLst>
                </p:cNvPr>
                <p:cNvSpPr/>
                <p:nvPr/>
              </p:nvSpPr>
              <p:spPr>
                <a:xfrm>
                  <a:off x="1194425" y="7946377"/>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arallelogram 113">
                  <a:extLst>
                    <a:ext uri="{FF2B5EF4-FFF2-40B4-BE49-F238E27FC236}">
                      <a16:creationId xmlns:a16="http://schemas.microsoft.com/office/drawing/2014/main" id="{57D2A9C0-1C65-4C19-98B7-539CA0D90729}"/>
                    </a:ext>
                  </a:extLst>
                </p:cNvPr>
                <p:cNvSpPr/>
                <p:nvPr/>
              </p:nvSpPr>
              <p:spPr>
                <a:xfrm>
                  <a:off x="947886" y="7945225"/>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grpSp>
        <p:nvGrpSpPr>
          <p:cNvPr id="2" name="Group 1">
            <a:extLst>
              <a:ext uri="{FF2B5EF4-FFF2-40B4-BE49-F238E27FC236}">
                <a16:creationId xmlns:a16="http://schemas.microsoft.com/office/drawing/2014/main" id="{D486AD8C-694B-42AB-997A-BD4C9E1CEAF3}"/>
              </a:ext>
            </a:extLst>
          </p:cNvPr>
          <p:cNvGrpSpPr/>
          <p:nvPr/>
        </p:nvGrpSpPr>
        <p:grpSpPr>
          <a:xfrm>
            <a:off x="2614305" y="7517284"/>
            <a:ext cx="2294270" cy="1265575"/>
            <a:chOff x="19050" y="5666425"/>
            <a:chExt cx="2126280" cy="1172908"/>
          </a:xfrm>
        </p:grpSpPr>
        <p:sp>
          <p:nvSpPr>
            <p:cNvPr id="74" name="Rectangle 73">
              <a:extLst>
                <a:ext uri="{FF2B5EF4-FFF2-40B4-BE49-F238E27FC236}">
                  <a16:creationId xmlns:a16="http://schemas.microsoft.com/office/drawing/2014/main" id="{9DB1A263-4539-469D-A653-02B25702121A}"/>
                </a:ext>
              </a:extLst>
            </p:cNvPr>
            <p:cNvSpPr/>
            <p:nvPr/>
          </p:nvSpPr>
          <p:spPr>
            <a:xfrm>
              <a:off x="21009" y="5666425"/>
              <a:ext cx="2124321"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432492"/>
              <a:r>
                <a:rPr lang="fr-MA" sz="1477" i="1" dirty="0">
                  <a:solidFill>
                    <a:srgbClr val="435470"/>
                  </a:solidFill>
                  <a:latin typeface="Open Sans" panose="020B0606030504020204" pitchFamily="34" charset="0"/>
                  <a:ea typeface="Open Sans" panose="020B0606030504020204" pitchFamily="34" charset="0"/>
                  <a:cs typeface="Open Sans" panose="020B0606030504020204" pitchFamily="34" charset="0"/>
                </a:rPr>
                <a:t>PERSONAL</a:t>
              </a:r>
              <a:r>
                <a:rPr lang="fr-MA" sz="1477" b="1" dirty="0">
                  <a:solidFill>
                    <a:srgbClr val="43547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MA" sz="1477" i="1" dirty="0">
                  <a:solidFill>
                    <a:srgbClr val="435470"/>
                  </a:solidFill>
                  <a:latin typeface="Open Sans" panose="020B0606030504020204" pitchFamily="34" charset="0"/>
                  <a:ea typeface="Open Sans" panose="020B0606030504020204" pitchFamily="34" charset="0"/>
                  <a:cs typeface="Open Sans" panose="020B0606030504020204" pitchFamily="34" charset="0"/>
                </a:rPr>
                <a:t>SKILLS</a:t>
              </a:r>
              <a:endParaRPr lang="fr-FR" sz="1477" i="1" dirty="0">
                <a:solidFill>
                  <a:srgbClr val="43547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 name="Rectangle 81">
              <a:extLst>
                <a:ext uri="{FF2B5EF4-FFF2-40B4-BE49-F238E27FC236}">
                  <a16:creationId xmlns:a16="http://schemas.microsoft.com/office/drawing/2014/main" id="{1F8B55F2-6A23-4356-B376-3F00FCD2021C}"/>
                </a:ext>
              </a:extLst>
            </p:cNvPr>
            <p:cNvSpPr/>
            <p:nvPr/>
          </p:nvSpPr>
          <p:spPr>
            <a:xfrm>
              <a:off x="19050" y="5994353"/>
              <a:ext cx="809938" cy="84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CREATIVE</a:t>
              </a:r>
              <a:endParaRPr lang="a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CREATIVE</a:t>
              </a:r>
              <a:endPar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endParaRPr>
            </a:p>
            <a:p>
              <a:pPr defTabSz="432492" rtl="1">
                <a:lnSpc>
                  <a:spcPct val="114000"/>
                </a:lnSpc>
                <a:spcBef>
                  <a:spcPts val="432"/>
                </a:spcBef>
                <a:spcAft>
                  <a:spcPts val="432"/>
                </a:spcAft>
              </a:pPr>
              <a:r>
                <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CREATIVE</a:t>
              </a:r>
            </a:p>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CREATIVE</a:t>
              </a:r>
            </a:p>
          </p:txBody>
        </p:sp>
        <p:grpSp>
          <p:nvGrpSpPr>
            <p:cNvPr id="133" name="Group 132">
              <a:extLst>
                <a:ext uri="{FF2B5EF4-FFF2-40B4-BE49-F238E27FC236}">
                  <a16:creationId xmlns:a16="http://schemas.microsoft.com/office/drawing/2014/main" id="{023395D1-3B08-480C-B10C-E6CE9A3985A8}"/>
                </a:ext>
              </a:extLst>
            </p:cNvPr>
            <p:cNvGrpSpPr/>
            <p:nvPr/>
          </p:nvGrpSpPr>
          <p:grpSpPr>
            <a:xfrm>
              <a:off x="864902" y="6042136"/>
              <a:ext cx="1141473" cy="762429"/>
              <a:chOff x="944356" y="7541611"/>
              <a:chExt cx="1141473" cy="762429"/>
            </a:xfrm>
          </p:grpSpPr>
          <p:sp>
            <p:nvSpPr>
              <p:cNvPr id="134" name="Parallelogram 133">
                <a:extLst>
                  <a:ext uri="{FF2B5EF4-FFF2-40B4-BE49-F238E27FC236}">
                    <a16:creationId xmlns:a16="http://schemas.microsoft.com/office/drawing/2014/main" id="{A85803BA-11E2-4EE7-AC4B-780B873774DD}"/>
                  </a:ext>
                </a:extLst>
              </p:cNvPr>
              <p:cNvSpPr/>
              <p:nvPr/>
            </p:nvSpPr>
            <p:spPr>
              <a:xfrm>
                <a:off x="1932277" y="7546219"/>
                <a:ext cx="153552" cy="153552"/>
              </a:xfrm>
              <a:prstGeom prst="parallelogram">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5" name="Parallelogram 134">
                <a:extLst>
                  <a:ext uri="{FF2B5EF4-FFF2-40B4-BE49-F238E27FC236}">
                    <a16:creationId xmlns:a16="http://schemas.microsoft.com/office/drawing/2014/main" id="{70D7C07B-6E83-4F4F-9001-2E8C12912B1A}"/>
                  </a:ext>
                </a:extLst>
              </p:cNvPr>
              <p:cNvSpPr/>
              <p:nvPr/>
            </p:nvSpPr>
            <p:spPr>
              <a:xfrm>
                <a:off x="1685738" y="7545067"/>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6" name="Parallelogram 135">
                <a:extLst>
                  <a:ext uri="{FF2B5EF4-FFF2-40B4-BE49-F238E27FC236}">
                    <a16:creationId xmlns:a16="http://schemas.microsoft.com/office/drawing/2014/main" id="{616EC6DF-2B51-48E2-BD6A-385D55C07D6D}"/>
                  </a:ext>
                </a:extLst>
              </p:cNvPr>
              <p:cNvSpPr/>
              <p:nvPr/>
            </p:nvSpPr>
            <p:spPr>
              <a:xfrm>
                <a:off x="1439199" y="7543915"/>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7" name="Parallelogram 136">
                <a:extLst>
                  <a:ext uri="{FF2B5EF4-FFF2-40B4-BE49-F238E27FC236}">
                    <a16:creationId xmlns:a16="http://schemas.microsoft.com/office/drawing/2014/main" id="{72ACB14D-9EA3-4380-B33F-EE31A2AC6785}"/>
                  </a:ext>
                </a:extLst>
              </p:cNvPr>
              <p:cNvSpPr/>
              <p:nvPr/>
            </p:nvSpPr>
            <p:spPr>
              <a:xfrm>
                <a:off x="1192660" y="7542763"/>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8" name="Parallelogram 137">
                <a:extLst>
                  <a:ext uri="{FF2B5EF4-FFF2-40B4-BE49-F238E27FC236}">
                    <a16:creationId xmlns:a16="http://schemas.microsoft.com/office/drawing/2014/main" id="{9D6AFC66-AF27-4107-9F7E-4767C7B8AD73}"/>
                  </a:ext>
                </a:extLst>
              </p:cNvPr>
              <p:cNvSpPr/>
              <p:nvPr/>
            </p:nvSpPr>
            <p:spPr>
              <a:xfrm>
                <a:off x="946121" y="7541611"/>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9" name="Parallelogram 138">
                <a:extLst>
                  <a:ext uri="{FF2B5EF4-FFF2-40B4-BE49-F238E27FC236}">
                    <a16:creationId xmlns:a16="http://schemas.microsoft.com/office/drawing/2014/main" id="{28FEF4BC-F2CD-47C4-909D-5D3C6C68A35C}"/>
                  </a:ext>
                </a:extLst>
              </p:cNvPr>
              <p:cNvSpPr/>
              <p:nvPr/>
            </p:nvSpPr>
            <p:spPr>
              <a:xfrm>
                <a:off x="1930512" y="7748026"/>
                <a:ext cx="153552" cy="153552"/>
              </a:xfrm>
              <a:prstGeom prst="parallelogram">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0" name="Parallelogram 139">
                <a:extLst>
                  <a:ext uri="{FF2B5EF4-FFF2-40B4-BE49-F238E27FC236}">
                    <a16:creationId xmlns:a16="http://schemas.microsoft.com/office/drawing/2014/main" id="{CF5891B3-46B0-4DE4-8D1A-FB16D167C6B1}"/>
                  </a:ext>
                </a:extLst>
              </p:cNvPr>
              <p:cNvSpPr/>
              <p:nvPr/>
            </p:nvSpPr>
            <p:spPr>
              <a:xfrm>
                <a:off x="1683973" y="7746874"/>
                <a:ext cx="153552" cy="153552"/>
              </a:xfrm>
              <a:prstGeom prst="parallelogram">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1" name="Parallelogram 140">
                <a:extLst>
                  <a:ext uri="{FF2B5EF4-FFF2-40B4-BE49-F238E27FC236}">
                    <a16:creationId xmlns:a16="http://schemas.microsoft.com/office/drawing/2014/main" id="{42322923-688E-49B3-A57A-AEE834244B0B}"/>
                  </a:ext>
                </a:extLst>
              </p:cNvPr>
              <p:cNvSpPr/>
              <p:nvPr/>
            </p:nvSpPr>
            <p:spPr>
              <a:xfrm>
                <a:off x="1437434" y="7745722"/>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2" name="Parallelogram 141">
                <a:extLst>
                  <a:ext uri="{FF2B5EF4-FFF2-40B4-BE49-F238E27FC236}">
                    <a16:creationId xmlns:a16="http://schemas.microsoft.com/office/drawing/2014/main" id="{0865221C-D987-4797-9419-B341679C2A84}"/>
                  </a:ext>
                </a:extLst>
              </p:cNvPr>
              <p:cNvSpPr/>
              <p:nvPr/>
            </p:nvSpPr>
            <p:spPr>
              <a:xfrm>
                <a:off x="1190895" y="7744570"/>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3" name="Parallelogram 142">
                <a:extLst>
                  <a:ext uri="{FF2B5EF4-FFF2-40B4-BE49-F238E27FC236}">
                    <a16:creationId xmlns:a16="http://schemas.microsoft.com/office/drawing/2014/main" id="{6EE09644-018F-46D0-AFC3-1FD30FE4C0FB}"/>
                  </a:ext>
                </a:extLst>
              </p:cNvPr>
              <p:cNvSpPr/>
              <p:nvPr/>
            </p:nvSpPr>
            <p:spPr>
              <a:xfrm>
                <a:off x="944356" y="7743418"/>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4" name="Parallelogram 143">
                <a:extLst>
                  <a:ext uri="{FF2B5EF4-FFF2-40B4-BE49-F238E27FC236}">
                    <a16:creationId xmlns:a16="http://schemas.microsoft.com/office/drawing/2014/main" id="{3B6A8CE9-FB9C-416F-A50E-DB9E121E1B1C}"/>
                  </a:ext>
                </a:extLst>
              </p:cNvPr>
              <p:cNvSpPr/>
              <p:nvPr/>
            </p:nvSpPr>
            <p:spPr>
              <a:xfrm>
                <a:off x="1932277" y="7953289"/>
                <a:ext cx="153552" cy="153552"/>
              </a:xfrm>
              <a:prstGeom prst="parallelogram">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5" name="Parallelogram 144">
                <a:extLst>
                  <a:ext uri="{FF2B5EF4-FFF2-40B4-BE49-F238E27FC236}">
                    <a16:creationId xmlns:a16="http://schemas.microsoft.com/office/drawing/2014/main" id="{6EDFE71D-6118-4059-8E91-9378D8A29A9C}"/>
                  </a:ext>
                </a:extLst>
              </p:cNvPr>
              <p:cNvSpPr/>
              <p:nvPr/>
            </p:nvSpPr>
            <p:spPr>
              <a:xfrm>
                <a:off x="1685738" y="7952137"/>
                <a:ext cx="153552" cy="153552"/>
              </a:xfrm>
              <a:prstGeom prst="parallelogram">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6" name="Parallelogram 145">
                <a:extLst>
                  <a:ext uri="{FF2B5EF4-FFF2-40B4-BE49-F238E27FC236}">
                    <a16:creationId xmlns:a16="http://schemas.microsoft.com/office/drawing/2014/main" id="{576E9F61-4B66-4383-9A2C-CEB727A9154C}"/>
                  </a:ext>
                </a:extLst>
              </p:cNvPr>
              <p:cNvSpPr/>
              <p:nvPr/>
            </p:nvSpPr>
            <p:spPr>
              <a:xfrm>
                <a:off x="1439199" y="7950985"/>
                <a:ext cx="153552" cy="153552"/>
              </a:xfrm>
              <a:prstGeom prst="parallelogram">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7" name="Parallelogram 146">
                <a:extLst>
                  <a:ext uri="{FF2B5EF4-FFF2-40B4-BE49-F238E27FC236}">
                    <a16:creationId xmlns:a16="http://schemas.microsoft.com/office/drawing/2014/main" id="{BFD20535-3CE2-468E-AD5D-66253DBA7B30}"/>
                  </a:ext>
                </a:extLst>
              </p:cNvPr>
              <p:cNvSpPr/>
              <p:nvPr/>
            </p:nvSpPr>
            <p:spPr>
              <a:xfrm>
                <a:off x="1192660" y="7949833"/>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8" name="Parallelogram 147">
                <a:extLst>
                  <a:ext uri="{FF2B5EF4-FFF2-40B4-BE49-F238E27FC236}">
                    <a16:creationId xmlns:a16="http://schemas.microsoft.com/office/drawing/2014/main" id="{ECABAFF3-C442-4395-889C-22E3CB690ABB}"/>
                  </a:ext>
                </a:extLst>
              </p:cNvPr>
              <p:cNvSpPr/>
              <p:nvPr/>
            </p:nvSpPr>
            <p:spPr>
              <a:xfrm>
                <a:off x="946121" y="7948681"/>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9" name="Parallelogram 148">
                <a:extLst>
                  <a:ext uri="{FF2B5EF4-FFF2-40B4-BE49-F238E27FC236}">
                    <a16:creationId xmlns:a16="http://schemas.microsoft.com/office/drawing/2014/main" id="{E850A3AE-F996-4E1E-B968-7D6743E22198}"/>
                  </a:ext>
                </a:extLst>
              </p:cNvPr>
              <p:cNvSpPr/>
              <p:nvPr/>
            </p:nvSpPr>
            <p:spPr>
              <a:xfrm>
                <a:off x="1932044" y="8150488"/>
                <a:ext cx="153552" cy="153552"/>
              </a:xfrm>
              <a:prstGeom prst="parallelogram">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0" name="Parallelogram 149">
                <a:extLst>
                  <a:ext uri="{FF2B5EF4-FFF2-40B4-BE49-F238E27FC236}">
                    <a16:creationId xmlns:a16="http://schemas.microsoft.com/office/drawing/2014/main" id="{30837F28-08DF-4CCB-B990-51D8AA4C6A04}"/>
                  </a:ext>
                </a:extLst>
              </p:cNvPr>
              <p:cNvSpPr/>
              <p:nvPr/>
            </p:nvSpPr>
            <p:spPr>
              <a:xfrm>
                <a:off x="1685505" y="8149336"/>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1" name="Parallelogram 150">
                <a:extLst>
                  <a:ext uri="{FF2B5EF4-FFF2-40B4-BE49-F238E27FC236}">
                    <a16:creationId xmlns:a16="http://schemas.microsoft.com/office/drawing/2014/main" id="{76B41E73-CED9-49F8-8B9C-67BF4025C9A4}"/>
                  </a:ext>
                </a:extLst>
              </p:cNvPr>
              <p:cNvSpPr/>
              <p:nvPr/>
            </p:nvSpPr>
            <p:spPr>
              <a:xfrm>
                <a:off x="1438966" y="8148184"/>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2" name="Parallelogram 151">
                <a:extLst>
                  <a:ext uri="{FF2B5EF4-FFF2-40B4-BE49-F238E27FC236}">
                    <a16:creationId xmlns:a16="http://schemas.microsoft.com/office/drawing/2014/main" id="{D7B41A67-2364-4F58-95EF-AB9978CE0227}"/>
                  </a:ext>
                </a:extLst>
              </p:cNvPr>
              <p:cNvSpPr/>
              <p:nvPr/>
            </p:nvSpPr>
            <p:spPr>
              <a:xfrm>
                <a:off x="1192427" y="8147032"/>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3" name="Parallelogram 152">
                <a:extLst>
                  <a:ext uri="{FF2B5EF4-FFF2-40B4-BE49-F238E27FC236}">
                    <a16:creationId xmlns:a16="http://schemas.microsoft.com/office/drawing/2014/main" id="{A13F4550-8C8D-48E4-9182-12B08B9E51E1}"/>
                  </a:ext>
                </a:extLst>
              </p:cNvPr>
              <p:cNvSpPr/>
              <p:nvPr/>
            </p:nvSpPr>
            <p:spPr>
              <a:xfrm>
                <a:off x="945888" y="8145880"/>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4" name="Group 3">
            <a:extLst>
              <a:ext uri="{FF2B5EF4-FFF2-40B4-BE49-F238E27FC236}">
                <a16:creationId xmlns:a16="http://schemas.microsoft.com/office/drawing/2014/main" id="{4138A6C5-D72E-4038-9081-7BE78E710D97}"/>
              </a:ext>
            </a:extLst>
          </p:cNvPr>
          <p:cNvGrpSpPr/>
          <p:nvPr/>
        </p:nvGrpSpPr>
        <p:grpSpPr>
          <a:xfrm>
            <a:off x="4798467" y="7521211"/>
            <a:ext cx="2292156" cy="1285472"/>
            <a:chOff x="-1" y="4098754"/>
            <a:chExt cx="2124321" cy="1191348"/>
          </a:xfrm>
        </p:grpSpPr>
        <p:sp>
          <p:nvSpPr>
            <p:cNvPr id="27" name="Rectangle 26">
              <a:extLst>
                <a:ext uri="{FF2B5EF4-FFF2-40B4-BE49-F238E27FC236}">
                  <a16:creationId xmlns:a16="http://schemas.microsoft.com/office/drawing/2014/main" id="{282838A2-C8F7-48EC-AAD9-0BDF35CF634C}"/>
                </a:ext>
              </a:extLst>
            </p:cNvPr>
            <p:cNvSpPr/>
            <p:nvPr/>
          </p:nvSpPr>
          <p:spPr>
            <a:xfrm>
              <a:off x="-1" y="4098754"/>
              <a:ext cx="2124321"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432492"/>
              <a:r>
                <a:rPr lang="fr-MA" sz="1477" i="1" dirty="0">
                  <a:solidFill>
                    <a:srgbClr val="435470"/>
                  </a:solidFill>
                  <a:latin typeface="Open Sans" panose="020B0606030504020204" pitchFamily="34" charset="0"/>
                  <a:ea typeface="Open Sans" panose="020B0606030504020204" pitchFamily="34" charset="0"/>
                  <a:cs typeface="Open Sans" panose="020B0606030504020204" pitchFamily="34" charset="0"/>
                </a:rPr>
                <a:t>APPLICATION SKILLS</a:t>
              </a:r>
              <a:endParaRPr lang="fr-FR" sz="1477" i="1" dirty="0">
                <a:solidFill>
                  <a:srgbClr val="435470"/>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9">
              <a:extLst>
                <a:ext uri="{FF2B5EF4-FFF2-40B4-BE49-F238E27FC236}">
                  <a16:creationId xmlns:a16="http://schemas.microsoft.com/office/drawing/2014/main" id="{3EFEA171-5AAE-4D8E-9435-696593C99714}"/>
                </a:ext>
              </a:extLst>
            </p:cNvPr>
            <p:cNvGrpSpPr/>
            <p:nvPr/>
          </p:nvGrpSpPr>
          <p:grpSpPr>
            <a:xfrm>
              <a:off x="11908" y="4445122"/>
              <a:ext cx="2006312" cy="844980"/>
              <a:chOff x="93201" y="4445122"/>
              <a:chExt cx="2006312" cy="844980"/>
            </a:xfrm>
          </p:grpSpPr>
          <p:sp>
            <p:nvSpPr>
              <p:cNvPr id="69" name="Rectangle 68">
                <a:extLst>
                  <a:ext uri="{FF2B5EF4-FFF2-40B4-BE49-F238E27FC236}">
                    <a16:creationId xmlns:a16="http://schemas.microsoft.com/office/drawing/2014/main" id="{FD8CC80F-3128-42FB-A3C4-9E1A7A5294F1}"/>
                  </a:ext>
                </a:extLst>
              </p:cNvPr>
              <p:cNvSpPr/>
              <p:nvPr/>
            </p:nvSpPr>
            <p:spPr>
              <a:xfrm>
                <a:off x="93201" y="4445122"/>
                <a:ext cx="809938" cy="84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PHOTOSHOP</a:t>
                </a:r>
                <a:endParaRPr lang="a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ILLUSTATOR</a:t>
                </a:r>
                <a:endPar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endParaRPr>
              </a:p>
              <a:p>
                <a:pPr defTabSz="432492" rtl="1">
                  <a:lnSpc>
                    <a:spcPct val="114000"/>
                  </a:lnSpc>
                  <a:spcBef>
                    <a:spcPts val="432"/>
                  </a:spcBef>
                  <a:spcAft>
                    <a:spcPts val="432"/>
                  </a:spcAft>
                </a:pPr>
                <a:r>
                  <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FLASH</a:t>
                </a:r>
              </a:p>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MS OFFICE</a:t>
                </a:r>
              </a:p>
            </p:txBody>
          </p:sp>
          <p:grpSp>
            <p:nvGrpSpPr>
              <p:cNvPr id="154" name="Group 153">
                <a:extLst>
                  <a:ext uri="{FF2B5EF4-FFF2-40B4-BE49-F238E27FC236}">
                    <a16:creationId xmlns:a16="http://schemas.microsoft.com/office/drawing/2014/main" id="{4BB50911-AA43-41F3-8EF1-A97B167E8BDA}"/>
                  </a:ext>
                </a:extLst>
              </p:cNvPr>
              <p:cNvGrpSpPr/>
              <p:nvPr/>
            </p:nvGrpSpPr>
            <p:grpSpPr>
              <a:xfrm>
                <a:off x="951296" y="4496930"/>
                <a:ext cx="1148217" cy="762429"/>
                <a:chOff x="944356" y="7541611"/>
                <a:chExt cx="1148217" cy="762429"/>
              </a:xfrm>
            </p:grpSpPr>
            <p:sp>
              <p:nvSpPr>
                <p:cNvPr id="155" name="Parallelogram 154">
                  <a:extLst>
                    <a:ext uri="{FF2B5EF4-FFF2-40B4-BE49-F238E27FC236}">
                      <a16:creationId xmlns:a16="http://schemas.microsoft.com/office/drawing/2014/main" id="{3FA5F77A-7364-41DB-89B7-960ECAB846BD}"/>
                    </a:ext>
                  </a:extLst>
                </p:cNvPr>
                <p:cNvSpPr/>
                <p:nvPr/>
              </p:nvSpPr>
              <p:spPr>
                <a:xfrm>
                  <a:off x="1932277" y="7546219"/>
                  <a:ext cx="153552" cy="153552"/>
                </a:xfrm>
                <a:prstGeom prst="parallelogram">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6" name="Parallelogram 155">
                  <a:extLst>
                    <a:ext uri="{FF2B5EF4-FFF2-40B4-BE49-F238E27FC236}">
                      <a16:creationId xmlns:a16="http://schemas.microsoft.com/office/drawing/2014/main" id="{6A735498-8DD6-457D-9E3A-037A24D7CD05}"/>
                    </a:ext>
                  </a:extLst>
                </p:cNvPr>
                <p:cNvSpPr/>
                <p:nvPr/>
              </p:nvSpPr>
              <p:spPr>
                <a:xfrm>
                  <a:off x="1685738" y="7545067"/>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7" name="Parallelogram 156">
                  <a:extLst>
                    <a:ext uri="{FF2B5EF4-FFF2-40B4-BE49-F238E27FC236}">
                      <a16:creationId xmlns:a16="http://schemas.microsoft.com/office/drawing/2014/main" id="{38F82A9D-2B14-4B85-8B0C-E9107E814452}"/>
                    </a:ext>
                  </a:extLst>
                </p:cNvPr>
                <p:cNvSpPr/>
                <p:nvPr/>
              </p:nvSpPr>
              <p:spPr>
                <a:xfrm>
                  <a:off x="1439199" y="7543915"/>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8" name="Parallelogram 157">
                  <a:extLst>
                    <a:ext uri="{FF2B5EF4-FFF2-40B4-BE49-F238E27FC236}">
                      <a16:creationId xmlns:a16="http://schemas.microsoft.com/office/drawing/2014/main" id="{2115E8F9-8088-4644-A595-7086018DA32E}"/>
                    </a:ext>
                  </a:extLst>
                </p:cNvPr>
                <p:cNvSpPr/>
                <p:nvPr/>
              </p:nvSpPr>
              <p:spPr>
                <a:xfrm>
                  <a:off x="1192660" y="7542763"/>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9" name="Parallelogram 158">
                  <a:extLst>
                    <a:ext uri="{FF2B5EF4-FFF2-40B4-BE49-F238E27FC236}">
                      <a16:creationId xmlns:a16="http://schemas.microsoft.com/office/drawing/2014/main" id="{7CD3209B-3584-46D3-B521-34B5AA1FDCFB}"/>
                    </a:ext>
                  </a:extLst>
                </p:cNvPr>
                <p:cNvSpPr/>
                <p:nvPr/>
              </p:nvSpPr>
              <p:spPr>
                <a:xfrm>
                  <a:off x="946121" y="7541611"/>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0" name="Parallelogram 159">
                  <a:extLst>
                    <a:ext uri="{FF2B5EF4-FFF2-40B4-BE49-F238E27FC236}">
                      <a16:creationId xmlns:a16="http://schemas.microsoft.com/office/drawing/2014/main" id="{4545A9AF-8B58-4565-9ADE-79F72E39E3B5}"/>
                    </a:ext>
                  </a:extLst>
                </p:cNvPr>
                <p:cNvSpPr/>
                <p:nvPr/>
              </p:nvSpPr>
              <p:spPr>
                <a:xfrm>
                  <a:off x="1930512" y="7748026"/>
                  <a:ext cx="153552" cy="153552"/>
                </a:xfrm>
                <a:prstGeom prst="parallelogram">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1" name="Parallelogram 160">
                  <a:extLst>
                    <a:ext uri="{FF2B5EF4-FFF2-40B4-BE49-F238E27FC236}">
                      <a16:creationId xmlns:a16="http://schemas.microsoft.com/office/drawing/2014/main" id="{F1361B04-612D-431E-A239-282B0C042A48}"/>
                    </a:ext>
                  </a:extLst>
                </p:cNvPr>
                <p:cNvSpPr/>
                <p:nvPr/>
              </p:nvSpPr>
              <p:spPr>
                <a:xfrm>
                  <a:off x="1683973" y="7746874"/>
                  <a:ext cx="153552" cy="153552"/>
                </a:xfrm>
                <a:prstGeom prst="parallelogram">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2" name="Parallelogram 161">
                  <a:extLst>
                    <a:ext uri="{FF2B5EF4-FFF2-40B4-BE49-F238E27FC236}">
                      <a16:creationId xmlns:a16="http://schemas.microsoft.com/office/drawing/2014/main" id="{98C6860D-71B1-47B6-87F6-828FA1DF0387}"/>
                    </a:ext>
                  </a:extLst>
                </p:cNvPr>
                <p:cNvSpPr/>
                <p:nvPr/>
              </p:nvSpPr>
              <p:spPr>
                <a:xfrm>
                  <a:off x="1437434" y="7745722"/>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3" name="Parallelogram 162">
                  <a:extLst>
                    <a:ext uri="{FF2B5EF4-FFF2-40B4-BE49-F238E27FC236}">
                      <a16:creationId xmlns:a16="http://schemas.microsoft.com/office/drawing/2014/main" id="{C572521A-2987-4D21-81D2-DBFE00677770}"/>
                    </a:ext>
                  </a:extLst>
                </p:cNvPr>
                <p:cNvSpPr/>
                <p:nvPr/>
              </p:nvSpPr>
              <p:spPr>
                <a:xfrm>
                  <a:off x="1190895" y="7744570"/>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4" name="Parallelogram 163">
                  <a:extLst>
                    <a:ext uri="{FF2B5EF4-FFF2-40B4-BE49-F238E27FC236}">
                      <a16:creationId xmlns:a16="http://schemas.microsoft.com/office/drawing/2014/main" id="{CB2C299D-6C4F-47C2-802D-337308E641EF}"/>
                    </a:ext>
                  </a:extLst>
                </p:cNvPr>
                <p:cNvSpPr/>
                <p:nvPr/>
              </p:nvSpPr>
              <p:spPr>
                <a:xfrm>
                  <a:off x="944356" y="7743418"/>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5" name="Parallelogram 164">
                  <a:extLst>
                    <a:ext uri="{FF2B5EF4-FFF2-40B4-BE49-F238E27FC236}">
                      <a16:creationId xmlns:a16="http://schemas.microsoft.com/office/drawing/2014/main" id="{3363753A-88DF-43F9-A735-75DDDBA58483}"/>
                    </a:ext>
                  </a:extLst>
                </p:cNvPr>
                <p:cNvSpPr/>
                <p:nvPr/>
              </p:nvSpPr>
              <p:spPr>
                <a:xfrm>
                  <a:off x="1939021" y="7949833"/>
                  <a:ext cx="153552" cy="153552"/>
                </a:xfrm>
                <a:prstGeom prst="parallelogram">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6" name="Parallelogram 165">
                  <a:extLst>
                    <a:ext uri="{FF2B5EF4-FFF2-40B4-BE49-F238E27FC236}">
                      <a16:creationId xmlns:a16="http://schemas.microsoft.com/office/drawing/2014/main" id="{9BDE994C-66FA-401F-BE45-E7CA2E63A9A3}"/>
                    </a:ext>
                  </a:extLst>
                </p:cNvPr>
                <p:cNvSpPr/>
                <p:nvPr/>
              </p:nvSpPr>
              <p:spPr>
                <a:xfrm>
                  <a:off x="1692482" y="7948681"/>
                  <a:ext cx="153552" cy="153552"/>
                </a:xfrm>
                <a:prstGeom prst="parallelogram">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7" name="Parallelogram 166">
                  <a:extLst>
                    <a:ext uri="{FF2B5EF4-FFF2-40B4-BE49-F238E27FC236}">
                      <a16:creationId xmlns:a16="http://schemas.microsoft.com/office/drawing/2014/main" id="{3C0F50E3-217C-4C57-BAE7-E0B452457A52}"/>
                    </a:ext>
                  </a:extLst>
                </p:cNvPr>
                <p:cNvSpPr/>
                <p:nvPr/>
              </p:nvSpPr>
              <p:spPr>
                <a:xfrm>
                  <a:off x="1445943" y="7947529"/>
                  <a:ext cx="153552" cy="153552"/>
                </a:xfrm>
                <a:prstGeom prst="parallelogram">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8" name="Parallelogram 167">
                  <a:extLst>
                    <a:ext uri="{FF2B5EF4-FFF2-40B4-BE49-F238E27FC236}">
                      <a16:creationId xmlns:a16="http://schemas.microsoft.com/office/drawing/2014/main" id="{DD6F84DC-4765-4C28-ACA9-ABE0D815CE2D}"/>
                    </a:ext>
                  </a:extLst>
                </p:cNvPr>
                <p:cNvSpPr/>
                <p:nvPr/>
              </p:nvSpPr>
              <p:spPr>
                <a:xfrm>
                  <a:off x="1199404" y="7946377"/>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9" name="Parallelogram 168">
                  <a:extLst>
                    <a:ext uri="{FF2B5EF4-FFF2-40B4-BE49-F238E27FC236}">
                      <a16:creationId xmlns:a16="http://schemas.microsoft.com/office/drawing/2014/main" id="{2E264935-DBD0-481F-A329-A3EF9DD67459}"/>
                    </a:ext>
                  </a:extLst>
                </p:cNvPr>
                <p:cNvSpPr/>
                <p:nvPr/>
              </p:nvSpPr>
              <p:spPr>
                <a:xfrm>
                  <a:off x="952865" y="7945225"/>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0" name="Parallelogram 169">
                  <a:extLst>
                    <a:ext uri="{FF2B5EF4-FFF2-40B4-BE49-F238E27FC236}">
                      <a16:creationId xmlns:a16="http://schemas.microsoft.com/office/drawing/2014/main" id="{4994B3B1-326A-4480-BD2C-5A5D3B2467D6}"/>
                    </a:ext>
                  </a:extLst>
                </p:cNvPr>
                <p:cNvSpPr/>
                <p:nvPr/>
              </p:nvSpPr>
              <p:spPr>
                <a:xfrm>
                  <a:off x="1932044" y="8150488"/>
                  <a:ext cx="153552" cy="153552"/>
                </a:xfrm>
                <a:prstGeom prst="parallelogram">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1" name="Parallelogram 170">
                  <a:extLst>
                    <a:ext uri="{FF2B5EF4-FFF2-40B4-BE49-F238E27FC236}">
                      <a16:creationId xmlns:a16="http://schemas.microsoft.com/office/drawing/2014/main" id="{AE5AC08A-A4C4-4C94-ABE4-AF31A86D6E94}"/>
                    </a:ext>
                  </a:extLst>
                </p:cNvPr>
                <p:cNvSpPr/>
                <p:nvPr/>
              </p:nvSpPr>
              <p:spPr>
                <a:xfrm>
                  <a:off x="1685505" y="8149336"/>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2" name="Parallelogram 171">
                  <a:extLst>
                    <a:ext uri="{FF2B5EF4-FFF2-40B4-BE49-F238E27FC236}">
                      <a16:creationId xmlns:a16="http://schemas.microsoft.com/office/drawing/2014/main" id="{B5269B0E-CEB5-4E02-AFD4-8D9A3EE03E97}"/>
                    </a:ext>
                  </a:extLst>
                </p:cNvPr>
                <p:cNvSpPr/>
                <p:nvPr/>
              </p:nvSpPr>
              <p:spPr>
                <a:xfrm>
                  <a:off x="1438966" y="8148184"/>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3" name="Parallelogram 172">
                  <a:extLst>
                    <a:ext uri="{FF2B5EF4-FFF2-40B4-BE49-F238E27FC236}">
                      <a16:creationId xmlns:a16="http://schemas.microsoft.com/office/drawing/2014/main" id="{8E133AD2-05B7-4010-A12D-B0451068435E}"/>
                    </a:ext>
                  </a:extLst>
                </p:cNvPr>
                <p:cNvSpPr/>
                <p:nvPr/>
              </p:nvSpPr>
              <p:spPr>
                <a:xfrm>
                  <a:off x="1192427" y="8147032"/>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4" name="Parallelogram 173">
                  <a:extLst>
                    <a:ext uri="{FF2B5EF4-FFF2-40B4-BE49-F238E27FC236}">
                      <a16:creationId xmlns:a16="http://schemas.microsoft.com/office/drawing/2014/main" id="{1646EFE3-CF59-4EA9-A2D3-23814FF6A615}"/>
                    </a:ext>
                  </a:extLst>
                </p:cNvPr>
                <p:cNvSpPr/>
                <p:nvPr/>
              </p:nvSpPr>
              <p:spPr>
                <a:xfrm>
                  <a:off x="945888" y="8145880"/>
                  <a:ext cx="153552" cy="153552"/>
                </a:xfrm>
                <a:prstGeom prst="parallelogram">
                  <a:avLst/>
                </a:prstGeom>
                <a:solidFill>
                  <a:srgbClr val="4354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grpSp>
        <p:nvGrpSpPr>
          <p:cNvPr id="11" name="Group 10">
            <a:extLst>
              <a:ext uri="{FF2B5EF4-FFF2-40B4-BE49-F238E27FC236}">
                <a16:creationId xmlns:a16="http://schemas.microsoft.com/office/drawing/2014/main" id="{C0FA5F53-0E0A-4528-B9CE-954EBE06B2CE}"/>
              </a:ext>
            </a:extLst>
          </p:cNvPr>
          <p:cNvGrpSpPr/>
          <p:nvPr/>
        </p:nvGrpSpPr>
        <p:grpSpPr>
          <a:xfrm>
            <a:off x="538714" y="5082418"/>
            <a:ext cx="6623801" cy="2232028"/>
            <a:chOff x="423724" y="4710275"/>
            <a:chExt cx="6138797" cy="2068596"/>
          </a:xfrm>
        </p:grpSpPr>
        <p:sp>
          <p:nvSpPr>
            <p:cNvPr id="58" name="Subtitle 2">
              <a:extLst>
                <a:ext uri="{FF2B5EF4-FFF2-40B4-BE49-F238E27FC236}">
                  <a16:creationId xmlns:a16="http://schemas.microsoft.com/office/drawing/2014/main" id="{599C32E2-D5A1-4812-A9D2-A224007171B6}"/>
                </a:ext>
              </a:extLst>
            </p:cNvPr>
            <p:cNvSpPr/>
            <p:nvPr/>
          </p:nvSpPr>
          <p:spPr>
            <a:xfrm>
              <a:off x="1189364" y="4710275"/>
              <a:ext cx="5373157" cy="978137"/>
            </a:xfrm>
            <a:prstGeom prst="rect">
              <a:avLst/>
            </a:prstGeom>
            <a:noFill/>
            <a:ln cap="flat">
              <a:noFill/>
              <a:prstDash val="solid"/>
            </a:ln>
          </p:spPr>
          <p:txBody>
            <a:bodyPr vert="horz" wrap="square" lIns="89469" tIns="44735" rIns="89469" bIns="44735" anchor="t" anchorCtr="0" compatLnSpc="0">
              <a:spAutoFit/>
            </a:bodyPr>
            <a:lstStyle/>
            <a:p>
              <a:pPr defTabSz="432492" fontAlgn="base">
                <a:lnSpc>
                  <a:spcPct val="107000"/>
                </a:lnSpc>
                <a:tabLst>
                  <a:tab pos="177073" algn="l"/>
                </a:tabLst>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UNIVERSITY</a:t>
              </a:r>
              <a:endParaRPr lang="en-US" sz="1174" b="1" i="1" dirty="0">
                <a:solidFill>
                  <a:srgbClr val="09182D"/>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DEGREE</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sp>
          <p:nvSpPr>
            <p:cNvPr id="115" name="Parallelogram 114">
              <a:extLst>
                <a:ext uri="{FF2B5EF4-FFF2-40B4-BE49-F238E27FC236}">
                  <a16:creationId xmlns:a16="http://schemas.microsoft.com/office/drawing/2014/main" id="{8D17EFEB-32FB-4A05-BFB4-D973A9B5575D}"/>
                </a:ext>
              </a:extLst>
            </p:cNvPr>
            <p:cNvSpPr/>
            <p:nvPr/>
          </p:nvSpPr>
          <p:spPr>
            <a:xfrm>
              <a:off x="423724" y="4855551"/>
              <a:ext cx="765640" cy="684000"/>
            </a:xfrm>
            <a:prstGeom prst="parallelogram">
              <a:avLst/>
            </a:prstGeom>
            <a:solidFill>
              <a:srgbClr val="43547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r>
                <a:rPr lang="fr-MA" sz="1133" i="1" dirty="0">
                  <a:solidFill>
                    <a:prstClr val="white"/>
                  </a:solidFill>
                  <a:latin typeface="Open Sans" panose="020B0606030504020204" pitchFamily="34" charset="0"/>
                  <a:ea typeface="Open Sans" panose="020B0606030504020204" pitchFamily="34" charset="0"/>
                  <a:cs typeface="Open Sans" panose="020B0606030504020204" pitchFamily="34" charset="0"/>
                </a:rPr>
                <a:t>2018</a:t>
              </a:r>
            </a:p>
            <a:p>
              <a:pPr algn="ctr" defTabSz="432492"/>
              <a:r>
                <a:rPr lang="fr-MA" sz="1133" i="1" dirty="0">
                  <a:solidFill>
                    <a:prstClr val="white"/>
                  </a:solidFill>
                  <a:latin typeface="Open Sans" panose="020B0606030504020204" pitchFamily="34" charset="0"/>
                  <a:ea typeface="Open Sans" panose="020B0606030504020204" pitchFamily="34" charset="0"/>
                  <a:cs typeface="Open Sans" panose="020B0606030504020204" pitchFamily="34" charset="0"/>
                </a:rPr>
                <a:t>2016</a:t>
              </a:r>
              <a:endParaRPr lang="fr-MA" sz="1942"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6" name="Parallelogram 115">
              <a:extLst>
                <a:ext uri="{FF2B5EF4-FFF2-40B4-BE49-F238E27FC236}">
                  <a16:creationId xmlns:a16="http://schemas.microsoft.com/office/drawing/2014/main" id="{7C5BE124-E2C9-48D8-88B3-88E344220148}"/>
                </a:ext>
              </a:extLst>
            </p:cNvPr>
            <p:cNvSpPr/>
            <p:nvPr/>
          </p:nvSpPr>
          <p:spPr>
            <a:xfrm>
              <a:off x="423724" y="5925852"/>
              <a:ext cx="770222" cy="684000"/>
            </a:xfrm>
            <a:prstGeom prst="parallelogram">
              <a:avLst/>
            </a:prstGeom>
            <a:solidFill>
              <a:srgbClr val="43547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r>
                <a:rPr lang="fr-MA" sz="1133" i="1" dirty="0">
                  <a:solidFill>
                    <a:prstClr val="white"/>
                  </a:solidFill>
                  <a:latin typeface="Open Sans" panose="020B0606030504020204" pitchFamily="34" charset="0"/>
                  <a:ea typeface="Open Sans" panose="020B0606030504020204" pitchFamily="34" charset="0"/>
                  <a:cs typeface="Open Sans" panose="020B0606030504020204" pitchFamily="34" charset="0"/>
                </a:rPr>
                <a:t>2016</a:t>
              </a:r>
            </a:p>
            <a:p>
              <a:pPr algn="ctr" defTabSz="432492"/>
              <a:r>
                <a:rPr lang="fr-MA" sz="1133" i="1" dirty="0">
                  <a:solidFill>
                    <a:prstClr val="white"/>
                  </a:solidFill>
                  <a:latin typeface="Open Sans" panose="020B0606030504020204" pitchFamily="34" charset="0"/>
                  <a:ea typeface="Open Sans" panose="020B0606030504020204" pitchFamily="34" charset="0"/>
                  <a:cs typeface="Open Sans" panose="020B0606030504020204" pitchFamily="34" charset="0"/>
                </a:rPr>
                <a:t>2015</a:t>
              </a:r>
              <a:endParaRPr lang="fr-MA" sz="1942"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7" name="Subtitle 2">
              <a:extLst>
                <a:ext uri="{FF2B5EF4-FFF2-40B4-BE49-F238E27FC236}">
                  <a16:creationId xmlns:a16="http://schemas.microsoft.com/office/drawing/2014/main" id="{8FA9BA7D-7D4F-403E-8DF3-98BC79ABD566}"/>
                </a:ext>
              </a:extLst>
            </p:cNvPr>
            <p:cNvSpPr/>
            <p:nvPr/>
          </p:nvSpPr>
          <p:spPr>
            <a:xfrm>
              <a:off x="1169271" y="5800734"/>
              <a:ext cx="5373157" cy="978137"/>
            </a:xfrm>
            <a:prstGeom prst="rect">
              <a:avLst/>
            </a:prstGeom>
            <a:noFill/>
            <a:ln cap="flat">
              <a:noFill/>
              <a:prstDash val="solid"/>
            </a:ln>
          </p:spPr>
          <p:txBody>
            <a:bodyPr vert="horz" wrap="square" lIns="89469" tIns="44735" rIns="89469" bIns="44735" anchor="t" anchorCtr="0" compatLnSpc="0">
              <a:spAutoFit/>
            </a:bodyPr>
            <a:lstStyle/>
            <a:p>
              <a:pPr defTabSz="432492" fontAlgn="base">
                <a:lnSpc>
                  <a:spcPct val="107000"/>
                </a:lnSpc>
                <a:tabLst>
                  <a:tab pos="177073" algn="l"/>
                </a:tabLst>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UNIVERSITY</a:t>
              </a:r>
              <a:endParaRPr lang="en-US" sz="1174" b="1" i="1" dirty="0">
                <a:solidFill>
                  <a:srgbClr val="09182D"/>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DEGREE</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grpSp>
    </p:spTree>
    <p:extLst>
      <p:ext uri="{BB962C8B-B14F-4D97-AF65-F5344CB8AC3E}">
        <p14:creationId xmlns:p14="http://schemas.microsoft.com/office/powerpoint/2010/main" val="2111609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6D346B-739E-4A47-9121-B0686690A8A6}"/>
              </a:ext>
            </a:extLst>
          </p:cNvPr>
          <p:cNvSpPr/>
          <p:nvPr/>
        </p:nvSpPr>
        <p:spPr>
          <a:xfrm>
            <a:off x="81512" y="1"/>
            <a:ext cx="7399826" cy="2917031"/>
          </a:xfrm>
          <a:prstGeom prst="rect">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dirty="0">
              <a:solidFill>
                <a:prstClr val="white"/>
              </a:solidFill>
              <a:latin typeface="Calibri"/>
            </a:endParaRPr>
          </a:p>
        </p:txBody>
      </p:sp>
      <p:sp>
        <p:nvSpPr>
          <p:cNvPr id="25" name="Rectangle 24">
            <a:extLst>
              <a:ext uri="{FF2B5EF4-FFF2-40B4-BE49-F238E27FC236}">
                <a16:creationId xmlns:a16="http://schemas.microsoft.com/office/drawing/2014/main" id="{CFE1A68E-4885-45C6-AD66-C865D668E886}"/>
              </a:ext>
            </a:extLst>
          </p:cNvPr>
          <p:cNvSpPr/>
          <p:nvPr/>
        </p:nvSpPr>
        <p:spPr>
          <a:xfrm>
            <a:off x="2475386" y="6096222"/>
            <a:ext cx="3144650"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rtl="1">
              <a:lnSpc>
                <a:spcPct val="107000"/>
              </a:lnSpc>
              <a:spcAft>
                <a:spcPts val="738"/>
              </a:spcAft>
              <a:buSzPct val="150000"/>
            </a:pPr>
            <a:r>
              <a:rPr lang="fr-MA" sz="1477" b="1" i="1" dirty="0">
                <a:solidFill>
                  <a:srgbClr val="1594FF"/>
                </a:solidFill>
                <a:latin typeface="Open Sans" panose="020B0606030504020204" pitchFamily="34" charset="0"/>
                <a:ea typeface="Open Sans" panose="020B0606030504020204" pitchFamily="34" charset="0"/>
                <a:cs typeface="Open Sans" panose="020B0606030504020204" pitchFamily="34" charset="0"/>
              </a:rPr>
              <a:t>WORK</a:t>
            </a:r>
            <a:r>
              <a:rPr lang="fr-MA" sz="1477" b="1" dirty="0">
                <a:solidFill>
                  <a:srgbClr val="1594F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MA" sz="1477" b="1" i="1" dirty="0">
                <a:solidFill>
                  <a:srgbClr val="1594FF"/>
                </a:solidFill>
                <a:latin typeface="Open Sans" panose="020B0606030504020204" pitchFamily="34" charset="0"/>
                <a:ea typeface="Open Sans" panose="020B0606030504020204" pitchFamily="34" charset="0"/>
                <a:cs typeface="Open Sans" panose="020B0606030504020204" pitchFamily="34" charset="0"/>
              </a:rPr>
              <a:t>EXPERIENCE</a:t>
            </a:r>
            <a:endParaRPr lang="ar-MA" sz="1477" b="1" i="1" dirty="0">
              <a:solidFill>
                <a:srgbClr val="1594FF"/>
              </a:solidFill>
              <a:latin typeface="Open Sans" panose="020B0606030504020204" pitchFamily="34" charset="0"/>
              <a:ea typeface="Open Sans" panose="020B0606030504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46BA2BA3-3A20-48E2-AE94-D9D62FF72A37}"/>
              </a:ext>
            </a:extLst>
          </p:cNvPr>
          <p:cNvSpPr/>
          <p:nvPr/>
        </p:nvSpPr>
        <p:spPr>
          <a:xfrm>
            <a:off x="2520116" y="3054601"/>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defTabSz="432492"/>
            <a:r>
              <a:rPr lang="fr-MA" sz="1477" b="1" i="1" dirty="0">
                <a:solidFill>
                  <a:srgbClr val="1594FF"/>
                </a:solidFill>
                <a:latin typeface="Open Sans" panose="020B0606030504020204" pitchFamily="34" charset="0"/>
                <a:ea typeface="Open Sans" panose="020B0606030504020204" pitchFamily="34" charset="0"/>
                <a:cs typeface="Open Sans" panose="020B0606030504020204" pitchFamily="34" charset="0"/>
              </a:rPr>
              <a:t>EDUCATION</a:t>
            </a:r>
            <a:endParaRPr lang="fr-FR" sz="1477" b="1" i="1" dirty="0">
              <a:solidFill>
                <a:srgbClr val="1594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282838A2-C8F7-48EC-AAD9-0BDF35CF634C}"/>
              </a:ext>
            </a:extLst>
          </p:cNvPr>
          <p:cNvSpPr/>
          <p:nvPr/>
        </p:nvSpPr>
        <p:spPr>
          <a:xfrm>
            <a:off x="81511" y="3071313"/>
            <a:ext cx="2292156"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r>
              <a:rPr lang="fr-MA" sz="1477" b="1" i="1" dirty="0">
                <a:solidFill>
                  <a:srgbClr val="1594FF"/>
                </a:solidFill>
                <a:latin typeface="Open Sans" panose="020B0606030504020204" pitchFamily="34" charset="0"/>
                <a:ea typeface="Open Sans" panose="020B0606030504020204" pitchFamily="34" charset="0"/>
                <a:cs typeface="Open Sans" panose="020B0606030504020204" pitchFamily="34" charset="0"/>
              </a:rPr>
              <a:t>APPLICATION SKILLS</a:t>
            </a:r>
            <a:endParaRPr lang="fr-FR" sz="1477" b="1" i="1" dirty="0">
              <a:solidFill>
                <a:srgbClr val="1594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Rectangle 99">
            <a:extLst>
              <a:ext uri="{FF2B5EF4-FFF2-40B4-BE49-F238E27FC236}">
                <a16:creationId xmlns:a16="http://schemas.microsoft.com/office/drawing/2014/main" id="{926225B1-92EE-4A0C-AC6B-949FFF2515BB}"/>
              </a:ext>
            </a:extLst>
          </p:cNvPr>
          <p:cNvSpPr/>
          <p:nvPr/>
        </p:nvSpPr>
        <p:spPr>
          <a:xfrm>
            <a:off x="86146" y="6345812"/>
            <a:ext cx="2292713"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tabLst>
                <a:tab pos="1932165" algn="l"/>
              </a:tabLst>
            </a:pPr>
            <a:r>
              <a:rPr lang="fr-MA" sz="1477" b="1" i="1" dirty="0">
                <a:solidFill>
                  <a:srgbClr val="1594FF"/>
                </a:solidFill>
                <a:latin typeface="Open Sans" panose="020B0606030504020204" pitchFamily="34" charset="0"/>
                <a:ea typeface="Open Sans" panose="020B0606030504020204" pitchFamily="34" charset="0"/>
                <a:cs typeface="Open Sans" panose="020B0606030504020204" pitchFamily="34" charset="0"/>
              </a:rPr>
              <a:t>LANGUAGE</a:t>
            </a:r>
            <a:endParaRPr lang="fr-FR" sz="1477" b="1" i="1" dirty="0">
              <a:solidFill>
                <a:srgbClr val="1594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2" name="Rectangle 121">
            <a:extLst>
              <a:ext uri="{FF2B5EF4-FFF2-40B4-BE49-F238E27FC236}">
                <a16:creationId xmlns:a16="http://schemas.microsoft.com/office/drawing/2014/main" id="{D05CE0DC-1740-4CB7-A7C6-B0E73659B557}"/>
              </a:ext>
            </a:extLst>
          </p:cNvPr>
          <p:cNvSpPr/>
          <p:nvPr/>
        </p:nvSpPr>
        <p:spPr>
          <a:xfrm>
            <a:off x="41761" y="9227146"/>
            <a:ext cx="2292155"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8686" defTabSz="432492">
              <a:lnSpc>
                <a:spcPct val="107000"/>
              </a:lnSpc>
              <a:spcAft>
                <a:spcPts val="738"/>
              </a:spcAft>
            </a:pPr>
            <a:r>
              <a:rPr lang="fr-MA" sz="1477" b="1" i="1" dirty="0">
                <a:solidFill>
                  <a:srgbClr val="1594FF"/>
                </a:solidFill>
                <a:latin typeface="Open Sans" panose="020B0606030504020204" pitchFamily="34" charset="0"/>
                <a:ea typeface="Open Sans" panose="020B0606030504020204" pitchFamily="34" charset="0"/>
                <a:cs typeface="Open Sans" panose="020B0606030504020204" pitchFamily="34" charset="0"/>
              </a:rPr>
              <a:t>HOBBIES</a:t>
            </a:r>
            <a:endParaRPr lang="fr-FR" sz="1477" b="1" i="1" dirty="0">
              <a:solidFill>
                <a:srgbClr val="1594FF"/>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3" name="Table 122">
            <a:extLst>
              <a:ext uri="{FF2B5EF4-FFF2-40B4-BE49-F238E27FC236}">
                <a16:creationId xmlns:a16="http://schemas.microsoft.com/office/drawing/2014/main" id="{4ABB13AA-1BD1-4E3F-A249-F12416CFB988}"/>
              </a:ext>
            </a:extLst>
          </p:cNvPr>
          <p:cNvGraphicFramePr>
            <a:graphicFrameLocks noGrp="1"/>
          </p:cNvGraphicFramePr>
          <p:nvPr/>
        </p:nvGraphicFramePr>
        <p:xfrm>
          <a:off x="151221" y="9615240"/>
          <a:ext cx="2084552" cy="901397"/>
        </p:xfrm>
        <a:graphic>
          <a:graphicData uri="http://schemas.openxmlformats.org/drawingml/2006/table">
            <a:tbl>
              <a:tblPr firstRow="1" bandRow="1">
                <a:tableStyleId>{5C22544A-7EE6-4342-B048-85BDC9FD1C3A}</a:tableStyleId>
              </a:tblPr>
              <a:tblGrid>
                <a:gridCol w="2084552">
                  <a:extLst>
                    <a:ext uri="{9D8B030D-6E8A-4147-A177-3AD203B41FA5}">
                      <a16:colId xmlns:a16="http://schemas.microsoft.com/office/drawing/2014/main" val="1372251140"/>
                    </a:ext>
                  </a:extLst>
                </a:gridCol>
              </a:tblGrid>
              <a:tr h="897017">
                <a:tc>
                  <a:txBody>
                    <a:bodyPr/>
                    <a:lstStyle/>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i="1" kern="1200"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CINÉMA</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i="1" kern="1200"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MUSIC</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i="1" kern="1200"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GAMES</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i="1" kern="1200"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BOOKS</a:t>
                      </a:r>
                      <a:endParaRPr lang="fr-FR" sz="800" b="1" i="1"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8023" y="112101"/>
            <a:ext cx="2165415" cy="2656310"/>
          </a:xfrm>
          <a:prstGeom prst="rect">
            <a:avLst/>
          </a:prstGeom>
          <a:noFill/>
          <a:ln w="31750" cmpd="sng">
            <a:solidFill>
              <a:schemeClr val="bg1"/>
            </a:solidFill>
            <a:prstDash val="solid"/>
          </a:ln>
        </p:spPr>
      </p:pic>
      <p:sp>
        <p:nvSpPr>
          <p:cNvPr id="54" name="Rectangle 53">
            <a:extLst>
              <a:ext uri="{FF2B5EF4-FFF2-40B4-BE49-F238E27FC236}">
                <a16:creationId xmlns:a16="http://schemas.microsoft.com/office/drawing/2014/main" id="{40600902-D107-4E20-BD3A-25E8A5DEA347}"/>
              </a:ext>
            </a:extLst>
          </p:cNvPr>
          <p:cNvSpPr/>
          <p:nvPr/>
        </p:nvSpPr>
        <p:spPr>
          <a:xfrm>
            <a:off x="62348" y="7663171"/>
            <a:ext cx="2436765"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rtl="1">
              <a:lnSpc>
                <a:spcPct val="107000"/>
              </a:lnSpc>
              <a:spcAft>
                <a:spcPts val="738"/>
              </a:spcAft>
              <a:buSzPct val="150000"/>
            </a:pPr>
            <a:r>
              <a:rPr lang="fr-MA" sz="1477" b="1" i="1" dirty="0">
                <a:solidFill>
                  <a:srgbClr val="1594FF"/>
                </a:solidFill>
                <a:latin typeface="Open Sans" panose="020B0606030504020204" pitchFamily="34" charset="0"/>
                <a:ea typeface="Open Sans" panose="020B0606030504020204" pitchFamily="34" charset="0"/>
                <a:cs typeface="Open Sans" panose="020B0606030504020204" pitchFamily="34" charset="0"/>
              </a:rPr>
              <a:t>AWARDS</a:t>
            </a:r>
            <a:endParaRPr lang="ar-MA" sz="1477" b="1" i="1" dirty="0">
              <a:solidFill>
                <a:srgbClr val="1594FF"/>
              </a:solidFill>
              <a:latin typeface="Open Sans" panose="020B0606030504020204" pitchFamily="34" charset="0"/>
              <a:ea typeface="Open Sans" panose="020B0606030504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1C3EE4EF-222A-439A-A83F-93A8F5E514FA}"/>
              </a:ext>
            </a:extLst>
          </p:cNvPr>
          <p:cNvSpPr/>
          <p:nvPr/>
        </p:nvSpPr>
        <p:spPr>
          <a:xfrm>
            <a:off x="2626194" y="165572"/>
            <a:ext cx="4522195" cy="674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89469" tIns="44735" rIns="89469" bIns="44735" numCol="1" spcCol="0" rtlCol="0" fromWordArt="0" anchor="ctr" anchorCtr="0" forceAA="0" compatLnSpc="1">
            <a:prstTxWarp prst="textNoShape">
              <a:avLst/>
            </a:prstTxWarp>
            <a:spAutoFit/>
          </a:bodyPr>
          <a:lstStyle/>
          <a:p>
            <a:pPr defTabSz="432492">
              <a:lnSpc>
                <a:spcPct val="80000"/>
              </a:lnSpc>
            </a:pPr>
            <a:r>
              <a:rPr lang="fr-FR" sz="4748" b="1" i="1" dirty="0">
                <a:solidFill>
                  <a:prstClr val="white"/>
                </a:solidFill>
                <a:effectLst>
                  <a:outerShdw blurRad="50800" dist="38100" dir="2700000" algn="tl">
                    <a:srgbClr val="000000">
                      <a:alpha val="40000"/>
                    </a:srgbClr>
                  </a:outerShdw>
                </a:effectLst>
                <a:latin typeface="Open Sans" panose="020B0606030504020204" pitchFamily="34" charset="0"/>
                <a:ea typeface="Open Sans" panose="020B0606030504020204" pitchFamily="34" charset="0"/>
                <a:cs typeface="Open Sans" panose="020B0606030504020204" pitchFamily="34" charset="0"/>
              </a:rPr>
              <a:t>JIHADE</a:t>
            </a:r>
            <a:r>
              <a:rPr lang="fr-FR" sz="4748" b="1" dirty="0">
                <a:solidFill>
                  <a:srgbClr val="494F4F"/>
                </a:solidFill>
                <a:effectLst>
                  <a:outerShdw blurRad="50800" dist="38100" dir="2700000" algn="tl">
                    <a:srgbClr val="000000">
                      <a:alpha val="40000"/>
                    </a:srgbClr>
                  </a:outerShdw>
                </a:effectLst>
                <a:latin typeface="Open Sans" panose="020B0606030504020204" pitchFamily="34" charset="0"/>
                <a:ea typeface="Open Sans" panose="020B0606030504020204" pitchFamily="34" charset="0"/>
                <a:cs typeface="Open Sans" panose="020B0606030504020204" pitchFamily="34" charset="0"/>
              </a:rPr>
              <a:t> </a:t>
            </a:r>
            <a:r>
              <a:rPr lang="fr-FR" sz="4748" b="1" dirty="0">
                <a:solidFill>
                  <a:prstClr val="white">
                    <a:lumMod val="95000"/>
                  </a:prstClr>
                </a:solidFill>
                <a:latin typeface="Open Sans" panose="020B0606030504020204" pitchFamily="34" charset="0"/>
                <a:ea typeface="Open Sans" panose="020B0606030504020204" pitchFamily="34" charset="0"/>
                <a:cs typeface="Open Sans" panose="020B0606030504020204" pitchFamily="34" charset="0"/>
              </a:rPr>
              <a:t>BAHLA</a:t>
            </a:r>
          </a:p>
        </p:txBody>
      </p:sp>
      <p:grpSp>
        <p:nvGrpSpPr>
          <p:cNvPr id="12" name="Group 11">
            <a:extLst>
              <a:ext uri="{FF2B5EF4-FFF2-40B4-BE49-F238E27FC236}">
                <a16:creationId xmlns:a16="http://schemas.microsoft.com/office/drawing/2014/main" id="{6AC82A0B-4D95-4765-8CD3-ADD197596E80}"/>
              </a:ext>
            </a:extLst>
          </p:cNvPr>
          <p:cNvGrpSpPr/>
          <p:nvPr/>
        </p:nvGrpSpPr>
        <p:grpSpPr>
          <a:xfrm>
            <a:off x="2480904" y="801104"/>
            <a:ext cx="2362043" cy="2022951"/>
            <a:chOff x="2235015" y="1031326"/>
            <a:chExt cx="2189091" cy="1874828"/>
          </a:xfrm>
        </p:grpSpPr>
        <p:sp>
          <p:nvSpPr>
            <p:cNvPr id="47" name="Rectangle 46">
              <a:extLst>
                <a:ext uri="{FF2B5EF4-FFF2-40B4-BE49-F238E27FC236}">
                  <a16:creationId xmlns:a16="http://schemas.microsoft.com/office/drawing/2014/main" id="{BE636B6A-2301-4300-8F79-899330FD796D}"/>
                </a:ext>
              </a:extLst>
            </p:cNvPr>
            <p:cNvSpPr/>
            <p:nvPr/>
          </p:nvSpPr>
          <p:spPr>
            <a:xfrm>
              <a:off x="2765577" y="1031326"/>
              <a:ext cx="1060739" cy="167816"/>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prstTxWarp prst="textNoShape">
                <a:avLst/>
              </a:prstTxWarp>
              <a:spAutoFit/>
            </a:bodyPr>
            <a:lstStyle/>
            <a:p>
              <a:pPr defTabSz="432492">
                <a:lnSpc>
                  <a:spcPct val="107000"/>
                </a:lnSpc>
                <a:spcAft>
                  <a:spcPts val="782"/>
                </a:spcAft>
              </a:pPr>
              <a:r>
                <a:rPr lang="fr-FR" sz="1187" b="1" i="1" dirty="0">
                  <a:solidFill>
                    <a:prstClr val="white"/>
                  </a:solidFill>
                  <a:latin typeface="Open Sans" panose="020B0606030504020204" pitchFamily="34" charset="0"/>
                  <a:ea typeface="Open Sans" panose="020B0606030504020204" pitchFamily="34" charset="0"/>
                  <a:cs typeface="Open Sans" panose="020B0606030504020204" pitchFamily="34" charset="0"/>
                </a:rPr>
                <a:t>POSITION TITLE</a:t>
              </a:r>
            </a:p>
          </p:txBody>
        </p:sp>
        <p:sp>
          <p:nvSpPr>
            <p:cNvPr id="56" name="Text Box 5">
              <a:extLst>
                <a:ext uri="{FF2B5EF4-FFF2-40B4-BE49-F238E27FC236}">
                  <a16:creationId xmlns:a16="http://schemas.microsoft.com/office/drawing/2014/main" id="{63FC28B8-52E7-4A21-97A6-8E9008431DC2}"/>
                </a:ext>
              </a:extLst>
            </p:cNvPr>
            <p:cNvSpPr txBox="1">
              <a:spLocks noChangeArrowheads="1"/>
            </p:cNvSpPr>
            <p:nvPr/>
          </p:nvSpPr>
          <p:spPr bwMode="auto">
            <a:xfrm>
              <a:off x="2235015" y="1065770"/>
              <a:ext cx="2189091" cy="1840384"/>
            </a:xfrm>
            <a:prstGeom prst="snip1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just" defTabSz="432492"/>
              <a:r>
                <a:rPr lang="en-US" sz="1187" i="1" dirty="0">
                  <a:solidFill>
                    <a:prstClr val="white"/>
                  </a:solidFill>
                  <a:latin typeface="Open Sans" panose="020B0606030504020204" pitchFamily="34" charset="0"/>
                  <a:ea typeface="Open Sans" panose="020B0606030504020204" pitchFamily="34" charset="0"/>
                  <a:cs typeface="Open Sans" panose="020B0606030504020204" pitchFamily="34" charset="0"/>
                </a:rPr>
                <a:t>Describe in a few lines your career path, your key skills for the position and your career goals. This is actually an introduction to your cover letter. Describe in a few lines your career path, your key skills for the position and your career goals. This is actually an introduction to your cover letter.</a:t>
              </a:r>
              <a:endParaRPr lang="fr-FR" sz="1187"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58" name="Subtitle 2">
            <a:extLst>
              <a:ext uri="{FF2B5EF4-FFF2-40B4-BE49-F238E27FC236}">
                <a16:creationId xmlns:a16="http://schemas.microsoft.com/office/drawing/2014/main" id="{599C32E2-D5A1-4812-A9D2-A224007171B6}"/>
              </a:ext>
            </a:extLst>
          </p:cNvPr>
          <p:cNvSpPr/>
          <p:nvPr/>
        </p:nvSpPr>
        <p:spPr>
          <a:xfrm>
            <a:off x="2640991" y="3481297"/>
            <a:ext cx="4840347" cy="2260960"/>
          </a:xfrm>
          <a:prstGeom prst="rect">
            <a:avLst/>
          </a:prstGeom>
          <a:noFill/>
          <a:ln cap="flat">
            <a:noFill/>
            <a:prstDash val="solid"/>
          </a:ln>
        </p:spPr>
        <p:txBody>
          <a:bodyPr vert="horz" wrap="square" lIns="89469" tIns="44735" rIns="89469" bIns="44735" anchor="t" anchorCtr="0" compatLnSpc="0">
            <a:noAutofit/>
          </a:bodyPr>
          <a:lstStyle/>
          <a:p>
            <a:pPr defTabSz="432492" fontAlgn="base">
              <a:lnSpc>
                <a:spcPct val="107000"/>
              </a:lnSpc>
              <a:tabLst>
                <a:tab pos="177073" algn="l"/>
              </a:tabLst>
            </a:pPr>
            <a:r>
              <a:rPr lang="en-US" sz="1174"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174" b="1"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 </a:t>
            </a:r>
            <a:r>
              <a:rPr lang="en-US" sz="1174"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Jan 2012 To Dec 2014</a:t>
            </a:r>
            <a:endParaRPr lang="en-US" sz="1174" b="1"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74" b="1"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MASTERS DEGREE</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defTabSz="432492" fontAlgn="base">
              <a:lnSpc>
                <a:spcPct val="107000"/>
              </a:lnSpc>
            </a:pPr>
            <a:endParaRPr lang="en-US" sz="1174" b="1"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defTabSz="432492" fontAlgn="base">
              <a:lnSpc>
                <a:spcPct val="107000"/>
              </a:lnSpc>
            </a:pPr>
            <a:r>
              <a:rPr lang="en-US" sz="1174"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370"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 </a:t>
            </a:r>
            <a:r>
              <a:rPr lang="en-US" sz="1174"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Jan 2012 To Dec 2014</a:t>
            </a:r>
          </a:p>
          <a:p>
            <a:pPr defTabSz="432492"/>
            <a:r>
              <a:rPr lang="en-US" sz="1174" b="1"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BACHELOR</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sp>
        <p:nvSpPr>
          <p:cNvPr id="59" name="Subtitle 2">
            <a:extLst>
              <a:ext uri="{FF2B5EF4-FFF2-40B4-BE49-F238E27FC236}">
                <a16:creationId xmlns:a16="http://schemas.microsoft.com/office/drawing/2014/main" id="{0CEA0946-FA7D-45AE-9402-6FE38B1A8BF9}"/>
              </a:ext>
            </a:extLst>
          </p:cNvPr>
          <p:cNvSpPr/>
          <p:nvPr/>
        </p:nvSpPr>
        <p:spPr>
          <a:xfrm>
            <a:off x="2640991" y="6577741"/>
            <a:ext cx="4840347" cy="3516228"/>
          </a:xfrm>
          <a:prstGeom prst="rect">
            <a:avLst/>
          </a:prstGeom>
          <a:noFill/>
          <a:ln cap="flat">
            <a:noFill/>
            <a:prstDash val="solid"/>
          </a:ln>
        </p:spPr>
        <p:txBody>
          <a:bodyPr vert="horz" wrap="square" lIns="89469" tIns="44735" rIns="89469" bIns="44735" anchor="t" anchorCtr="0" compatLnSpc="0">
            <a:noAutofit/>
          </a:bodyPr>
          <a:lstStyle/>
          <a:p>
            <a:pPr marL="177073" indent="-177073" defTabSz="432492">
              <a:buFont typeface="Wingdings" panose="05000000000000000000" pitchFamily="2" charset="2"/>
              <a:buChar char="§"/>
            </a:pPr>
            <a:r>
              <a:rPr lang="en-US" sz="1174" b="1"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b="1"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87"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CMYK LTD | Jan 2010 To Dec 2012</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defTabSz="432492"/>
            <a:endParaRPr lang="fr-FR" sz="1174"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7073" indent="-177073" defTabSz="432492">
              <a:buFont typeface="Wingdings" panose="05000000000000000000" pitchFamily="2" charset="2"/>
              <a:buChar char="§"/>
            </a:pPr>
            <a:r>
              <a:rPr lang="en-US" sz="1174" b="1"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b="1"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87"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CMYK LTD | Jan 2010 To Dec 2012</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defTabSz="432492"/>
            <a:endParaRPr lang="fr-FR" sz="1174"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7073" indent="-177073" defTabSz="432492">
              <a:buFont typeface="Wingdings" panose="05000000000000000000" pitchFamily="2" charset="2"/>
              <a:buChar char="§"/>
            </a:pPr>
            <a:r>
              <a:rPr lang="en-US" sz="1174" b="1"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b="1"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87"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CMYK LTD | Jan 2010 To Dec 2012</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sp>
        <p:nvSpPr>
          <p:cNvPr id="74" name="Rectangle 73">
            <a:extLst>
              <a:ext uri="{FF2B5EF4-FFF2-40B4-BE49-F238E27FC236}">
                <a16:creationId xmlns:a16="http://schemas.microsoft.com/office/drawing/2014/main" id="{9DB1A263-4539-469D-A653-02B25702121A}"/>
              </a:ext>
            </a:extLst>
          </p:cNvPr>
          <p:cNvSpPr/>
          <p:nvPr/>
        </p:nvSpPr>
        <p:spPr>
          <a:xfrm>
            <a:off x="93391" y="4789276"/>
            <a:ext cx="2292156"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r>
              <a:rPr lang="fr-MA" sz="1477" b="1" i="1" dirty="0">
                <a:solidFill>
                  <a:srgbClr val="1594FF"/>
                </a:solidFill>
                <a:latin typeface="Open Sans" panose="020B0606030504020204" pitchFamily="34" charset="0"/>
                <a:ea typeface="Open Sans" panose="020B0606030504020204" pitchFamily="34" charset="0"/>
                <a:cs typeface="Open Sans" panose="020B0606030504020204" pitchFamily="34" charset="0"/>
              </a:rPr>
              <a:t>PERSONAL</a:t>
            </a:r>
            <a:r>
              <a:rPr lang="fr-MA" sz="1477" b="1" dirty="0">
                <a:solidFill>
                  <a:srgbClr val="1594F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MA" sz="1477" b="1" i="1" dirty="0">
                <a:solidFill>
                  <a:srgbClr val="1594FF"/>
                </a:solidFill>
                <a:latin typeface="Open Sans" panose="020B0606030504020204" pitchFamily="34" charset="0"/>
                <a:ea typeface="Open Sans" panose="020B0606030504020204" pitchFamily="34" charset="0"/>
                <a:cs typeface="Open Sans" panose="020B0606030504020204" pitchFamily="34" charset="0"/>
              </a:rPr>
              <a:t>SKILLS</a:t>
            </a:r>
            <a:endParaRPr lang="fr-FR" sz="1477" b="1" i="1" dirty="0">
              <a:solidFill>
                <a:srgbClr val="1594F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9" name="Group 18">
            <a:extLst>
              <a:ext uri="{FF2B5EF4-FFF2-40B4-BE49-F238E27FC236}">
                <a16:creationId xmlns:a16="http://schemas.microsoft.com/office/drawing/2014/main" id="{815711BA-4577-455D-BA2F-7687EA1A44E9}"/>
              </a:ext>
            </a:extLst>
          </p:cNvPr>
          <p:cNvGrpSpPr/>
          <p:nvPr/>
        </p:nvGrpSpPr>
        <p:grpSpPr>
          <a:xfrm>
            <a:off x="132853" y="8090032"/>
            <a:ext cx="2292155" cy="1012790"/>
            <a:chOff x="2264884" y="9243126"/>
            <a:chExt cx="2124320" cy="938632"/>
          </a:xfrm>
        </p:grpSpPr>
        <p:sp>
          <p:nvSpPr>
            <p:cNvPr id="3" name="Rectangle 2">
              <a:extLst>
                <a:ext uri="{FF2B5EF4-FFF2-40B4-BE49-F238E27FC236}">
                  <a16:creationId xmlns:a16="http://schemas.microsoft.com/office/drawing/2014/main" id="{923EFA51-6848-4B2D-8A51-15C8DC03FDD2}"/>
                </a:ext>
              </a:extLst>
            </p:cNvPr>
            <p:cNvSpPr/>
            <p:nvPr/>
          </p:nvSpPr>
          <p:spPr>
            <a:xfrm>
              <a:off x="2264884" y="9243126"/>
              <a:ext cx="2124320" cy="470172"/>
            </a:xfrm>
            <a:prstGeom prst="rect">
              <a:avLst/>
            </a:prstGeom>
          </p:spPr>
          <p:txBody>
            <a:bodyPr wrap="square">
              <a:spAutoFit/>
            </a:bodyPr>
            <a:lstStyle/>
            <a:p>
              <a:pPr marL="184995" indent="-184995" defTabSz="432492">
                <a:buFont typeface="Wingdings" panose="05000000000000000000" pitchFamily="2" charset="2"/>
                <a:buChar char="§"/>
              </a:pPr>
              <a:r>
                <a:rPr lang="en-US" sz="971" b="1"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BEST IDEA 2018</a:t>
              </a:r>
            </a:p>
            <a:p>
              <a:pPr marL="177073" defTabSz="432492"/>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87" name="Rectangle 86">
              <a:extLst>
                <a:ext uri="{FF2B5EF4-FFF2-40B4-BE49-F238E27FC236}">
                  <a16:creationId xmlns:a16="http://schemas.microsoft.com/office/drawing/2014/main" id="{2D24FDAF-C74D-468A-ADE2-178D4B0A272E}"/>
                </a:ext>
              </a:extLst>
            </p:cNvPr>
            <p:cNvSpPr/>
            <p:nvPr/>
          </p:nvSpPr>
          <p:spPr>
            <a:xfrm>
              <a:off x="2272654" y="9711586"/>
              <a:ext cx="2079978" cy="470172"/>
            </a:xfrm>
            <a:prstGeom prst="rect">
              <a:avLst/>
            </a:prstGeom>
          </p:spPr>
          <p:txBody>
            <a:bodyPr wrap="square">
              <a:spAutoFit/>
            </a:bodyPr>
            <a:lstStyle/>
            <a:p>
              <a:pPr marL="184995" indent="-184995" defTabSz="432492">
                <a:buFont typeface="Wingdings" panose="05000000000000000000" pitchFamily="2" charset="2"/>
                <a:buChar char="§"/>
              </a:pPr>
              <a:r>
                <a:rPr lang="en-US" sz="971" b="1"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BEST IDEA 2019</a:t>
              </a:r>
            </a:p>
            <a:p>
              <a:pPr marL="177073" defTabSz="432492"/>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p:txBody>
        </p:sp>
      </p:grpSp>
      <p:grpSp>
        <p:nvGrpSpPr>
          <p:cNvPr id="11" name="Group 10">
            <a:extLst>
              <a:ext uri="{FF2B5EF4-FFF2-40B4-BE49-F238E27FC236}">
                <a16:creationId xmlns:a16="http://schemas.microsoft.com/office/drawing/2014/main" id="{8C77634E-0434-4A1B-9931-262297DECD9F}"/>
              </a:ext>
            </a:extLst>
          </p:cNvPr>
          <p:cNvGrpSpPr/>
          <p:nvPr/>
        </p:nvGrpSpPr>
        <p:grpSpPr>
          <a:xfrm>
            <a:off x="4960412" y="842778"/>
            <a:ext cx="2080938" cy="2075117"/>
            <a:chOff x="493587" y="935548"/>
            <a:chExt cx="1928569" cy="1923174"/>
          </a:xfrm>
        </p:grpSpPr>
        <p:sp>
          <p:nvSpPr>
            <p:cNvPr id="6" name="Rectangle 5">
              <a:extLst>
                <a:ext uri="{FF2B5EF4-FFF2-40B4-BE49-F238E27FC236}">
                  <a16:creationId xmlns:a16="http://schemas.microsoft.com/office/drawing/2014/main" id="{504CE0CB-8CE5-4A24-8C8E-CE322DFFEA7E}"/>
                </a:ext>
              </a:extLst>
            </p:cNvPr>
            <p:cNvSpPr/>
            <p:nvPr/>
          </p:nvSpPr>
          <p:spPr>
            <a:xfrm>
              <a:off x="493587" y="935548"/>
              <a:ext cx="410723" cy="19231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942">
                <a:solidFill>
                  <a:prstClr val="white"/>
                </a:solidFill>
                <a:latin typeface="Calibri"/>
              </a:endParaRPr>
            </a:p>
          </p:txBody>
        </p:sp>
        <p:grpSp>
          <p:nvGrpSpPr>
            <p:cNvPr id="72" name="Group 71">
              <a:extLst>
                <a:ext uri="{FF2B5EF4-FFF2-40B4-BE49-F238E27FC236}">
                  <a16:creationId xmlns:a16="http://schemas.microsoft.com/office/drawing/2014/main" id="{886A7FF5-4BF6-4FBA-BAB2-2EE05008397B}"/>
                </a:ext>
              </a:extLst>
            </p:cNvPr>
            <p:cNvGrpSpPr/>
            <p:nvPr/>
          </p:nvGrpSpPr>
          <p:grpSpPr>
            <a:xfrm>
              <a:off x="600846" y="1127918"/>
              <a:ext cx="1821310" cy="1461900"/>
              <a:chOff x="4331224" y="2592929"/>
              <a:chExt cx="1821310" cy="1461900"/>
            </a:xfrm>
          </p:grpSpPr>
          <p:grpSp>
            <p:nvGrpSpPr>
              <p:cNvPr id="73" name="Group 72">
                <a:extLst>
                  <a:ext uri="{FF2B5EF4-FFF2-40B4-BE49-F238E27FC236}">
                    <a16:creationId xmlns:a16="http://schemas.microsoft.com/office/drawing/2014/main" id="{BD07093B-9E38-4762-B2FE-9B7E1592F28E}"/>
                  </a:ext>
                </a:extLst>
              </p:cNvPr>
              <p:cNvGrpSpPr/>
              <p:nvPr/>
            </p:nvGrpSpPr>
            <p:grpSpPr>
              <a:xfrm>
                <a:off x="4331224" y="2592929"/>
                <a:ext cx="1716421" cy="1171464"/>
                <a:chOff x="1336594" y="891885"/>
                <a:chExt cx="1716421" cy="1171464"/>
              </a:xfrm>
            </p:grpSpPr>
            <p:grpSp>
              <p:nvGrpSpPr>
                <p:cNvPr id="89" name="Group 88">
                  <a:extLst>
                    <a:ext uri="{FF2B5EF4-FFF2-40B4-BE49-F238E27FC236}">
                      <a16:creationId xmlns:a16="http://schemas.microsoft.com/office/drawing/2014/main" id="{C9FF82DB-B153-43E9-AFCE-7E08C3133F82}"/>
                    </a:ext>
                  </a:extLst>
                </p:cNvPr>
                <p:cNvGrpSpPr/>
                <p:nvPr/>
              </p:nvGrpSpPr>
              <p:grpSpPr>
                <a:xfrm>
                  <a:off x="1341479" y="891885"/>
                  <a:ext cx="1711536" cy="1171464"/>
                  <a:chOff x="1341479" y="891885"/>
                  <a:chExt cx="1711536" cy="1171464"/>
                </a:xfrm>
              </p:grpSpPr>
              <p:grpSp>
                <p:nvGrpSpPr>
                  <p:cNvPr id="91" name="Group 90">
                    <a:extLst>
                      <a:ext uri="{FF2B5EF4-FFF2-40B4-BE49-F238E27FC236}">
                        <a16:creationId xmlns:a16="http://schemas.microsoft.com/office/drawing/2014/main" id="{87380A9F-6BB8-4422-8F2F-50A05CEAC0AC}"/>
                      </a:ext>
                    </a:extLst>
                  </p:cNvPr>
                  <p:cNvGrpSpPr/>
                  <p:nvPr/>
                </p:nvGrpSpPr>
                <p:grpSpPr>
                  <a:xfrm>
                    <a:off x="1793202" y="926823"/>
                    <a:ext cx="1259813" cy="1131146"/>
                    <a:chOff x="259396" y="929043"/>
                    <a:chExt cx="1259813" cy="1131146"/>
                  </a:xfrm>
                </p:grpSpPr>
                <p:sp>
                  <p:nvSpPr>
                    <p:cNvPr id="95" name="Rectangle 94">
                      <a:extLst>
                        <a:ext uri="{FF2B5EF4-FFF2-40B4-BE49-F238E27FC236}">
                          <a16:creationId xmlns:a16="http://schemas.microsoft.com/office/drawing/2014/main" id="{578A6A93-105C-49B1-970D-84338D980F14}"/>
                        </a:ext>
                      </a:extLst>
                    </p:cNvPr>
                    <p:cNvSpPr/>
                    <p:nvPr/>
                  </p:nvSpPr>
                  <p:spPr>
                    <a:xfrm>
                      <a:off x="259396" y="1892373"/>
                      <a:ext cx="940403" cy="167816"/>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rtl="1">
                        <a:lnSpc>
                          <a:spcPct val="107000"/>
                        </a:lnSpc>
                        <a:spcAft>
                          <a:spcPts val="738"/>
                        </a:spcAft>
                      </a:pPr>
                      <a:r>
                        <a:rPr lang="fr-MA" sz="1187" i="1" dirty="0">
                          <a:solidFill>
                            <a:prstClr val="white"/>
                          </a:solidFill>
                          <a:latin typeface="Open Sans" panose="020B0606030504020204" pitchFamily="34" charset="0"/>
                          <a:ea typeface="Open Sans" panose="020B0606030504020204" pitchFamily="34" charset="0"/>
                          <a:cs typeface="Open Sans" panose="020B0606030504020204" pitchFamily="34" charset="0"/>
                        </a:rPr>
                        <a:t>Rabat, Morocco</a:t>
                      </a:r>
                      <a:endParaRPr lang="fr-FR" sz="1187"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6" name="Rectangle 95">
                      <a:extLst>
                        <a:ext uri="{FF2B5EF4-FFF2-40B4-BE49-F238E27FC236}">
                          <a16:creationId xmlns:a16="http://schemas.microsoft.com/office/drawing/2014/main" id="{600D8D3B-9996-4CFF-A486-7565D503CDF3}"/>
                        </a:ext>
                      </a:extLst>
                    </p:cNvPr>
                    <p:cNvSpPr/>
                    <p:nvPr/>
                  </p:nvSpPr>
                  <p:spPr>
                    <a:xfrm>
                      <a:off x="259396" y="929043"/>
                      <a:ext cx="1060739" cy="16930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187" i="1" dirty="0">
                          <a:solidFill>
                            <a:prstClr val="white"/>
                          </a:solidFill>
                          <a:latin typeface="Open Sans" panose="020B0606030504020204" pitchFamily="34" charset="0"/>
                          <a:ea typeface="Open Sans" panose="020B0606030504020204" pitchFamily="34" charset="0"/>
                          <a:cs typeface="Open Sans" panose="020B0606030504020204" pitchFamily="34" charset="0"/>
                        </a:rPr>
                        <a:t>00212600000000</a:t>
                      </a:r>
                      <a:endParaRPr lang="en-US" sz="1295"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Rectangle 96">
                      <a:extLst>
                        <a:ext uri="{FF2B5EF4-FFF2-40B4-BE49-F238E27FC236}">
                          <a16:creationId xmlns:a16="http://schemas.microsoft.com/office/drawing/2014/main" id="{45112ABE-559A-4E4B-8FA1-BBB76FA37373}"/>
                        </a:ext>
                      </a:extLst>
                    </p:cNvPr>
                    <p:cNvSpPr/>
                    <p:nvPr/>
                  </p:nvSpPr>
                  <p:spPr>
                    <a:xfrm>
                      <a:off x="259396" y="1254604"/>
                      <a:ext cx="1259813" cy="16930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187" i="1" dirty="0">
                          <a:solidFill>
                            <a:prstClr val="white"/>
                          </a:solidFill>
                          <a:latin typeface="Open Sans" panose="020B0606030504020204" pitchFamily="34" charset="0"/>
                          <a:ea typeface="Open Sans" panose="020B0606030504020204" pitchFamily="34" charset="0"/>
                          <a:cs typeface="Open Sans" panose="020B0606030504020204" pitchFamily="34" charset="0"/>
                        </a:rPr>
                        <a:t>info@bestfreecv.com</a:t>
                      </a:r>
                      <a:endParaRPr lang="fr-FR" sz="1187"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Rectangle 97">
                      <a:extLst>
                        <a:ext uri="{FF2B5EF4-FFF2-40B4-BE49-F238E27FC236}">
                          <a16:creationId xmlns:a16="http://schemas.microsoft.com/office/drawing/2014/main" id="{A7BA6C1D-1CF9-4DB7-AF69-F920D676CE7B}"/>
                        </a:ext>
                      </a:extLst>
                    </p:cNvPr>
                    <p:cNvSpPr/>
                    <p:nvPr/>
                  </p:nvSpPr>
                  <p:spPr>
                    <a:xfrm>
                      <a:off x="259396" y="1566861"/>
                      <a:ext cx="1225644" cy="16930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187" i="1" dirty="0">
                          <a:solidFill>
                            <a:prstClr val="white"/>
                          </a:solidFill>
                          <a:latin typeface="Open Sans" panose="020B0606030504020204" pitchFamily="34" charset="0"/>
                          <a:ea typeface="Open Sans" panose="020B0606030504020204" pitchFamily="34" charset="0"/>
                          <a:cs typeface="Open Sans" panose="020B0606030504020204" pitchFamily="34" charset="0"/>
                        </a:rPr>
                        <a:t>www.bestfreecv.com</a:t>
                      </a:r>
                      <a:endParaRPr lang="fr-FR" sz="1187"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2" name="شكل حر 78">
                    <a:extLst>
                      <a:ext uri="{FF2B5EF4-FFF2-40B4-BE49-F238E27FC236}">
                        <a16:creationId xmlns:a16="http://schemas.microsoft.com/office/drawing/2014/main" id="{0CB9006E-C69B-436F-8485-14CD898C4F87}"/>
                      </a:ext>
                    </a:extLst>
                  </p:cNvPr>
                  <p:cNvSpPr>
                    <a:spLocks noChangeAspect="1"/>
                  </p:cNvSpPr>
                  <p:nvPr/>
                </p:nvSpPr>
                <p:spPr>
                  <a:xfrm>
                    <a:off x="1373599" y="1864491"/>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rgbClr val="1594FF"/>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93319"/>
                    <a:endParaRPr lang="fr-MA" sz="3884">
                      <a:solidFill>
                        <a:prstClr val="white"/>
                      </a:solidFill>
                      <a:latin typeface="Calibri"/>
                    </a:endParaRPr>
                  </a:p>
                </p:txBody>
              </p:sp>
              <p:sp>
                <p:nvSpPr>
                  <p:cNvPr id="93" name="شكل حر 85">
                    <a:extLst>
                      <a:ext uri="{FF2B5EF4-FFF2-40B4-BE49-F238E27FC236}">
                        <a16:creationId xmlns:a16="http://schemas.microsoft.com/office/drawing/2014/main" id="{D31312D1-BF1B-4A8F-9DD1-456442795E3F}"/>
                      </a:ext>
                    </a:extLst>
                  </p:cNvPr>
                  <p:cNvSpPr>
                    <a:spLocks noChangeAspect="1"/>
                  </p:cNvSpPr>
                  <p:nvPr/>
                </p:nvSpPr>
                <p:spPr>
                  <a:xfrm>
                    <a:off x="1341479" y="1256455"/>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rgbClr val="159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93319"/>
                    <a:endParaRPr lang="fr-MA" sz="3884">
                      <a:solidFill>
                        <a:prstClr val="white"/>
                      </a:solidFill>
                      <a:latin typeface="Calibri"/>
                    </a:endParaRPr>
                  </a:p>
                </p:txBody>
              </p:sp>
              <p:sp>
                <p:nvSpPr>
                  <p:cNvPr id="94" name="Freeform: Shape 93">
                    <a:extLst>
                      <a:ext uri="{FF2B5EF4-FFF2-40B4-BE49-F238E27FC236}">
                        <a16:creationId xmlns:a16="http://schemas.microsoft.com/office/drawing/2014/main" id="{2A233C98-BDBD-4CE8-A405-1D771D218C2C}"/>
                      </a:ext>
                    </a:extLst>
                  </p:cNvPr>
                  <p:cNvSpPr/>
                  <p:nvPr/>
                </p:nvSpPr>
                <p:spPr>
                  <a:xfrm>
                    <a:off x="1342588" y="891885"/>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rgbClr val="1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93319"/>
                    <a:endParaRPr lang="fr-MA" sz="3884">
                      <a:solidFill>
                        <a:prstClr val="white"/>
                      </a:solidFill>
                      <a:latin typeface="Calibri"/>
                    </a:endParaRPr>
                  </a:p>
                </p:txBody>
              </p:sp>
            </p:grpSp>
            <p:sp>
              <p:nvSpPr>
                <p:cNvPr id="90" name="شكل حر 62">
                  <a:extLst>
                    <a:ext uri="{FF2B5EF4-FFF2-40B4-BE49-F238E27FC236}">
                      <a16:creationId xmlns:a16="http://schemas.microsoft.com/office/drawing/2014/main" id="{E10591AC-12C1-4EDA-B5E2-67E59E82B137}"/>
                    </a:ext>
                  </a:extLst>
                </p:cNvPr>
                <p:cNvSpPr>
                  <a:spLocks noChangeAspect="1"/>
                </p:cNvSpPr>
                <p:nvPr/>
              </p:nvSpPr>
              <p:spPr bwMode="auto">
                <a:xfrm flipH="1">
                  <a:off x="1336594" y="1531940"/>
                  <a:ext cx="201530" cy="198858"/>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rgbClr val="1594FF"/>
                </a:solidFill>
                <a:ln w="9525">
                  <a:noFill/>
                  <a:round/>
                  <a:headEnd/>
                  <a:tailEnd/>
                </a:ln>
              </p:spPr>
              <p:txBody>
                <a:bodyPr rot="0" vert="horz" wrap="square" lIns="98664" tIns="49332" rIns="98664" bIns="49332"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endParaRPr lang="fr-MA" sz="3884">
                    <a:solidFill>
                      <a:prstClr val="white"/>
                    </a:solidFill>
                    <a:latin typeface="Calibri"/>
                  </a:endParaRPr>
                </a:p>
              </p:txBody>
            </p:sp>
          </p:grpSp>
          <p:grpSp>
            <p:nvGrpSpPr>
              <p:cNvPr id="85" name="Group 84">
                <a:extLst>
                  <a:ext uri="{FF2B5EF4-FFF2-40B4-BE49-F238E27FC236}">
                    <a16:creationId xmlns:a16="http://schemas.microsoft.com/office/drawing/2014/main" id="{D0BD8D0E-C7E9-43F9-BC81-7BF6C87019AD}"/>
                  </a:ext>
                </a:extLst>
              </p:cNvPr>
              <p:cNvGrpSpPr/>
              <p:nvPr/>
            </p:nvGrpSpPr>
            <p:grpSpPr>
              <a:xfrm>
                <a:off x="4376341" y="3914550"/>
                <a:ext cx="1776193" cy="140279"/>
                <a:chOff x="4376341" y="3914550"/>
                <a:chExt cx="1776193" cy="140279"/>
              </a:xfrm>
            </p:grpSpPr>
            <p:sp>
              <p:nvSpPr>
                <p:cNvPr id="86" name="Rectangle 85">
                  <a:extLst>
                    <a:ext uri="{FF2B5EF4-FFF2-40B4-BE49-F238E27FC236}">
                      <a16:creationId xmlns:a16="http://schemas.microsoft.com/office/drawing/2014/main" id="{8E7FE09E-2212-46BC-A6B4-C3921F76610B}"/>
                    </a:ext>
                  </a:extLst>
                </p:cNvPr>
                <p:cNvSpPr/>
                <p:nvPr/>
              </p:nvSpPr>
              <p:spPr>
                <a:xfrm>
                  <a:off x="4727661" y="3914550"/>
                  <a:ext cx="1424873"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defTabSz="432492" rtl="1">
                    <a:lnSpc>
                      <a:spcPct val="107000"/>
                    </a:lnSpc>
                    <a:spcAft>
                      <a:spcPts val="738"/>
                    </a:spcAft>
                  </a:pPr>
                  <a:r>
                    <a:rPr lang="fr-MA" sz="1187" i="1" dirty="0">
                      <a:solidFill>
                        <a:prstClr val="white"/>
                      </a:solidFill>
                      <a:latin typeface="Open Sans" panose="020B0606030504020204" pitchFamily="34" charset="0"/>
                      <a:ea typeface="Open Sans" panose="020B0606030504020204" pitchFamily="34" charset="0"/>
                      <a:cs typeface="Open Sans" panose="020B0606030504020204" pitchFamily="34" charset="0"/>
                    </a:rPr>
                    <a:t>29 </a:t>
                  </a:r>
                  <a:r>
                    <a:rPr lang="fr-MA" sz="1187" i="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years</a:t>
                  </a:r>
                  <a:r>
                    <a:rPr lang="fr-MA" sz="1187" i="1"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r>
                    <a:rPr lang="fr-MA" sz="1187" i="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old</a:t>
                  </a:r>
                  <a:endParaRPr lang="fr-FR" sz="1187"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8" name="Heart 87">
                  <a:extLst>
                    <a:ext uri="{FF2B5EF4-FFF2-40B4-BE49-F238E27FC236}">
                      <a16:creationId xmlns:a16="http://schemas.microsoft.com/office/drawing/2014/main" id="{D0803422-899D-4195-ACD9-71B1372EB79F}"/>
                    </a:ext>
                  </a:extLst>
                </p:cNvPr>
                <p:cNvSpPr/>
                <p:nvPr/>
              </p:nvSpPr>
              <p:spPr>
                <a:xfrm>
                  <a:off x="4376341" y="3930053"/>
                  <a:ext cx="124776" cy="124776"/>
                </a:xfrm>
                <a:prstGeom prst="heart">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942">
                    <a:solidFill>
                      <a:prstClr val="white"/>
                    </a:solidFill>
                    <a:latin typeface="Calibri"/>
                  </a:endParaRPr>
                </a:p>
              </p:txBody>
            </p:sp>
          </p:grpSp>
        </p:grpSp>
      </p:grpSp>
      <p:grpSp>
        <p:nvGrpSpPr>
          <p:cNvPr id="9" name="Group 8">
            <a:extLst>
              <a:ext uri="{FF2B5EF4-FFF2-40B4-BE49-F238E27FC236}">
                <a16:creationId xmlns:a16="http://schemas.microsoft.com/office/drawing/2014/main" id="{18630579-B846-4195-B641-98D8D988A1C9}"/>
              </a:ext>
            </a:extLst>
          </p:cNvPr>
          <p:cNvGrpSpPr/>
          <p:nvPr/>
        </p:nvGrpSpPr>
        <p:grpSpPr>
          <a:xfrm>
            <a:off x="116471" y="6827412"/>
            <a:ext cx="2129899" cy="654297"/>
            <a:chOff x="113649" y="7512096"/>
            <a:chExt cx="1973945" cy="606388"/>
          </a:xfrm>
        </p:grpSpPr>
        <p:sp>
          <p:nvSpPr>
            <p:cNvPr id="60" name="Rectangle 59">
              <a:extLst>
                <a:ext uri="{FF2B5EF4-FFF2-40B4-BE49-F238E27FC236}">
                  <a16:creationId xmlns:a16="http://schemas.microsoft.com/office/drawing/2014/main" id="{51E4BFA5-3121-46C9-A4DD-138FC71487B5}"/>
                </a:ext>
              </a:extLst>
            </p:cNvPr>
            <p:cNvSpPr/>
            <p:nvPr/>
          </p:nvSpPr>
          <p:spPr>
            <a:xfrm>
              <a:off x="113649" y="7512096"/>
              <a:ext cx="809938" cy="60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defTabSz="432492" rtl="1">
                <a:lnSpc>
                  <a:spcPct val="107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ARABIC</a:t>
              </a:r>
              <a:endParaRPr lang="a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a:p>
              <a:pPr defTabSz="432492" rtl="1">
                <a:lnSpc>
                  <a:spcPct val="107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ENGLISH</a:t>
              </a:r>
              <a:endPar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endParaRPr>
            </a:p>
            <a:p>
              <a:pPr defTabSz="432492" rtl="1">
                <a:lnSpc>
                  <a:spcPct val="107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FRENCH</a:t>
              </a:r>
              <a:endPar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a:extLst>
                <a:ext uri="{FF2B5EF4-FFF2-40B4-BE49-F238E27FC236}">
                  <a16:creationId xmlns:a16="http://schemas.microsoft.com/office/drawing/2014/main" id="{B81F7EE2-9131-4010-8409-D4EA83300C73}"/>
                </a:ext>
              </a:extLst>
            </p:cNvPr>
            <p:cNvGrpSpPr/>
            <p:nvPr/>
          </p:nvGrpSpPr>
          <p:grpSpPr>
            <a:xfrm>
              <a:off x="946121" y="7541611"/>
              <a:ext cx="1141473" cy="561774"/>
              <a:chOff x="946121" y="7541611"/>
              <a:chExt cx="1141473" cy="561774"/>
            </a:xfrm>
          </p:grpSpPr>
          <p:sp>
            <p:nvSpPr>
              <p:cNvPr id="99" name="Oval 98">
                <a:extLst>
                  <a:ext uri="{FF2B5EF4-FFF2-40B4-BE49-F238E27FC236}">
                    <a16:creationId xmlns:a16="http://schemas.microsoft.com/office/drawing/2014/main" id="{BA1ECDC7-25CA-4D8E-8CAA-0CA58F215BDE}"/>
                  </a:ext>
                </a:extLst>
              </p:cNvPr>
              <p:cNvSpPr/>
              <p:nvPr/>
            </p:nvSpPr>
            <p:spPr>
              <a:xfrm>
                <a:off x="1932277" y="7546219"/>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Oval 100">
                <a:extLst>
                  <a:ext uri="{FF2B5EF4-FFF2-40B4-BE49-F238E27FC236}">
                    <a16:creationId xmlns:a16="http://schemas.microsoft.com/office/drawing/2014/main" id="{DDFA4596-D057-4581-8433-5FA76D2BFB23}"/>
                  </a:ext>
                </a:extLst>
              </p:cNvPr>
              <p:cNvSpPr/>
              <p:nvPr/>
            </p:nvSpPr>
            <p:spPr>
              <a:xfrm>
                <a:off x="1685738" y="7545067"/>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2" name="Oval 101">
                <a:extLst>
                  <a:ext uri="{FF2B5EF4-FFF2-40B4-BE49-F238E27FC236}">
                    <a16:creationId xmlns:a16="http://schemas.microsoft.com/office/drawing/2014/main" id="{4B1F6AF8-5026-4911-AF7D-74990C9A7299}"/>
                  </a:ext>
                </a:extLst>
              </p:cNvPr>
              <p:cNvSpPr/>
              <p:nvPr/>
            </p:nvSpPr>
            <p:spPr>
              <a:xfrm>
                <a:off x="1439199" y="7543915"/>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3" name="Oval 102">
                <a:extLst>
                  <a:ext uri="{FF2B5EF4-FFF2-40B4-BE49-F238E27FC236}">
                    <a16:creationId xmlns:a16="http://schemas.microsoft.com/office/drawing/2014/main" id="{FB3D2686-66EF-41BB-8C5D-1F89269F5D0D}"/>
                  </a:ext>
                </a:extLst>
              </p:cNvPr>
              <p:cNvSpPr/>
              <p:nvPr/>
            </p:nvSpPr>
            <p:spPr>
              <a:xfrm>
                <a:off x="1192660" y="7542763"/>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4" name="Oval 103">
                <a:extLst>
                  <a:ext uri="{FF2B5EF4-FFF2-40B4-BE49-F238E27FC236}">
                    <a16:creationId xmlns:a16="http://schemas.microsoft.com/office/drawing/2014/main" id="{E75046D0-65B4-4163-B243-F8E04525DB20}"/>
                  </a:ext>
                </a:extLst>
              </p:cNvPr>
              <p:cNvSpPr/>
              <p:nvPr/>
            </p:nvSpPr>
            <p:spPr>
              <a:xfrm>
                <a:off x="946121" y="7541611"/>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5" name="Oval 104">
                <a:extLst>
                  <a:ext uri="{FF2B5EF4-FFF2-40B4-BE49-F238E27FC236}">
                    <a16:creationId xmlns:a16="http://schemas.microsoft.com/office/drawing/2014/main" id="{0CD185E5-4961-4FC2-A656-F8B4383EFD7B}"/>
                  </a:ext>
                </a:extLst>
              </p:cNvPr>
              <p:cNvSpPr/>
              <p:nvPr/>
            </p:nvSpPr>
            <p:spPr>
              <a:xfrm>
                <a:off x="1933840" y="7748026"/>
                <a:ext cx="153552" cy="153552"/>
              </a:xfrm>
              <a:prstGeom prst="ellipse">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6" name="Oval 105">
                <a:extLst>
                  <a:ext uri="{FF2B5EF4-FFF2-40B4-BE49-F238E27FC236}">
                    <a16:creationId xmlns:a16="http://schemas.microsoft.com/office/drawing/2014/main" id="{EAC0F9C4-AD9C-45BF-8778-059993DAE2B9}"/>
                  </a:ext>
                </a:extLst>
              </p:cNvPr>
              <p:cNvSpPr/>
              <p:nvPr/>
            </p:nvSpPr>
            <p:spPr>
              <a:xfrm>
                <a:off x="1687301" y="7746874"/>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7" name="Oval 106">
                <a:extLst>
                  <a:ext uri="{FF2B5EF4-FFF2-40B4-BE49-F238E27FC236}">
                    <a16:creationId xmlns:a16="http://schemas.microsoft.com/office/drawing/2014/main" id="{1A66A536-D9DC-42A0-BAE0-BD230E85881E}"/>
                  </a:ext>
                </a:extLst>
              </p:cNvPr>
              <p:cNvSpPr/>
              <p:nvPr/>
            </p:nvSpPr>
            <p:spPr>
              <a:xfrm>
                <a:off x="1440762" y="7745722"/>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8" name="Oval 107">
                <a:extLst>
                  <a:ext uri="{FF2B5EF4-FFF2-40B4-BE49-F238E27FC236}">
                    <a16:creationId xmlns:a16="http://schemas.microsoft.com/office/drawing/2014/main" id="{B6C48B88-0689-473D-A8D2-E6DB6ADB57E8}"/>
                  </a:ext>
                </a:extLst>
              </p:cNvPr>
              <p:cNvSpPr/>
              <p:nvPr/>
            </p:nvSpPr>
            <p:spPr>
              <a:xfrm>
                <a:off x="1194223" y="7744570"/>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9" name="Oval 108">
                <a:extLst>
                  <a:ext uri="{FF2B5EF4-FFF2-40B4-BE49-F238E27FC236}">
                    <a16:creationId xmlns:a16="http://schemas.microsoft.com/office/drawing/2014/main" id="{E3FEF9C4-2F6E-408E-8A60-6399C598265C}"/>
                  </a:ext>
                </a:extLst>
              </p:cNvPr>
              <p:cNvSpPr/>
              <p:nvPr/>
            </p:nvSpPr>
            <p:spPr>
              <a:xfrm>
                <a:off x="947684" y="7743418"/>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0" name="Oval 109">
                <a:extLst>
                  <a:ext uri="{FF2B5EF4-FFF2-40B4-BE49-F238E27FC236}">
                    <a16:creationId xmlns:a16="http://schemas.microsoft.com/office/drawing/2014/main" id="{E632AC34-EEA8-44DC-8A1D-DC1479112082}"/>
                  </a:ext>
                </a:extLst>
              </p:cNvPr>
              <p:cNvSpPr/>
              <p:nvPr/>
            </p:nvSpPr>
            <p:spPr>
              <a:xfrm>
                <a:off x="1934042" y="7949833"/>
                <a:ext cx="153552" cy="153552"/>
              </a:xfrm>
              <a:prstGeom prst="ellipse">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1" name="Oval 110">
                <a:extLst>
                  <a:ext uri="{FF2B5EF4-FFF2-40B4-BE49-F238E27FC236}">
                    <a16:creationId xmlns:a16="http://schemas.microsoft.com/office/drawing/2014/main" id="{B1979E06-AF30-48FC-8011-F5BDB66BE8D4}"/>
                  </a:ext>
                </a:extLst>
              </p:cNvPr>
              <p:cNvSpPr/>
              <p:nvPr/>
            </p:nvSpPr>
            <p:spPr>
              <a:xfrm>
                <a:off x="1687503" y="7948681"/>
                <a:ext cx="153552" cy="153552"/>
              </a:xfrm>
              <a:prstGeom prst="ellipse">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2" name="Oval 111">
                <a:extLst>
                  <a:ext uri="{FF2B5EF4-FFF2-40B4-BE49-F238E27FC236}">
                    <a16:creationId xmlns:a16="http://schemas.microsoft.com/office/drawing/2014/main" id="{F5D62FC8-A0E6-43C4-BAE2-E36AB8B0EE05}"/>
                  </a:ext>
                </a:extLst>
              </p:cNvPr>
              <p:cNvSpPr/>
              <p:nvPr/>
            </p:nvSpPr>
            <p:spPr>
              <a:xfrm>
                <a:off x="1440964" y="7947529"/>
                <a:ext cx="153552" cy="153552"/>
              </a:xfrm>
              <a:prstGeom prst="ellipse">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3" name="Oval 112">
                <a:extLst>
                  <a:ext uri="{FF2B5EF4-FFF2-40B4-BE49-F238E27FC236}">
                    <a16:creationId xmlns:a16="http://schemas.microsoft.com/office/drawing/2014/main" id="{246DF30D-9259-4C81-8F8B-F66F8B8680C2}"/>
                  </a:ext>
                </a:extLst>
              </p:cNvPr>
              <p:cNvSpPr/>
              <p:nvPr/>
            </p:nvSpPr>
            <p:spPr>
              <a:xfrm>
                <a:off x="1194425" y="7946377"/>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Oval 113">
                <a:extLst>
                  <a:ext uri="{FF2B5EF4-FFF2-40B4-BE49-F238E27FC236}">
                    <a16:creationId xmlns:a16="http://schemas.microsoft.com/office/drawing/2014/main" id="{57D2A9C0-1C65-4C19-98B7-539CA0D90729}"/>
                  </a:ext>
                </a:extLst>
              </p:cNvPr>
              <p:cNvSpPr/>
              <p:nvPr/>
            </p:nvSpPr>
            <p:spPr>
              <a:xfrm>
                <a:off x="947886" y="7945225"/>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13" name="Group 12">
            <a:extLst>
              <a:ext uri="{FF2B5EF4-FFF2-40B4-BE49-F238E27FC236}">
                <a16:creationId xmlns:a16="http://schemas.microsoft.com/office/drawing/2014/main" id="{2D646B33-7E5A-4BA4-A205-75A631C01E35}"/>
              </a:ext>
            </a:extLst>
          </p:cNvPr>
          <p:cNvGrpSpPr/>
          <p:nvPr/>
        </p:nvGrpSpPr>
        <p:grpSpPr>
          <a:xfrm>
            <a:off x="102068" y="5257283"/>
            <a:ext cx="2144336" cy="911739"/>
            <a:chOff x="19050" y="5994352"/>
            <a:chExt cx="1987325" cy="844980"/>
          </a:xfrm>
        </p:grpSpPr>
        <p:sp>
          <p:nvSpPr>
            <p:cNvPr id="82" name="Rectangle 81">
              <a:extLst>
                <a:ext uri="{FF2B5EF4-FFF2-40B4-BE49-F238E27FC236}">
                  <a16:creationId xmlns:a16="http://schemas.microsoft.com/office/drawing/2014/main" id="{1F8B55F2-6A23-4356-B376-3F00FCD2021C}"/>
                </a:ext>
              </a:extLst>
            </p:cNvPr>
            <p:cNvSpPr/>
            <p:nvPr/>
          </p:nvSpPr>
          <p:spPr>
            <a:xfrm>
              <a:off x="19050" y="5994352"/>
              <a:ext cx="809938" cy="84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CREATIVE</a:t>
              </a:r>
              <a:endParaRPr lang="a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CREATIVE</a:t>
              </a:r>
              <a:endPar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endParaRPr>
            </a:p>
            <a:p>
              <a:pPr defTabSz="432492" rtl="1">
                <a:lnSpc>
                  <a:spcPct val="114000"/>
                </a:lnSpc>
                <a:spcBef>
                  <a:spcPts val="432"/>
                </a:spcBef>
                <a:spcAft>
                  <a:spcPts val="432"/>
                </a:spcAft>
              </a:pPr>
              <a:r>
                <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CREATIVE</a:t>
              </a:r>
            </a:p>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CREATIVE</a:t>
              </a:r>
            </a:p>
          </p:txBody>
        </p:sp>
        <p:grpSp>
          <p:nvGrpSpPr>
            <p:cNvPr id="133" name="Group 132">
              <a:extLst>
                <a:ext uri="{FF2B5EF4-FFF2-40B4-BE49-F238E27FC236}">
                  <a16:creationId xmlns:a16="http://schemas.microsoft.com/office/drawing/2014/main" id="{023395D1-3B08-480C-B10C-E6CE9A3985A8}"/>
                </a:ext>
              </a:extLst>
            </p:cNvPr>
            <p:cNvGrpSpPr/>
            <p:nvPr/>
          </p:nvGrpSpPr>
          <p:grpSpPr>
            <a:xfrm>
              <a:off x="864902" y="6042136"/>
              <a:ext cx="1141473" cy="762429"/>
              <a:chOff x="944356" y="7541611"/>
              <a:chExt cx="1141473" cy="762429"/>
            </a:xfrm>
          </p:grpSpPr>
          <p:sp>
            <p:nvSpPr>
              <p:cNvPr id="134" name="Oval 133">
                <a:extLst>
                  <a:ext uri="{FF2B5EF4-FFF2-40B4-BE49-F238E27FC236}">
                    <a16:creationId xmlns:a16="http://schemas.microsoft.com/office/drawing/2014/main" id="{A85803BA-11E2-4EE7-AC4B-780B873774DD}"/>
                  </a:ext>
                </a:extLst>
              </p:cNvPr>
              <p:cNvSpPr/>
              <p:nvPr/>
            </p:nvSpPr>
            <p:spPr>
              <a:xfrm>
                <a:off x="1932277" y="7546219"/>
                <a:ext cx="153552" cy="153552"/>
              </a:xfrm>
              <a:prstGeom prst="ellipse">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5" name="Oval 134">
                <a:extLst>
                  <a:ext uri="{FF2B5EF4-FFF2-40B4-BE49-F238E27FC236}">
                    <a16:creationId xmlns:a16="http://schemas.microsoft.com/office/drawing/2014/main" id="{70D7C07B-6E83-4F4F-9001-2E8C12912B1A}"/>
                  </a:ext>
                </a:extLst>
              </p:cNvPr>
              <p:cNvSpPr/>
              <p:nvPr/>
            </p:nvSpPr>
            <p:spPr>
              <a:xfrm>
                <a:off x="1685738" y="7545067"/>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6" name="Oval 135">
                <a:extLst>
                  <a:ext uri="{FF2B5EF4-FFF2-40B4-BE49-F238E27FC236}">
                    <a16:creationId xmlns:a16="http://schemas.microsoft.com/office/drawing/2014/main" id="{616EC6DF-2B51-48E2-BD6A-385D55C07D6D}"/>
                  </a:ext>
                </a:extLst>
              </p:cNvPr>
              <p:cNvSpPr/>
              <p:nvPr/>
            </p:nvSpPr>
            <p:spPr>
              <a:xfrm>
                <a:off x="1439199" y="7543915"/>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7" name="Oval 136">
                <a:extLst>
                  <a:ext uri="{FF2B5EF4-FFF2-40B4-BE49-F238E27FC236}">
                    <a16:creationId xmlns:a16="http://schemas.microsoft.com/office/drawing/2014/main" id="{72ACB14D-9EA3-4380-B33F-EE31A2AC6785}"/>
                  </a:ext>
                </a:extLst>
              </p:cNvPr>
              <p:cNvSpPr/>
              <p:nvPr/>
            </p:nvSpPr>
            <p:spPr>
              <a:xfrm>
                <a:off x="1192660" y="7542763"/>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8" name="Oval 137">
                <a:extLst>
                  <a:ext uri="{FF2B5EF4-FFF2-40B4-BE49-F238E27FC236}">
                    <a16:creationId xmlns:a16="http://schemas.microsoft.com/office/drawing/2014/main" id="{9D6AFC66-AF27-4107-9F7E-4767C7B8AD73}"/>
                  </a:ext>
                </a:extLst>
              </p:cNvPr>
              <p:cNvSpPr/>
              <p:nvPr/>
            </p:nvSpPr>
            <p:spPr>
              <a:xfrm>
                <a:off x="946121" y="7541611"/>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9" name="Oval 138">
                <a:extLst>
                  <a:ext uri="{FF2B5EF4-FFF2-40B4-BE49-F238E27FC236}">
                    <a16:creationId xmlns:a16="http://schemas.microsoft.com/office/drawing/2014/main" id="{28FEF4BC-F2CD-47C4-909D-5D3C6C68A35C}"/>
                  </a:ext>
                </a:extLst>
              </p:cNvPr>
              <p:cNvSpPr/>
              <p:nvPr/>
            </p:nvSpPr>
            <p:spPr>
              <a:xfrm>
                <a:off x="1930512" y="7748026"/>
                <a:ext cx="153552" cy="153552"/>
              </a:xfrm>
              <a:prstGeom prst="ellipse">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0" name="Oval 139">
                <a:extLst>
                  <a:ext uri="{FF2B5EF4-FFF2-40B4-BE49-F238E27FC236}">
                    <a16:creationId xmlns:a16="http://schemas.microsoft.com/office/drawing/2014/main" id="{CF5891B3-46B0-4DE4-8D1A-FB16D167C6B1}"/>
                  </a:ext>
                </a:extLst>
              </p:cNvPr>
              <p:cNvSpPr/>
              <p:nvPr/>
            </p:nvSpPr>
            <p:spPr>
              <a:xfrm>
                <a:off x="1683973" y="7746874"/>
                <a:ext cx="153552" cy="153552"/>
              </a:xfrm>
              <a:prstGeom prst="ellipse">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1" name="Oval 140">
                <a:extLst>
                  <a:ext uri="{FF2B5EF4-FFF2-40B4-BE49-F238E27FC236}">
                    <a16:creationId xmlns:a16="http://schemas.microsoft.com/office/drawing/2014/main" id="{42322923-688E-49B3-A57A-AEE834244B0B}"/>
                  </a:ext>
                </a:extLst>
              </p:cNvPr>
              <p:cNvSpPr/>
              <p:nvPr/>
            </p:nvSpPr>
            <p:spPr>
              <a:xfrm>
                <a:off x="1437434" y="7745722"/>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2" name="Oval 141">
                <a:extLst>
                  <a:ext uri="{FF2B5EF4-FFF2-40B4-BE49-F238E27FC236}">
                    <a16:creationId xmlns:a16="http://schemas.microsoft.com/office/drawing/2014/main" id="{0865221C-D987-4797-9419-B341679C2A84}"/>
                  </a:ext>
                </a:extLst>
              </p:cNvPr>
              <p:cNvSpPr/>
              <p:nvPr/>
            </p:nvSpPr>
            <p:spPr>
              <a:xfrm>
                <a:off x="1190895" y="7744570"/>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3" name="Oval 142">
                <a:extLst>
                  <a:ext uri="{FF2B5EF4-FFF2-40B4-BE49-F238E27FC236}">
                    <a16:creationId xmlns:a16="http://schemas.microsoft.com/office/drawing/2014/main" id="{6EE09644-018F-46D0-AFC3-1FD30FE4C0FB}"/>
                  </a:ext>
                </a:extLst>
              </p:cNvPr>
              <p:cNvSpPr/>
              <p:nvPr/>
            </p:nvSpPr>
            <p:spPr>
              <a:xfrm>
                <a:off x="944356" y="7743418"/>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4" name="Oval 143">
                <a:extLst>
                  <a:ext uri="{FF2B5EF4-FFF2-40B4-BE49-F238E27FC236}">
                    <a16:creationId xmlns:a16="http://schemas.microsoft.com/office/drawing/2014/main" id="{3B6A8CE9-FB9C-416F-A50E-DB9E121E1B1C}"/>
                  </a:ext>
                </a:extLst>
              </p:cNvPr>
              <p:cNvSpPr/>
              <p:nvPr/>
            </p:nvSpPr>
            <p:spPr>
              <a:xfrm>
                <a:off x="1932277" y="7953289"/>
                <a:ext cx="153552" cy="153552"/>
              </a:xfrm>
              <a:prstGeom prst="ellipse">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5" name="Oval 144">
                <a:extLst>
                  <a:ext uri="{FF2B5EF4-FFF2-40B4-BE49-F238E27FC236}">
                    <a16:creationId xmlns:a16="http://schemas.microsoft.com/office/drawing/2014/main" id="{6EDFE71D-6118-4059-8E91-9378D8A29A9C}"/>
                  </a:ext>
                </a:extLst>
              </p:cNvPr>
              <p:cNvSpPr/>
              <p:nvPr/>
            </p:nvSpPr>
            <p:spPr>
              <a:xfrm>
                <a:off x="1685738" y="7952137"/>
                <a:ext cx="153552" cy="153552"/>
              </a:xfrm>
              <a:prstGeom prst="ellipse">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6" name="Oval 145">
                <a:extLst>
                  <a:ext uri="{FF2B5EF4-FFF2-40B4-BE49-F238E27FC236}">
                    <a16:creationId xmlns:a16="http://schemas.microsoft.com/office/drawing/2014/main" id="{576E9F61-4B66-4383-9A2C-CEB727A9154C}"/>
                  </a:ext>
                </a:extLst>
              </p:cNvPr>
              <p:cNvSpPr/>
              <p:nvPr/>
            </p:nvSpPr>
            <p:spPr>
              <a:xfrm>
                <a:off x="1439199" y="7950985"/>
                <a:ext cx="153552" cy="153552"/>
              </a:xfrm>
              <a:prstGeom prst="ellipse">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7" name="Oval 146">
                <a:extLst>
                  <a:ext uri="{FF2B5EF4-FFF2-40B4-BE49-F238E27FC236}">
                    <a16:creationId xmlns:a16="http://schemas.microsoft.com/office/drawing/2014/main" id="{BFD20535-3CE2-468E-AD5D-66253DBA7B30}"/>
                  </a:ext>
                </a:extLst>
              </p:cNvPr>
              <p:cNvSpPr/>
              <p:nvPr/>
            </p:nvSpPr>
            <p:spPr>
              <a:xfrm>
                <a:off x="1192660" y="7949833"/>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8" name="Oval 147">
                <a:extLst>
                  <a:ext uri="{FF2B5EF4-FFF2-40B4-BE49-F238E27FC236}">
                    <a16:creationId xmlns:a16="http://schemas.microsoft.com/office/drawing/2014/main" id="{ECABAFF3-C442-4395-889C-22E3CB690ABB}"/>
                  </a:ext>
                </a:extLst>
              </p:cNvPr>
              <p:cNvSpPr/>
              <p:nvPr/>
            </p:nvSpPr>
            <p:spPr>
              <a:xfrm>
                <a:off x="946121" y="7948681"/>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9" name="Oval 148">
                <a:extLst>
                  <a:ext uri="{FF2B5EF4-FFF2-40B4-BE49-F238E27FC236}">
                    <a16:creationId xmlns:a16="http://schemas.microsoft.com/office/drawing/2014/main" id="{E850A3AE-F996-4E1E-B968-7D6743E22198}"/>
                  </a:ext>
                </a:extLst>
              </p:cNvPr>
              <p:cNvSpPr/>
              <p:nvPr/>
            </p:nvSpPr>
            <p:spPr>
              <a:xfrm>
                <a:off x="1932044" y="8150488"/>
                <a:ext cx="153552" cy="153552"/>
              </a:xfrm>
              <a:prstGeom prst="ellipse">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0" name="Oval 149">
                <a:extLst>
                  <a:ext uri="{FF2B5EF4-FFF2-40B4-BE49-F238E27FC236}">
                    <a16:creationId xmlns:a16="http://schemas.microsoft.com/office/drawing/2014/main" id="{30837F28-08DF-4CCB-B990-51D8AA4C6A04}"/>
                  </a:ext>
                </a:extLst>
              </p:cNvPr>
              <p:cNvSpPr/>
              <p:nvPr/>
            </p:nvSpPr>
            <p:spPr>
              <a:xfrm>
                <a:off x="1685505" y="8149336"/>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1" name="Oval 150">
                <a:extLst>
                  <a:ext uri="{FF2B5EF4-FFF2-40B4-BE49-F238E27FC236}">
                    <a16:creationId xmlns:a16="http://schemas.microsoft.com/office/drawing/2014/main" id="{76B41E73-CED9-49F8-8B9C-67BF4025C9A4}"/>
                  </a:ext>
                </a:extLst>
              </p:cNvPr>
              <p:cNvSpPr/>
              <p:nvPr/>
            </p:nvSpPr>
            <p:spPr>
              <a:xfrm>
                <a:off x="1438966" y="8148184"/>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2" name="Oval 151">
                <a:extLst>
                  <a:ext uri="{FF2B5EF4-FFF2-40B4-BE49-F238E27FC236}">
                    <a16:creationId xmlns:a16="http://schemas.microsoft.com/office/drawing/2014/main" id="{D7B41A67-2364-4F58-95EF-AB9978CE0227}"/>
                  </a:ext>
                </a:extLst>
              </p:cNvPr>
              <p:cNvSpPr/>
              <p:nvPr/>
            </p:nvSpPr>
            <p:spPr>
              <a:xfrm>
                <a:off x="1192427" y="8147032"/>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3" name="Oval 152">
                <a:extLst>
                  <a:ext uri="{FF2B5EF4-FFF2-40B4-BE49-F238E27FC236}">
                    <a16:creationId xmlns:a16="http://schemas.microsoft.com/office/drawing/2014/main" id="{A13F4550-8C8D-48E4-9182-12B08B9E51E1}"/>
                  </a:ext>
                </a:extLst>
              </p:cNvPr>
              <p:cNvSpPr/>
              <p:nvPr/>
            </p:nvSpPr>
            <p:spPr>
              <a:xfrm>
                <a:off x="945888" y="8145880"/>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10" name="Group 9">
            <a:extLst>
              <a:ext uri="{FF2B5EF4-FFF2-40B4-BE49-F238E27FC236}">
                <a16:creationId xmlns:a16="http://schemas.microsoft.com/office/drawing/2014/main" id="{3EFEA171-5AAE-4D8E-9435-696593C99714}"/>
              </a:ext>
            </a:extLst>
          </p:cNvPr>
          <p:cNvGrpSpPr/>
          <p:nvPr/>
        </p:nvGrpSpPr>
        <p:grpSpPr>
          <a:xfrm>
            <a:off x="94361" y="3518131"/>
            <a:ext cx="2164824" cy="911739"/>
            <a:chOff x="93201" y="4445122"/>
            <a:chExt cx="2006312" cy="844980"/>
          </a:xfrm>
        </p:grpSpPr>
        <p:sp>
          <p:nvSpPr>
            <p:cNvPr id="69" name="Rectangle 68">
              <a:extLst>
                <a:ext uri="{FF2B5EF4-FFF2-40B4-BE49-F238E27FC236}">
                  <a16:creationId xmlns:a16="http://schemas.microsoft.com/office/drawing/2014/main" id="{FD8CC80F-3128-42FB-A3C4-9E1A7A5294F1}"/>
                </a:ext>
              </a:extLst>
            </p:cNvPr>
            <p:cNvSpPr/>
            <p:nvPr/>
          </p:nvSpPr>
          <p:spPr>
            <a:xfrm>
              <a:off x="93201" y="4445122"/>
              <a:ext cx="809938" cy="84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PHOTOSHOP</a:t>
              </a:r>
              <a:endParaRPr lang="a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ILLUSTATOR</a:t>
              </a:r>
              <a:endPar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endParaRPr>
            </a:p>
            <a:p>
              <a:pPr defTabSz="432492" rtl="1">
                <a:lnSpc>
                  <a:spcPct val="114000"/>
                </a:lnSpc>
                <a:spcBef>
                  <a:spcPts val="432"/>
                </a:spcBef>
                <a:spcAft>
                  <a:spcPts val="432"/>
                </a:spcAft>
              </a:pPr>
              <a:r>
                <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FLASH</a:t>
              </a:r>
            </a:p>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MS OFFICE</a:t>
              </a:r>
            </a:p>
          </p:txBody>
        </p:sp>
        <p:grpSp>
          <p:nvGrpSpPr>
            <p:cNvPr id="154" name="Group 153">
              <a:extLst>
                <a:ext uri="{FF2B5EF4-FFF2-40B4-BE49-F238E27FC236}">
                  <a16:creationId xmlns:a16="http://schemas.microsoft.com/office/drawing/2014/main" id="{4BB50911-AA43-41F3-8EF1-A97B167E8BDA}"/>
                </a:ext>
              </a:extLst>
            </p:cNvPr>
            <p:cNvGrpSpPr/>
            <p:nvPr/>
          </p:nvGrpSpPr>
          <p:grpSpPr>
            <a:xfrm>
              <a:off x="951296" y="4496930"/>
              <a:ext cx="1148217" cy="762429"/>
              <a:chOff x="944356" y="7541611"/>
              <a:chExt cx="1148217" cy="762429"/>
            </a:xfrm>
          </p:grpSpPr>
          <p:sp>
            <p:nvSpPr>
              <p:cNvPr id="155" name="Oval 154">
                <a:extLst>
                  <a:ext uri="{FF2B5EF4-FFF2-40B4-BE49-F238E27FC236}">
                    <a16:creationId xmlns:a16="http://schemas.microsoft.com/office/drawing/2014/main" id="{3FA5F77A-7364-41DB-89B7-960ECAB846BD}"/>
                  </a:ext>
                </a:extLst>
              </p:cNvPr>
              <p:cNvSpPr/>
              <p:nvPr/>
            </p:nvSpPr>
            <p:spPr>
              <a:xfrm>
                <a:off x="1932277" y="7546219"/>
                <a:ext cx="153552" cy="153552"/>
              </a:xfrm>
              <a:prstGeom prst="ellipse">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6" name="Oval 155">
                <a:extLst>
                  <a:ext uri="{FF2B5EF4-FFF2-40B4-BE49-F238E27FC236}">
                    <a16:creationId xmlns:a16="http://schemas.microsoft.com/office/drawing/2014/main" id="{6A735498-8DD6-457D-9E3A-037A24D7CD05}"/>
                  </a:ext>
                </a:extLst>
              </p:cNvPr>
              <p:cNvSpPr/>
              <p:nvPr/>
            </p:nvSpPr>
            <p:spPr>
              <a:xfrm>
                <a:off x="1685738" y="7545067"/>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7" name="Oval 156">
                <a:extLst>
                  <a:ext uri="{FF2B5EF4-FFF2-40B4-BE49-F238E27FC236}">
                    <a16:creationId xmlns:a16="http://schemas.microsoft.com/office/drawing/2014/main" id="{38F82A9D-2B14-4B85-8B0C-E9107E814452}"/>
                  </a:ext>
                </a:extLst>
              </p:cNvPr>
              <p:cNvSpPr/>
              <p:nvPr/>
            </p:nvSpPr>
            <p:spPr>
              <a:xfrm>
                <a:off x="1439199" y="7543915"/>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8" name="Oval 157">
                <a:extLst>
                  <a:ext uri="{FF2B5EF4-FFF2-40B4-BE49-F238E27FC236}">
                    <a16:creationId xmlns:a16="http://schemas.microsoft.com/office/drawing/2014/main" id="{2115E8F9-8088-4644-A595-7086018DA32E}"/>
                  </a:ext>
                </a:extLst>
              </p:cNvPr>
              <p:cNvSpPr/>
              <p:nvPr/>
            </p:nvSpPr>
            <p:spPr>
              <a:xfrm>
                <a:off x="1192660" y="7542763"/>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9" name="Oval 158">
                <a:extLst>
                  <a:ext uri="{FF2B5EF4-FFF2-40B4-BE49-F238E27FC236}">
                    <a16:creationId xmlns:a16="http://schemas.microsoft.com/office/drawing/2014/main" id="{7CD3209B-3584-46D3-B521-34B5AA1FDCFB}"/>
                  </a:ext>
                </a:extLst>
              </p:cNvPr>
              <p:cNvSpPr/>
              <p:nvPr/>
            </p:nvSpPr>
            <p:spPr>
              <a:xfrm>
                <a:off x="946121" y="7541611"/>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0" name="Oval 159">
                <a:extLst>
                  <a:ext uri="{FF2B5EF4-FFF2-40B4-BE49-F238E27FC236}">
                    <a16:creationId xmlns:a16="http://schemas.microsoft.com/office/drawing/2014/main" id="{4545A9AF-8B58-4565-9ADE-79F72E39E3B5}"/>
                  </a:ext>
                </a:extLst>
              </p:cNvPr>
              <p:cNvSpPr/>
              <p:nvPr/>
            </p:nvSpPr>
            <p:spPr>
              <a:xfrm>
                <a:off x="1930512" y="7748026"/>
                <a:ext cx="153552" cy="153552"/>
              </a:xfrm>
              <a:prstGeom prst="ellipse">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1" name="Oval 160">
                <a:extLst>
                  <a:ext uri="{FF2B5EF4-FFF2-40B4-BE49-F238E27FC236}">
                    <a16:creationId xmlns:a16="http://schemas.microsoft.com/office/drawing/2014/main" id="{F1361B04-612D-431E-A239-282B0C042A48}"/>
                  </a:ext>
                </a:extLst>
              </p:cNvPr>
              <p:cNvSpPr/>
              <p:nvPr/>
            </p:nvSpPr>
            <p:spPr>
              <a:xfrm>
                <a:off x="1683973" y="7746874"/>
                <a:ext cx="153552" cy="153552"/>
              </a:xfrm>
              <a:prstGeom prst="ellipse">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2" name="Oval 161">
                <a:extLst>
                  <a:ext uri="{FF2B5EF4-FFF2-40B4-BE49-F238E27FC236}">
                    <a16:creationId xmlns:a16="http://schemas.microsoft.com/office/drawing/2014/main" id="{98C6860D-71B1-47B6-87F6-828FA1DF0387}"/>
                  </a:ext>
                </a:extLst>
              </p:cNvPr>
              <p:cNvSpPr/>
              <p:nvPr/>
            </p:nvSpPr>
            <p:spPr>
              <a:xfrm>
                <a:off x="1437434" y="7745722"/>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3" name="Oval 162">
                <a:extLst>
                  <a:ext uri="{FF2B5EF4-FFF2-40B4-BE49-F238E27FC236}">
                    <a16:creationId xmlns:a16="http://schemas.microsoft.com/office/drawing/2014/main" id="{C572521A-2987-4D21-81D2-DBFE00677770}"/>
                  </a:ext>
                </a:extLst>
              </p:cNvPr>
              <p:cNvSpPr/>
              <p:nvPr/>
            </p:nvSpPr>
            <p:spPr>
              <a:xfrm>
                <a:off x="1190895" y="7744570"/>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4" name="Oval 163">
                <a:extLst>
                  <a:ext uri="{FF2B5EF4-FFF2-40B4-BE49-F238E27FC236}">
                    <a16:creationId xmlns:a16="http://schemas.microsoft.com/office/drawing/2014/main" id="{CB2C299D-6C4F-47C2-802D-337308E641EF}"/>
                  </a:ext>
                </a:extLst>
              </p:cNvPr>
              <p:cNvSpPr/>
              <p:nvPr/>
            </p:nvSpPr>
            <p:spPr>
              <a:xfrm>
                <a:off x="944356" y="7743418"/>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5" name="Oval 164">
                <a:extLst>
                  <a:ext uri="{FF2B5EF4-FFF2-40B4-BE49-F238E27FC236}">
                    <a16:creationId xmlns:a16="http://schemas.microsoft.com/office/drawing/2014/main" id="{3363753A-88DF-43F9-A735-75DDDBA58483}"/>
                  </a:ext>
                </a:extLst>
              </p:cNvPr>
              <p:cNvSpPr/>
              <p:nvPr/>
            </p:nvSpPr>
            <p:spPr>
              <a:xfrm>
                <a:off x="1939021" y="7949833"/>
                <a:ext cx="153552" cy="153552"/>
              </a:xfrm>
              <a:prstGeom prst="ellipse">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6" name="Oval 165">
                <a:extLst>
                  <a:ext uri="{FF2B5EF4-FFF2-40B4-BE49-F238E27FC236}">
                    <a16:creationId xmlns:a16="http://schemas.microsoft.com/office/drawing/2014/main" id="{9BDE994C-66FA-401F-BE45-E7CA2E63A9A3}"/>
                  </a:ext>
                </a:extLst>
              </p:cNvPr>
              <p:cNvSpPr/>
              <p:nvPr/>
            </p:nvSpPr>
            <p:spPr>
              <a:xfrm>
                <a:off x="1692482" y="7948681"/>
                <a:ext cx="153552" cy="153552"/>
              </a:xfrm>
              <a:prstGeom prst="ellipse">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7" name="Oval 166">
                <a:extLst>
                  <a:ext uri="{FF2B5EF4-FFF2-40B4-BE49-F238E27FC236}">
                    <a16:creationId xmlns:a16="http://schemas.microsoft.com/office/drawing/2014/main" id="{3C0F50E3-217C-4C57-BAE7-E0B452457A52}"/>
                  </a:ext>
                </a:extLst>
              </p:cNvPr>
              <p:cNvSpPr/>
              <p:nvPr/>
            </p:nvSpPr>
            <p:spPr>
              <a:xfrm>
                <a:off x="1445943" y="7947529"/>
                <a:ext cx="153552" cy="153552"/>
              </a:xfrm>
              <a:prstGeom prst="ellipse">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8" name="Oval 167">
                <a:extLst>
                  <a:ext uri="{FF2B5EF4-FFF2-40B4-BE49-F238E27FC236}">
                    <a16:creationId xmlns:a16="http://schemas.microsoft.com/office/drawing/2014/main" id="{DD6F84DC-4765-4C28-ACA9-ABE0D815CE2D}"/>
                  </a:ext>
                </a:extLst>
              </p:cNvPr>
              <p:cNvSpPr/>
              <p:nvPr/>
            </p:nvSpPr>
            <p:spPr>
              <a:xfrm>
                <a:off x="1199404" y="7946377"/>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9" name="Oval 168">
                <a:extLst>
                  <a:ext uri="{FF2B5EF4-FFF2-40B4-BE49-F238E27FC236}">
                    <a16:creationId xmlns:a16="http://schemas.microsoft.com/office/drawing/2014/main" id="{2E264935-DBD0-481F-A329-A3EF9DD67459}"/>
                  </a:ext>
                </a:extLst>
              </p:cNvPr>
              <p:cNvSpPr/>
              <p:nvPr/>
            </p:nvSpPr>
            <p:spPr>
              <a:xfrm>
                <a:off x="952865" y="7945225"/>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0" name="Oval 169">
                <a:extLst>
                  <a:ext uri="{FF2B5EF4-FFF2-40B4-BE49-F238E27FC236}">
                    <a16:creationId xmlns:a16="http://schemas.microsoft.com/office/drawing/2014/main" id="{4994B3B1-326A-4480-BD2C-5A5D3B2467D6}"/>
                  </a:ext>
                </a:extLst>
              </p:cNvPr>
              <p:cNvSpPr/>
              <p:nvPr/>
            </p:nvSpPr>
            <p:spPr>
              <a:xfrm>
                <a:off x="1932044" y="8150488"/>
                <a:ext cx="153552" cy="153552"/>
              </a:xfrm>
              <a:prstGeom prst="ellipse">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1" name="Oval 170">
                <a:extLst>
                  <a:ext uri="{FF2B5EF4-FFF2-40B4-BE49-F238E27FC236}">
                    <a16:creationId xmlns:a16="http://schemas.microsoft.com/office/drawing/2014/main" id="{AE5AC08A-A4C4-4C94-ABE4-AF31A86D6E94}"/>
                  </a:ext>
                </a:extLst>
              </p:cNvPr>
              <p:cNvSpPr/>
              <p:nvPr/>
            </p:nvSpPr>
            <p:spPr>
              <a:xfrm>
                <a:off x="1685505" y="8149336"/>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2" name="Oval 171">
                <a:extLst>
                  <a:ext uri="{FF2B5EF4-FFF2-40B4-BE49-F238E27FC236}">
                    <a16:creationId xmlns:a16="http://schemas.microsoft.com/office/drawing/2014/main" id="{B5269B0E-CEB5-4E02-AFD4-8D9A3EE03E97}"/>
                  </a:ext>
                </a:extLst>
              </p:cNvPr>
              <p:cNvSpPr/>
              <p:nvPr/>
            </p:nvSpPr>
            <p:spPr>
              <a:xfrm>
                <a:off x="1438966" y="8148184"/>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3" name="Oval 172">
                <a:extLst>
                  <a:ext uri="{FF2B5EF4-FFF2-40B4-BE49-F238E27FC236}">
                    <a16:creationId xmlns:a16="http://schemas.microsoft.com/office/drawing/2014/main" id="{8E133AD2-05B7-4010-A12D-B0451068435E}"/>
                  </a:ext>
                </a:extLst>
              </p:cNvPr>
              <p:cNvSpPr/>
              <p:nvPr/>
            </p:nvSpPr>
            <p:spPr>
              <a:xfrm>
                <a:off x="1192427" y="8147032"/>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4" name="Oval 173">
                <a:extLst>
                  <a:ext uri="{FF2B5EF4-FFF2-40B4-BE49-F238E27FC236}">
                    <a16:creationId xmlns:a16="http://schemas.microsoft.com/office/drawing/2014/main" id="{1646EFE3-CF59-4EA9-A2D3-23814FF6A615}"/>
                  </a:ext>
                </a:extLst>
              </p:cNvPr>
              <p:cNvSpPr/>
              <p:nvPr/>
            </p:nvSpPr>
            <p:spPr>
              <a:xfrm>
                <a:off x="945888" y="8145880"/>
                <a:ext cx="153552" cy="153552"/>
              </a:xfrm>
              <a:prstGeom prst="ellipse">
                <a:avLst/>
              </a:prstGeom>
              <a:solidFill>
                <a:srgbClr val="159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grpSp>
    </p:spTree>
    <p:extLst>
      <p:ext uri="{BB962C8B-B14F-4D97-AF65-F5344CB8AC3E}">
        <p14:creationId xmlns:p14="http://schemas.microsoft.com/office/powerpoint/2010/main" val="2258719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6D346B-739E-4A47-9121-B0686690A8A6}"/>
              </a:ext>
            </a:extLst>
          </p:cNvPr>
          <p:cNvSpPr/>
          <p:nvPr/>
        </p:nvSpPr>
        <p:spPr>
          <a:xfrm>
            <a:off x="81512" y="1"/>
            <a:ext cx="7399826" cy="2917031"/>
          </a:xfrm>
          <a:prstGeom prst="rect">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dirty="0">
              <a:solidFill>
                <a:prstClr val="white"/>
              </a:solidFill>
              <a:latin typeface="Calibri"/>
            </a:endParaRPr>
          </a:p>
        </p:txBody>
      </p:sp>
      <p:sp>
        <p:nvSpPr>
          <p:cNvPr id="25" name="Rectangle 24">
            <a:extLst>
              <a:ext uri="{FF2B5EF4-FFF2-40B4-BE49-F238E27FC236}">
                <a16:creationId xmlns:a16="http://schemas.microsoft.com/office/drawing/2014/main" id="{CFE1A68E-4885-45C6-AD66-C865D668E886}"/>
              </a:ext>
            </a:extLst>
          </p:cNvPr>
          <p:cNvSpPr/>
          <p:nvPr/>
        </p:nvSpPr>
        <p:spPr>
          <a:xfrm>
            <a:off x="2475386" y="6096222"/>
            <a:ext cx="3144650"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rtl="1">
              <a:lnSpc>
                <a:spcPct val="107000"/>
              </a:lnSpc>
              <a:spcAft>
                <a:spcPts val="738"/>
              </a:spcAft>
              <a:buSzPct val="150000"/>
            </a:pPr>
            <a:r>
              <a:rPr lang="fr-MA" sz="1477" b="1" i="1" dirty="0">
                <a:solidFill>
                  <a:srgbClr val="176490"/>
                </a:solidFill>
                <a:latin typeface="Open Sans" panose="020B0606030504020204" pitchFamily="34" charset="0"/>
                <a:ea typeface="Open Sans" panose="020B0606030504020204" pitchFamily="34" charset="0"/>
                <a:cs typeface="Open Sans" panose="020B0606030504020204" pitchFamily="34" charset="0"/>
              </a:rPr>
              <a:t>WORK</a:t>
            </a:r>
            <a:r>
              <a:rPr lang="fr-MA" sz="1477" b="1" dirty="0">
                <a:solidFill>
                  <a:srgbClr val="17649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MA" sz="1477" b="1" i="1" dirty="0">
                <a:solidFill>
                  <a:srgbClr val="176490"/>
                </a:solidFill>
                <a:latin typeface="Open Sans" panose="020B0606030504020204" pitchFamily="34" charset="0"/>
                <a:ea typeface="Open Sans" panose="020B0606030504020204" pitchFamily="34" charset="0"/>
                <a:cs typeface="Open Sans" panose="020B0606030504020204" pitchFamily="34" charset="0"/>
              </a:rPr>
              <a:t>EXPERIENCE</a:t>
            </a:r>
            <a:endParaRPr lang="ar-MA" sz="1477" b="1" i="1" dirty="0">
              <a:solidFill>
                <a:srgbClr val="176490"/>
              </a:solidFill>
              <a:latin typeface="Open Sans" panose="020B0606030504020204" pitchFamily="34" charset="0"/>
              <a:ea typeface="Open Sans" panose="020B0606030504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46BA2BA3-3A20-48E2-AE94-D9D62FF72A37}"/>
              </a:ext>
            </a:extLst>
          </p:cNvPr>
          <p:cNvSpPr/>
          <p:nvPr/>
        </p:nvSpPr>
        <p:spPr>
          <a:xfrm>
            <a:off x="2520116" y="3054601"/>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defTabSz="432492"/>
            <a:r>
              <a:rPr lang="fr-MA" sz="1477" b="1" i="1" dirty="0">
                <a:solidFill>
                  <a:srgbClr val="176490"/>
                </a:solidFill>
                <a:latin typeface="Open Sans" panose="020B0606030504020204" pitchFamily="34" charset="0"/>
                <a:ea typeface="Open Sans" panose="020B0606030504020204" pitchFamily="34" charset="0"/>
                <a:cs typeface="Open Sans" panose="020B0606030504020204" pitchFamily="34" charset="0"/>
              </a:rPr>
              <a:t>EDUCATION</a:t>
            </a:r>
            <a:endParaRPr lang="fr-FR" sz="1477" b="1" i="1" dirty="0">
              <a:solidFill>
                <a:srgbClr val="17649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282838A2-C8F7-48EC-AAD9-0BDF35CF634C}"/>
              </a:ext>
            </a:extLst>
          </p:cNvPr>
          <p:cNvSpPr/>
          <p:nvPr/>
        </p:nvSpPr>
        <p:spPr>
          <a:xfrm>
            <a:off x="81511" y="3071313"/>
            <a:ext cx="2292156"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r>
              <a:rPr lang="fr-MA" sz="1477" b="1" i="1" dirty="0">
                <a:solidFill>
                  <a:srgbClr val="176490"/>
                </a:solidFill>
                <a:latin typeface="Open Sans" panose="020B0606030504020204" pitchFamily="34" charset="0"/>
                <a:ea typeface="Open Sans" panose="020B0606030504020204" pitchFamily="34" charset="0"/>
                <a:cs typeface="Open Sans" panose="020B0606030504020204" pitchFamily="34" charset="0"/>
              </a:rPr>
              <a:t>APPLICATION SKILLS</a:t>
            </a:r>
            <a:endParaRPr lang="fr-FR" sz="1477" b="1" i="1" dirty="0">
              <a:solidFill>
                <a:srgbClr val="17649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Rectangle 99">
            <a:extLst>
              <a:ext uri="{FF2B5EF4-FFF2-40B4-BE49-F238E27FC236}">
                <a16:creationId xmlns:a16="http://schemas.microsoft.com/office/drawing/2014/main" id="{926225B1-92EE-4A0C-AC6B-949FFF2515BB}"/>
              </a:ext>
            </a:extLst>
          </p:cNvPr>
          <p:cNvSpPr/>
          <p:nvPr/>
        </p:nvSpPr>
        <p:spPr>
          <a:xfrm>
            <a:off x="86146" y="6345812"/>
            <a:ext cx="2292713"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tabLst>
                <a:tab pos="1932165" algn="l"/>
              </a:tabLst>
            </a:pPr>
            <a:r>
              <a:rPr lang="fr-MA" sz="1477" b="1" i="1" dirty="0">
                <a:solidFill>
                  <a:srgbClr val="176490"/>
                </a:solidFill>
                <a:latin typeface="Open Sans" panose="020B0606030504020204" pitchFamily="34" charset="0"/>
                <a:ea typeface="Open Sans" panose="020B0606030504020204" pitchFamily="34" charset="0"/>
                <a:cs typeface="Open Sans" panose="020B0606030504020204" pitchFamily="34" charset="0"/>
              </a:rPr>
              <a:t>LANGUAGE</a:t>
            </a:r>
            <a:endParaRPr lang="fr-FR" sz="1477" b="1" i="1" dirty="0">
              <a:solidFill>
                <a:srgbClr val="17649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2" name="Rectangle 121">
            <a:extLst>
              <a:ext uri="{FF2B5EF4-FFF2-40B4-BE49-F238E27FC236}">
                <a16:creationId xmlns:a16="http://schemas.microsoft.com/office/drawing/2014/main" id="{D05CE0DC-1740-4CB7-A7C6-B0E73659B557}"/>
              </a:ext>
            </a:extLst>
          </p:cNvPr>
          <p:cNvSpPr/>
          <p:nvPr/>
        </p:nvSpPr>
        <p:spPr>
          <a:xfrm>
            <a:off x="41761" y="9227146"/>
            <a:ext cx="2292155"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8686" defTabSz="432492">
              <a:lnSpc>
                <a:spcPct val="107000"/>
              </a:lnSpc>
              <a:spcAft>
                <a:spcPts val="738"/>
              </a:spcAft>
            </a:pPr>
            <a:r>
              <a:rPr lang="fr-MA" sz="1477" b="1" i="1" dirty="0">
                <a:solidFill>
                  <a:srgbClr val="176490"/>
                </a:solidFill>
                <a:latin typeface="Open Sans" panose="020B0606030504020204" pitchFamily="34" charset="0"/>
                <a:ea typeface="Open Sans" panose="020B0606030504020204" pitchFamily="34" charset="0"/>
                <a:cs typeface="Open Sans" panose="020B0606030504020204" pitchFamily="34" charset="0"/>
              </a:rPr>
              <a:t>HOBBIES</a:t>
            </a:r>
            <a:endParaRPr lang="fr-FR" sz="1477" b="1" i="1" dirty="0">
              <a:solidFill>
                <a:srgbClr val="17649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3" name="Table 122">
            <a:extLst>
              <a:ext uri="{FF2B5EF4-FFF2-40B4-BE49-F238E27FC236}">
                <a16:creationId xmlns:a16="http://schemas.microsoft.com/office/drawing/2014/main" id="{4ABB13AA-1BD1-4E3F-A249-F12416CFB988}"/>
              </a:ext>
            </a:extLst>
          </p:cNvPr>
          <p:cNvGraphicFramePr>
            <a:graphicFrameLocks noGrp="1"/>
          </p:cNvGraphicFramePr>
          <p:nvPr/>
        </p:nvGraphicFramePr>
        <p:xfrm>
          <a:off x="151221" y="9615240"/>
          <a:ext cx="2084552" cy="901397"/>
        </p:xfrm>
        <a:graphic>
          <a:graphicData uri="http://schemas.openxmlformats.org/drawingml/2006/table">
            <a:tbl>
              <a:tblPr firstRow="1" bandRow="1">
                <a:tableStyleId>{5C22544A-7EE6-4342-B048-85BDC9FD1C3A}</a:tableStyleId>
              </a:tblPr>
              <a:tblGrid>
                <a:gridCol w="2084552">
                  <a:extLst>
                    <a:ext uri="{9D8B030D-6E8A-4147-A177-3AD203B41FA5}">
                      <a16:colId xmlns:a16="http://schemas.microsoft.com/office/drawing/2014/main" val="1372251140"/>
                    </a:ext>
                  </a:extLst>
                </a:gridCol>
              </a:tblGrid>
              <a:tr h="897017">
                <a:tc>
                  <a:txBody>
                    <a:bodyPr/>
                    <a:lstStyle/>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i="1" kern="1200"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CINÉMA</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i="1" kern="1200"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MUSIC</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i="1" kern="1200"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GAMES</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i="1" kern="1200"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BOOKS</a:t>
                      </a:r>
                      <a:endParaRPr lang="fr-FR" sz="800" b="1" i="1"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0317" y="146413"/>
            <a:ext cx="1985456" cy="2670881"/>
          </a:xfrm>
          <a:prstGeom prst="rect">
            <a:avLst/>
          </a:prstGeom>
          <a:noFill/>
          <a:ln w="31750" cmpd="sng">
            <a:solidFill>
              <a:schemeClr val="bg1"/>
            </a:solidFill>
            <a:prstDash val="solid"/>
          </a:ln>
        </p:spPr>
      </p:pic>
      <p:sp>
        <p:nvSpPr>
          <p:cNvPr id="54" name="Rectangle 53">
            <a:extLst>
              <a:ext uri="{FF2B5EF4-FFF2-40B4-BE49-F238E27FC236}">
                <a16:creationId xmlns:a16="http://schemas.microsoft.com/office/drawing/2014/main" id="{40600902-D107-4E20-BD3A-25E8A5DEA347}"/>
              </a:ext>
            </a:extLst>
          </p:cNvPr>
          <p:cNvSpPr/>
          <p:nvPr/>
        </p:nvSpPr>
        <p:spPr>
          <a:xfrm>
            <a:off x="62348" y="7663171"/>
            <a:ext cx="2436765"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rtl="1">
              <a:lnSpc>
                <a:spcPct val="107000"/>
              </a:lnSpc>
              <a:spcAft>
                <a:spcPts val="738"/>
              </a:spcAft>
              <a:buSzPct val="150000"/>
            </a:pPr>
            <a:r>
              <a:rPr lang="fr-MA" sz="1477" b="1" i="1" dirty="0">
                <a:solidFill>
                  <a:srgbClr val="176490"/>
                </a:solidFill>
                <a:latin typeface="Open Sans" panose="020B0606030504020204" pitchFamily="34" charset="0"/>
                <a:ea typeface="Open Sans" panose="020B0606030504020204" pitchFamily="34" charset="0"/>
                <a:cs typeface="Open Sans" panose="020B0606030504020204" pitchFamily="34" charset="0"/>
              </a:rPr>
              <a:t>AWARDS</a:t>
            </a:r>
            <a:endParaRPr lang="ar-MA" sz="1477" b="1" i="1" dirty="0">
              <a:solidFill>
                <a:srgbClr val="176490"/>
              </a:solidFill>
              <a:latin typeface="Open Sans" panose="020B0606030504020204" pitchFamily="34" charset="0"/>
              <a:ea typeface="Open Sans" panose="020B0606030504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1C3EE4EF-222A-439A-A83F-93A8F5E514FA}"/>
              </a:ext>
            </a:extLst>
          </p:cNvPr>
          <p:cNvSpPr/>
          <p:nvPr/>
        </p:nvSpPr>
        <p:spPr>
          <a:xfrm>
            <a:off x="2626193" y="165572"/>
            <a:ext cx="4549446" cy="674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89469" tIns="44735" rIns="89469" bIns="44735" numCol="1" spcCol="0" rtlCol="0" fromWordArt="0" anchor="ctr" anchorCtr="0" forceAA="0" compatLnSpc="1">
            <a:prstTxWarp prst="textNoShape">
              <a:avLst/>
            </a:prstTxWarp>
            <a:spAutoFit/>
          </a:bodyPr>
          <a:lstStyle/>
          <a:p>
            <a:pPr defTabSz="432492">
              <a:lnSpc>
                <a:spcPct val="80000"/>
              </a:lnSpc>
            </a:pPr>
            <a:r>
              <a:rPr lang="fr-FR" sz="4748" b="1" i="1" dirty="0">
                <a:solidFill>
                  <a:prstClr val="white"/>
                </a:solidFill>
                <a:latin typeface="Open Sans" panose="020B0606030504020204" pitchFamily="34" charset="0"/>
                <a:ea typeface="Open Sans" panose="020B0606030504020204" pitchFamily="34" charset="0"/>
                <a:cs typeface="Open Sans" panose="020B0606030504020204" pitchFamily="34" charset="0"/>
              </a:rPr>
              <a:t>JIHANE</a:t>
            </a:r>
            <a:r>
              <a:rPr lang="fr-FR" sz="4748" b="1" dirty="0">
                <a:solidFill>
                  <a:srgbClr val="494F4F"/>
                </a:solidFill>
                <a:effectLst>
                  <a:outerShdw blurRad="50800" dist="38100" dir="2700000" algn="tl">
                    <a:srgbClr val="000000">
                      <a:alpha val="40000"/>
                    </a:srgbClr>
                  </a:outerShdw>
                </a:effectLst>
                <a:latin typeface="Open Sans" panose="020B0606030504020204" pitchFamily="34" charset="0"/>
                <a:ea typeface="Open Sans" panose="020B0606030504020204" pitchFamily="34" charset="0"/>
                <a:cs typeface="Open Sans" panose="020B0606030504020204" pitchFamily="34" charset="0"/>
              </a:rPr>
              <a:t> </a:t>
            </a:r>
            <a:r>
              <a:rPr lang="fr-FR" sz="4748" b="1" dirty="0">
                <a:solidFill>
                  <a:prstClr val="white">
                    <a:lumMod val="95000"/>
                  </a:prstClr>
                </a:solidFill>
                <a:latin typeface="Open Sans" panose="020B0606030504020204" pitchFamily="34" charset="0"/>
                <a:ea typeface="Open Sans" panose="020B0606030504020204" pitchFamily="34" charset="0"/>
                <a:cs typeface="Open Sans" panose="020B0606030504020204" pitchFamily="34" charset="0"/>
              </a:rPr>
              <a:t>BAHLA</a:t>
            </a:r>
          </a:p>
        </p:txBody>
      </p:sp>
      <p:grpSp>
        <p:nvGrpSpPr>
          <p:cNvPr id="12" name="Group 11">
            <a:extLst>
              <a:ext uri="{FF2B5EF4-FFF2-40B4-BE49-F238E27FC236}">
                <a16:creationId xmlns:a16="http://schemas.microsoft.com/office/drawing/2014/main" id="{6AC82A0B-4D95-4765-8CD3-ADD197596E80}"/>
              </a:ext>
            </a:extLst>
          </p:cNvPr>
          <p:cNvGrpSpPr/>
          <p:nvPr/>
        </p:nvGrpSpPr>
        <p:grpSpPr>
          <a:xfrm>
            <a:off x="2480904" y="801104"/>
            <a:ext cx="2362043" cy="2022951"/>
            <a:chOff x="2235015" y="1031326"/>
            <a:chExt cx="2189091" cy="1874828"/>
          </a:xfrm>
        </p:grpSpPr>
        <p:sp>
          <p:nvSpPr>
            <p:cNvPr id="47" name="Rectangle 46">
              <a:extLst>
                <a:ext uri="{FF2B5EF4-FFF2-40B4-BE49-F238E27FC236}">
                  <a16:creationId xmlns:a16="http://schemas.microsoft.com/office/drawing/2014/main" id="{BE636B6A-2301-4300-8F79-899330FD796D}"/>
                </a:ext>
              </a:extLst>
            </p:cNvPr>
            <p:cNvSpPr/>
            <p:nvPr/>
          </p:nvSpPr>
          <p:spPr>
            <a:xfrm>
              <a:off x="2765577" y="1031326"/>
              <a:ext cx="1060739" cy="167816"/>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prstTxWarp prst="textNoShape">
                <a:avLst/>
              </a:prstTxWarp>
              <a:spAutoFit/>
            </a:bodyPr>
            <a:lstStyle/>
            <a:p>
              <a:pPr defTabSz="432492">
                <a:lnSpc>
                  <a:spcPct val="107000"/>
                </a:lnSpc>
                <a:spcAft>
                  <a:spcPts val="782"/>
                </a:spcAft>
              </a:pPr>
              <a:r>
                <a:rPr lang="fr-FR" sz="1187" b="1" i="1" dirty="0">
                  <a:solidFill>
                    <a:prstClr val="white"/>
                  </a:solidFill>
                  <a:latin typeface="Open Sans" panose="020B0606030504020204" pitchFamily="34" charset="0"/>
                  <a:ea typeface="Open Sans" panose="020B0606030504020204" pitchFamily="34" charset="0"/>
                  <a:cs typeface="Open Sans" panose="020B0606030504020204" pitchFamily="34" charset="0"/>
                </a:rPr>
                <a:t>POSITION TITLE</a:t>
              </a:r>
            </a:p>
          </p:txBody>
        </p:sp>
        <p:sp>
          <p:nvSpPr>
            <p:cNvPr id="56" name="Text Box 5">
              <a:extLst>
                <a:ext uri="{FF2B5EF4-FFF2-40B4-BE49-F238E27FC236}">
                  <a16:creationId xmlns:a16="http://schemas.microsoft.com/office/drawing/2014/main" id="{63FC28B8-52E7-4A21-97A6-8E9008431DC2}"/>
                </a:ext>
              </a:extLst>
            </p:cNvPr>
            <p:cNvSpPr txBox="1">
              <a:spLocks noChangeArrowheads="1"/>
            </p:cNvSpPr>
            <p:nvPr/>
          </p:nvSpPr>
          <p:spPr bwMode="auto">
            <a:xfrm>
              <a:off x="2235015" y="1065770"/>
              <a:ext cx="2189091" cy="1840384"/>
            </a:xfrm>
            <a:prstGeom prst="snip1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just" defTabSz="432492"/>
              <a:r>
                <a:rPr lang="en-US" sz="1187" i="1" dirty="0">
                  <a:solidFill>
                    <a:prstClr val="white"/>
                  </a:solidFill>
                  <a:latin typeface="Open Sans" panose="020B0606030504020204" pitchFamily="34" charset="0"/>
                  <a:ea typeface="Open Sans" panose="020B0606030504020204" pitchFamily="34" charset="0"/>
                  <a:cs typeface="Open Sans" panose="020B0606030504020204" pitchFamily="34" charset="0"/>
                </a:rPr>
                <a:t>Describe in a few lines your career path, your key skills for the position and your career goals. This is actually an introduction to your cover letter. Describe in a few lines your career path, your key skills for the position and your career goals. This is actually an introduction to your cover letter.</a:t>
              </a:r>
              <a:endParaRPr lang="fr-FR" sz="1187"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58" name="Subtitle 2">
            <a:extLst>
              <a:ext uri="{FF2B5EF4-FFF2-40B4-BE49-F238E27FC236}">
                <a16:creationId xmlns:a16="http://schemas.microsoft.com/office/drawing/2014/main" id="{599C32E2-D5A1-4812-A9D2-A224007171B6}"/>
              </a:ext>
            </a:extLst>
          </p:cNvPr>
          <p:cNvSpPr/>
          <p:nvPr/>
        </p:nvSpPr>
        <p:spPr>
          <a:xfrm>
            <a:off x="2640991" y="3481297"/>
            <a:ext cx="4840347" cy="2260960"/>
          </a:xfrm>
          <a:prstGeom prst="rect">
            <a:avLst/>
          </a:prstGeom>
          <a:noFill/>
          <a:ln cap="flat">
            <a:noFill/>
            <a:prstDash val="solid"/>
          </a:ln>
        </p:spPr>
        <p:txBody>
          <a:bodyPr vert="horz" wrap="square" lIns="89469" tIns="44735" rIns="89469" bIns="44735" anchor="t" anchorCtr="0" compatLnSpc="0">
            <a:noAutofit/>
          </a:bodyPr>
          <a:lstStyle/>
          <a:p>
            <a:pPr defTabSz="432492" fontAlgn="base">
              <a:lnSpc>
                <a:spcPct val="107000"/>
              </a:lnSpc>
              <a:tabLst>
                <a:tab pos="177073" algn="l"/>
              </a:tabLst>
            </a:pPr>
            <a:r>
              <a:rPr lang="en-US" sz="1174"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174" b="1"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 </a:t>
            </a:r>
            <a:r>
              <a:rPr lang="en-US" sz="1174"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Jan 2014 To Dec 2016</a:t>
            </a:r>
            <a:endParaRPr lang="en-US" sz="1174" b="1"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74" b="1"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MASTERS DEGREE</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defTabSz="432492" fontAlgn="base">
              <a:lnSpc>
                <a:spcPct val="107000"/>
              </a:lnSpc>
            </a:pPr>
            <a:endParaRPr lang="en-US" sz="1174" b="1"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defTabSz="432492" fontAlgn="base">
              <a:lnSpc>
                <a:spcPct val="107000"/>
              </a:lnSpc>
            </a:pPr>
            <a:r>
              <a:rPr lang="en-US" sz="1174"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370"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 </a:t>
            </a:r>
            <a:r>
              <a:rPr lang="en-US" sz="1174"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Jan 2014 To Dec 2016</a:t>
            </a:r>
          </a:p>
          <a:p>
            <a:pPr defTabSz="432492"/>
            <a:r>
              <a:rPr lang="en-US" sz="1174" b="1"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BACHELOR</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sp>
        <p:nvSpPr>
          <p:cNvPr id="59" name="Subtitle 2">
            <a:extLst>
              <a:ext uri="{FF2B5EF4-FFF2-40B4-BE49-F238E27FC236}">
                <a16:creationId xmlns:a16="http://schemas.microsoft.com/office/drawing/2014/main" id="{0CEA0946-FA7D-45AE-9402-6FE38B1A8BF9}"/>
              </a:ext>
            </a:extLst>
          </p:cNvPr>
          <p:cNvSpPr/>
          <p:nvPr/>
        </p:nvSpPr>
        <p:spPr>
          <a:xfrm>
            <a:off x="2640991" y="6577741"/>
            <a:ext cx="4840347" cy="3516228"/>
          </a:xfrm>
          <a:prstGeom prst="rect">
            <a:avLst/>
          </a:prstGeom>
          <a:noFill/>
          <a:ln cap="flat">
            <a:noFill/>
            <a:prstDash val="solid"/>
          </a:ln>
        </p:spPr>
        <p:txBody>
          <a:bodyPr vert="horz" wrap="square" lIns="89469" tIns="44735" rIns="89469" bIns="44735" anchor="t" anchorCtr="0" compatLnSpc="0">
            <a:noAutofit/>
          </a:bodyPr>
          <a:lstStyle/>
          <a:p>
            <a:pPr marL="177073" indent="-177073" defTabSz="432492">
              <a:buFont typeface="Wingdings" panose="05000000000000000000" pitchFamily="2" charset="2"/>
              <a:buChar char="§"/>
            </a:pPr>
            <a:r>
              <a:rPr lang="en-US" sz="1174" b="1"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b="1"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87"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defTabSz="432492"/>
            <a:endParaRPr lang="fr-FR" sz="1174"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7073" indent="-177073" defTabSz="432492">
              <a:buFont typeface="Wingdings" panose="05000000000000000000" pitchFamily="2" charset="2"/>
              <a:buChar char="§"/>
            </a:pPr>
            <a:r>
              <a:rPr lang="en-US" sz="1174" b="1"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b="1"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87"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defTabSz="432492"/>
            <a:endParaRPr lang="fr-FR" sz="1174"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7073" indent="-177073" defTabSz="432492">
              <a:buFont typeface="Wingdings" panose="05000000000000000000" pitchFamily="2" charset="2"/>
              <a:buChar char="§"/>
            </a:pPr>
            <a:r>
              <a:rPr lang="en-US" sz="1174" b="1"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b="1"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87" i="1"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sp>
        <p:nvSpPr>
          <p:cNvPr id="74" name="Rectangle 73">
            <a:extLst>
              <a:ext uri="{FF2B5EF4-FFF2-40B4-BE49-F238E27FC236}">
                <a16:creationId xmlns:a16="http://schemas.microsoft.com/office/drawing/2014/main" id="{9DB1A263-4539-469D-A653-02B25702121A}"/>
              </a:ext>
            </a:extLst>
          </p:cNvPr>
          <p:cNvSpPr/>
          <p:nvPr/>
        </p:nvSpPr>
        <p:spPr>
          <a:xfrm>
            <a:off x="93391" y="4789276"/>
            <a:ext cx="2292156"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r>
              <a:rPr lang="fr-MA" sz="1477" b="1" i="1" dirty="0">
                <a:solidFill>
                  <a:srgbClr val="176490"/>
                </a:solidFill>
                <a:latin typeface="Open Sans" panose="020B0606030504020204" pitchFamily="34" charset="0"/>
                <a:ea typeface="Open Sans" panose="020B0606030504020204" pitchFamily="34" charset="0"/>
                <a:cs typeface="Open Sans" panose="020B0606030504020204" pitchFamily="34" charset="0"/>
              </a:rPr>
              <a:t>PERSONAL</a:t>
            </a:r>
            <a:r>
              <a:rPr lang="fr-MA" sz="1477" b="1" dirty="0">
                <a:solidFill>
                  <a:srgbClr val="17649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MA" sz="1477" b="1" i="1" dirty="0">
                <a:solidFill>
                  <a:srgbClr val="176490"/>
                </a:solidFill>
                <a:latin typeface="Open Sans" panose="020B0606030504020204" pitchFamily="34" charset="0"/>
                <a:ea typeface="Open Sans" panose="020B0606030504020204" pitchFamily="34" charset="0"/>
                <a:cs typeface="Open Sans" panose="020B0606030504020204" pitchFamily="34" charset="0"/>
              </a:rPr>
              <a:t>SKILLS</a:t>
            </a:r>
            <a:endParaRPr lang="fr-FR" sz="1477" b="1" i="1" dirty="0">
              <a:solidFill>
                <a:srgbClr val="176490"/>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9" name="Group 18">
            <a:extLst>
              <a:ext uri="{FF2B5EF4-FFF2-40B4-BE49-F238E27FC236}">
                <a16:creationId xmlns:a16="http://schemas.microsoft.com/office/drawing/2014/main" id="{815711BA-4577-455D-BA2F-7687EA1A44E9}"/>
              </a:ext>
            </a:extLst>
          </p:cNvPr>
          <p:cNvGrpSpPr/>
          <p:nvPr/>
        </p:nvGrpSpPr>
        <p:grpSpPr>
          <a:xfrm>
            <a:off x="132853" y="8090030"/>
            <a:ext cx="2445149" cy="1037733"/>
            <a:chOff x="2264884" y="9243126"/>
            <a:chExt cx="2266112" cy="961749"/>
          </a:xfrm>
        </p:grpSpPr>
        <p:sp>
          <p:nvSpPr>
            <p:cNvPr id="3" name="Rectangle 2">
              <a:extLst>
                <a:ext uri="{FF2B5EF4-FFF2-40B4-BE49-F238E27FC236}">
                  <a16:creationId xmlns:a16="http://schemas.microsoft.com/office/drawing/2014/main" id="{923EFA51-6848-4B2D-8A51-15C8DC03FDD2}"/>
                </a:ext>
              </a:extLst>
            </p:cNvPr>
            <p:cNvSpPr/>
            <p:nvPr/>
          </p:nvSpPr>
          <p:spPr>
            <a:xfrm>
              <a:off x="2264884" y="9243126"/>
              <a:ext cx="2258342" cy="493289"/>
            </a:xfrm>
            <a:prstGeom prst="rect">
              <a:avLst/>
            </a:prstGeom>
          </p:spPr>
          <p:txBody>
            <a:bodyPr wrap="square">
              <a:spAutoFit/>
            </a:bodyPr>
            <a:lstStyle/>
            <a:p>
              <a:pPr marL="184995" indent="-184995" defTabSz="432492">
                <a:buFont typeface="Wingdings" panose="05000000000000000000" pitchFamily="2" charset="2"/>
                <a:buChar char="§"/>
              </a:pPr>
              <a:r>
                <a:rPr lang="en-US" sz="1133" i="1" dirty="0">
                  <a:solidFill>
                    <a:srgbClr val="203141"/>
                  </a:solidFill>
                  <a:latin typeface="Open Sans" panose="020B0606030504020204" pitchFamily="34" charset="0"/>
                  <a:ea typeface="Open Sans" panose="020B0606030504020204" pitchFamily="34" charset="0"/>
                  <a:cs typeface="Open Sans" panose="020B0606030504020204" pitchFamily="34" charset="0"/>
                </a:rPr>
                <a:t>BEST IDEA 2018</a:t>
              </a:r>
            </a:p>
            <a:p>
              <a:pPr marL="177073" defTabSz="432492"/>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87" name="Rectangle 86">
              <a:extLst>
                <a:ext uri="{FF2B5EF4-FFF2-40B4-BE49-F238E27FC236}">
                  <a16:creationId xmlns:a16="http://schemas.microsoft.com/office/drawing/2014/main" id="{2D24FDAF-C74D-468A-ADE2-178D4B0A272E}"/>
                </a:ext>
              </a:extLst>
            </p:cNvPr>
            <p:cNvSpPr/>
            <p:nvPr/>
          </p:nvSpPr>
          <p:spPr>
            <a:xfrm>
              <a:off x="2272654" y="9711586"/>
              <a:ext cx="2258342" cy="493289"/>
            </a:xfrm>
            <a:prstGeom prst="rect">
              <a:avLst/>
            </a:prstGeom>
          </p:spPr>
          <p:txBody>
            <a:bodyPr wrap="square">
              <a:spAutoFit/>
            </a:bodyPr>
            <a:lstStyle/>
            <a:p>
              <a:pPr marL="184995" indent="-184995" defTabSz="432492">
                <a:buFont typeface="Wingdings" panose="05000000000000000000" pitchFamily="2" charset="2"/>
                <a:buChar char="§"/>
              </a:pPr>
              <a:r>
                <a:rPr lang="en-US" sz="1133" i="1" dirty="0">
                  <a:solidFill>
                    <a:srgbClr val="203141"/>
                  </a:solidFill>
                  <a:latin typeface="Open Sans" panose="020B0606030504020204" pitchFamily="34" charset="0"/>
                  <a:ea typeface="Open Sans" panose="020B0606030504020204" pitchFamily="34" charset="0"/>
                  <a:cs typeface="Open Sans" panose="020B0606030504020204" pitchFamily="34" charset="0"/>
                </a:rPr>
                <a:t>BEST IDEA 2019</a:t>
              </a:r>
            </a:p>
            <a:p>
              <a:pPr marL="177073" defTabSz="432492"/>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p:txBody>
        </p:sp>
      </p:grpSp>
      <p:grpSp>
        <p:nvGrpSpPr>
          <p:cNvPr id="11" name="Group 10">
            <a:extLst>
              <a:ext uri="{FF2B5EF4-FFF2-40B4-BE49-F238E27FC236}">
                <a16:creationId xmlns:a16="http://schemas.microsoft.com/office/drawing/2014/main" id="{8C77634E-0434-4A1B-9931-262297DECD9F}"/>
              </a:ext>
            </a:extLst>
          </p:cNvPr>
          <p:cNvGrpSpPr/>
          <p:nvPr/>
        </p:nvGrpSpPr>
        <p:grpSpPr>
          <a:xfrm>
            <a:off x="4890732" y="838160"/>
            <a:ext cx="2542819" cy="2075117"/>
            <a:chOff x="493587" y="934676"/>
            <a:chExt cx="2356630" cy="1923174"/>
          </a:xfrm>
        </p:grpSpPr>
        <p:sp>
          <p:nvSpPr>
            <p:cNvPr id="6" name="Rectangle 5">
              <a:extLst>
                <a:ext uri="{FF2B5EF4-FFF2-40B4-BE49-F238E27FC236}">
                  <a16:creationId xmlns:a16="http://schemas.microsoft.com/office/drawing/2014/main" id="{504CE0CB-8CE5-4A24-8C8E-CE322DFFEA7E}"/>
                </a:ext>
              </a:extLst>
            </p:cNvPr>
            <p:cNvSpPr/>
            <p:nvPr/>
          </p:nvSpPr>
          <p:spPr>
            <a:xfrm>
              <a:off x="493587" y="934676"/>
              <a:ext cx="410723" cy="19231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942">
                <a:solidFill>
                  <a:prstClr val="white"/>
                </a:solidFill>
                <a:latin typeface="Calibri"/>
              </a:endParaRPr>
            </a:p>
          </p:txBody>
        </p:sp>
        <p:grpSp>
          <p:nvGrpSpPr>
            <p:cNvPr id="72" name="Group 71">
              <a:extLst>
                <a:ext uri="{FF2B5EF4-FFF2-40B4-BE49-F238E27FC236}">
                  <a16:creationId xmlns:a16="http://schemas.microsoft.com/office/drawing/2014/main" id="{886A7FF5-4BF6-4FBA-BAB2-2EE05008397B}"/>
                </a:ext>
              </a:extLst>
            </p:cNvPr>
            <p:cNvGrpSpPr/>
            <p:nvPr/>
          </p:nvGrpSpPr>
          <p:grpSpPr>
            <a:xfrm>
              <a:off x="600846" y="1127918"/>
              <a:ext cx="2249371" cy="1461900"/>
              <a:chOff x="4331224" y="2592929"/>
              <a:chExt cx="2249371" cy="1461900"/>
            </a:xfrm>
          </p:grpSpPr>
          <p:grpSp>
            <p:nvGrpSpPr>
              <p:cNvPr id="73" name="Group 72">
                <a:extLst>
                  <a:ext uri="{FF2B5EF4-FFF2-40B4-BE49-F238E27FC236}">
                    <a16:creationId xmlns:a16="http://schemas.microsoft.com/office/drawing/2014/main" id="{BD07093B-9E38-4762-B2FE-9B7E1592F28E}"/>
                  </a:ext>
                </a:extLst>
              </p:cNvPr>
              <p:cNvGrpSpPr/>
              <p:nvPr/>
            </p:nvGrpSpPr>
            <p:grpSpPr>
              <a:xfrm>
                <a:off x="4331224" y="2592929"/>
                <a:ext cx="2132608" cy="1171464"/>
                <a:chOff x="1336594" y="891885"/>
                <a:chExt cx="2132608" cy="1171464"/>
              </a:xfrm>
            </p:grpSpPr>
            <p:grpSp>
              <p:nvGrpSpPr>
                <p:cNvPr id="89" name="Group 88">
                  <a:extLst>
                    <a:ext uri="{FF2B5EF4-FFF2-40B4-BE49-F238E27FC236}">
                      <a16:creationId xmlns:a16="http://schemas.microsoft.com/office/drawing/2014/main" id="{C9FF82DB-B153-43E9-AFCE-7E08C3133F82}"/>
                    </a:ext>
                  </a:extLst>
                </p:cNvPr>
                <p:cNvGrpSpPr/>
                <p:nvPr/>
              </p:nvGrpSpPr>
              <p:grpSpPr>
                <a:xfrm>
                  <a:off x="1341479" y="891885"/>
                  <a:ext cx="2127723" cy="1171464"/>
                  <a:chOff x="1341479" y="891885"/>
                  <a:chExt cx="2127723" cy="1171464"/>
                </a:xfrm>
              </p:grpSpPr>
              <p:grpSp>
                <p:nvGrpSpPr>
                  <p:cNvPr id="91" name="Group 90">
                    <a:extLst>
                      <a:ext uri="{FF2B5EF4-FFF2-40B4-BE49-F238E27FC236}">
                        <a16:creationId xmlns:a16="http://schemas.microsoft.com/office/drawing/2014/main" id="{87380A9F-6BB8-4422-8F2F-50A05CEAC0AC}"/>
                      </a:ext>
                    </a:extLst>
                  </p:cNvPr>
                  <p:cNvGrpSpPr/>
                  <p:nvPr/>
                </p:nvGrpSpPr>
                <p:grpSpPr>
                  <a:xfrm>
                    <a:off x="1793201" y="926823"/>
                    <a:ext cx="1676001" cy="1131146"/>
                    <a:chOff x="259395" y="929043"/>
                    <a:chExt cx="1676001" cy="1131146"/>
                  </a:xfrm>
                </p:grpSpPr>
                <p:sp>
                  <p:nvSpPr>
                    <p:cNvPr id="95" name="Rectangle 94">
                      <a:extLst>
                        <a:ext uri="{FF2B5EF4-FFF2-40B4-BE49-F238E27FC236}">
                          <a16:creationId xmlns:a16="http://schemas.microsoft.com/office/drawing/2014/main" id="{578A6A93-105C-49B1-970D-84338D980F14}"/>
                        </a:ext>
                      </a:extLst>
                    </p:cNvPr>
                    <p:cNvSpPr/>
                    <p:nvPr/>
                  </p:nvSpPr>
                  <p:spPr>
                    <a:xfrm>
                      <a:off x="259395" y="1892373"/>
                      <a:ext cx="1271593" cy="167816"/>
                    </a:xfrm>
                    <a:prstGeom prst="rect">
                      <a:avLst/>
                    </a:prstGeom>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rtl="1">
                        <a:lnSpc>
                          <a:spcPct val="107000"/>
                        </a:lnSpc>
                        <a:spcAft>
                          <a:spcPts val="738"/>
                        </a:spcAft>
                      </a:pPr>
                      <a:r>
                        <a:rPr lang="fr-MA" sz="1187" i="1" dirty="0">
                          <a:solidFill>
                            <a:prstClr val="white"/>
                          </a:solidFill>
                          <a:latin typeface="Open Sans" panose="020B0606030504020204" pitchFamily="34" charset="0"/>
                          <a:ea typeface="Open Sans" panose="020B0606030504020204" pitchFamily="34" charset="0"/>
                          <a:cs typeface="Open Sans" panose="020B0606030504020204" pitchFamily="34" charset="0"/>
                        </a:rPr>
                        <a:t>Rabat, Morocco</a:t>
                      </a:r>
                      <a:endParaRPr lang="fr-FR" sz="1187"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6" name="Rectangle 95">
                      <a:extLst>
                        <a:ext uri="{FF2B5EF4-FFF2-40B4-BE49-F238E27FC236}">
                          <a16:creationId xmlns:a16="http://schemas.microsoft.com/office/drawing/2014/main" id="{600D8D3B-9996-4CFF-A486-7565D503CDF3}"/>
                        </a:ext>
                      </a:extLst>
                    </p:cNvPr>
                    <p:cNvSpPr/>
                    <p:nvPr/>
                  </p:nvSpPr>
                  <p:spPr>
                    <a:xfrm>
                      <a:off x="259396" y="929043"/>
                      <a:ext cx="1400836" cy="169303"/>
                    </a:xfrm>
                    <a:prstGeom prst="rect">
                      <a:avLst/>
                    </a:prstGeom>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187" i="1" dirty="0">
                          <a:solidFill>
                            <a:prstClr val="white"/>
                          </a:solidFill>
                          <a:latin typeface="Open Sans" panose="020B0606030504020204" pitchFamily="34" charset="0"/>
                          <a:ea typeface="Open Sans" panose="020B0606030504020204" pitchFamily="34" charset="0"/>
                          <a:cs typeface="Open Sans" panose="020B0606030504020204" pitchFamily="34" charset="0"/>
                        </a:rPr>
                        <a:t>00212600000000</a:t>
                      </a:r>
                      <a:endParaRPr lang="en-US" sz="1295"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Rectangle 96">
                      <a:extLst>
                        <a:ext uri="{FF2B5EF4-FFF2-40B4-BE49-F238E27FC236}">
                          <a16:creationId xmlns:a16="http://schemas.microsoft.com/office/drawing/2014/main" id="{45112ABE-559A-4E4B-8FA1-BBB76FA37373}"/>
                        </a:ext>
                      </a:extLst>
                    </p:cNvPr>
                    <p:cNvSpPr/>
                    <p:nvPr/>
                  </p:nvSpPr>
                  <p:spPr>
                    <a:xfrm>
                      <a:off x="259396" y="1254604"/>
                      <a:ext cx="1676000" cy="169303"/>
                    </a:xfrm>
                    <a:prstGeom prst="rect">
                      <a:avLst/>
                    </a:prstGeom>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187" i="1" dirty="0">
                          <a:solidFill>
                            <a:prstClr val="white"/>
                          </a:solidFill>
                          <a:latin typeface="Open Sans" panose="020B0606030504020204" pitchFamily="34" charset="0"/>
                          <a:ea typeface="Open Sans" panose="020B0606030504020204" pitchFamily="34" charset="0"/>
                          <a:cs typeface="Open Sans" panose="020B0606030504020204" pitchFamily="34" charset="0"/>
                        </a:rPr>
                        <a:t>info@bestfreecv.com</a:t>
                      </a:r>
                      <a:endParaRPr lang="fr-FR" sz="1187"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Rectangle 97">
                      <a:extLst>
                        <a:ext uri="{FF2B5EF4-FFF2-40B4-BE49-F238E27FC236}">
                          <a16:creationId xmlns:a16="http://schemas.microsoft.com/office/drawing/2014/main" id="{A7BA6C1D-1CF9-4DB7-AF69-F920D676CE7B}"/>
                        </a:ext>
                      </a:extLst>
                    </p:cNvPr>
                    <p:cNvSpPr/>
                    <p:nvPr/>
                  </p:nvSpPr>
                  <p:spPr>
                    <a:xfrm>
                      <a:off x="259396" y="1566861"/>
                      <a:ext cx="1646816" cy="169303"/>
                    </a:xfrm>
                    <a:prstGeom prst="rect">
                      <a:avLst/>
                    </a:prstGeom>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187" i="1" dirty="0">
                          <a:solidFill>
                            <a:prstClr val="white"/>
                          </a:solidFill>
                          <a:latin typeface="Open Sans" panose="020B0606030504020204" pitchFamily="34" charset="0"/>
                          <a:ea typeface="Open Sans" panose="020B0606030504020204" pitchFamily="34" charset="0"/>
                          <a:cs typeface="Open Sans" panose="020B0606030504020204" pitchFamily="34" charset="0"/>
                        </a:rPr>
                        <a:t>www.bestfreecv.com</a:t>
                      </a:r>
                      <a:endParaRPr lang="fr-FR" sz="1187"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2" name="شكل حر 78">
                    <a:extLst>
                      <a:ext uri="{FF2B5EF4-FFF2-40B4-BE49-F238E27FC236}">
                        <a16:creationId xmlns:a16="http://schemas.microsoft.com/office/drawing/2014/main" id="{0CB9006E-C69B-436F-8485-14CD898C4F87}"/>
                      </a:ext>
                    </a:extLst>
                  </p:cNvPr>
                  <p:cNvSpPr>
                    <a:spLocks noChangeAspect="1"/>
                  </p:cNvSpPr>
                  <p:nvPr/>
                </p:nvSpPr>
                <p:spPr>
                  <a:xfrm>
                    <a:off x="1373599" y="1864491"/>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rgbClr val="176490"/>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93319"/>
                    <a:endParaRPr lang="fr-MA" sz="3884">
                      <a:solidFill>
                        <a:prstClr val="white"/>
                      </a:solidFill>
                      <a:latin typeface="Calibri"/>
                    </a:endParaRPr>
                  </a:p>
                </p:txBody>
              </p:sp>
              <p:sp>
                <p:nvSpPr>
                  <p:cNvPr id="93" name="شكل حر 85">
                    <a:extLst>
                      <a:ext uri="{FF2B5EF4-FFF2-40B4-BE49-F238E27FC236}">
                        <a16:creationId xmlns:a16="http://schemas.microsoft.com/office/drawing/2014/main" id="{D31312D1-BF1B-4A8F-9DD1-456442795E3F}"/>
                      </a:ext>
                    </a:extLst>
                  </p:cNvPr>
                  <p:cNvSpPr>
                    <a:spLocks noChangeAspect="1"/>
                  </p:cNvSpPr>
                  <p:nvPr/>
                </p:nvSpPr>
                <p:spPr>
                  <a:xfrm>
                    <a:off x="1341479" y="1256455"/>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rgbClr val="17649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93319"/>
                    <a:endParaRPr lang="fr-MA" sz="3884">
                      <a:solidFill>
                        <a:prstClr val="white"/>
                      </a:solidFill>
                      <a:latin typeface="Calibri"/>
                    </a:endParaRPr>
                  </a:p>
                </p:txBody>
              </p:sp>
              <p:sp>
                <p:nvSpPr>
                  <p:cNvPr id="94" name="Freeform: Shape 93">
                    <a:extLst>
                      <a:ext uri="{FF2B5EF4-FFF2-40B4-BE49-F238E27FC236}">
                        <a16:creationId xmlns:a16="http://schemas.microsoft.com/office/drawing/2014/main" id="{2A233C98-BDBD-4CE8-A405-1D771D218C2C}"/>
                      </a:ext>
                    </a:extLst>
                  </p:cNvPr>
                  <p:cNvSpPr/>
                  <p:nvPr/>
                </p:nvSpPr>
                <p:spPr>
                  <a:xfrm>
                    <a:off x="1342588" y="891885"/>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rgbClr val="176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93319"/>
                    <a:endParaRPr lang="fr-MA" sz="3884">
                      <a:solidFill>
                        <a:prstClr val="white"/>
                      </a:solidFill>
                      <a:latin typeface="Calibri"/>
                    </a:endParaRPr>
                  </a:p>
                </p:txBody>
              </p:sp>
            </p:grpSp>
            <p:sp>
              <p:nvSpPr>
                <p:cNvPr id="90" name="شكل حر 62">
                  <a:extLst>
                    <a:ext uri="{FF2B5EF4-FFF2-40B4-BE49-F238E27FC236}">
                      <a16:creationId xmlns:a16="http://schemas.microsoft.com/office/drawing/2014/main" id="{E10591AC-12C1-4EDA-B5E2-67E59E82B137}"/>
                    </a:ext>
                  </a:extLst>
                </p:cNvPr>
                <p:cNvSpPr>
                  <a:spLocks noChangeAspect="1"/>
                </p:cNvSpPr>
                <p:nvPr/>
              </p:nvSpPr>
              <p:spPr bwMode="auto">
                <a:xfrm flipH="1">
                  <a:off x="1336594" y="1531940"/>
                  <a:ext cx="201530" cy="198858"/>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rgbClr val="176490"/>
                </a:solidFill>
                <a:ln w="9525">
                  <a:noFill/>
                  <a:round/>
                  <a:headEnd/>
                  <a:tailEnd/>
                </a:ln>
              </p:spPr>
              <p:txBody>
                <a:bodyPr rot="0" vert="horz" wrap="square" lIns="98664" tIns="49332" rIns="98664" bIns="49332"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endParaRPr lang="fr-MA" sz="3884">
                    <a:solidFill>
                      <a:prstClr val="white"/>
                    </a:solidFill>
                    <a:latin typeface="Calibri"/>
                  </a:endParaRPr>
                </a:p>
              </p:txBody>
            </p:sp>
          </p:grpSp>
          <p:grpSp>
            <p:nvGrpSpPr>
              <p:cNvPr id="85" name="Group 84">
                <a:extLst>
                  <a:ext uri="{FF2B5EF4-FFF2-40B4-BE49-F238E27FC236}">
                    <a16:creationId xmlns:a16="http://schemas.microsoft.com/office/drawing/2014/main" id="{D0BD8D0E-C7E9-43F9-BC81-7BF6C87019AD}"/>
                  </a:ext>
                </a:extLst>
              </p:cNvPr>
              <p:cNvGrpSpPr/>
              <p:nvPr/>
            </p:nvGrpSpPr>
            <p:grpSpPr>
              <a:xfrm>
                <a:off x="4376341" y="3914550"/>
                <a:ext cx="2204254" cy="140279"/>
                <a:chOff x="4376341" y="3914550"/>
                <a:chExt cx="2204254" cy="140279"/>
              </a:xfrm>
            </p:grpSpPr>
            <p:sp>
              <p:nvSpPr>
                <p:cNvPr id="86" name="Rectangle 85">
                  <a:extLst>
                    <a:ext uri="{FF2B5EF4-FFF2-40B4-BE49-F238E27FC236}">
                      <a16:creationId xmlns:a16="http://schemas.microsoft.com/office/drawing/2014/main" id="{8E7FE09E-2212-46BC-A6B4-C3921F76610B}"/>
                    </a:ext>
                  </a:extLst>
                </p:cNvPr>
                <p:cNvSpPr/>
                <p:nvPr/>
              </p:nvSpPr>
              <p:spPr>
                <a:xfrm>
                  <a:off x="4727661" y="3914550"/>
                  <a:ext cx="1852934"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defTabSz="432492" rtl="1">
                    <a:lnSpc>
                      <a:spcPct val="107000"/>
                    </a:lnSpc>
                    <a:spcAft>
                      <a:spcPts val="738"/>
                    </a:spcAft>
                  </a:pPr>
                  <a:r>
                    <a:rPr lang="fr-MA" sz="1187" i="1" dirty="0">
                      <a:solidFill>
                        <a:prstClr val="white"/>
                      </a:solidFill>
                      <a:latin typeface="Open Sans" panose="020B0606030504020204" pitchFamily="34" charset="0"/>
                      <a:ea typeface="Open Sans" panose="020B0606030504020204" pitchFamily="34" charset="0"/>
                      <a:cs typeface="Open Sans" panose="020B0606030504020204" pitchFamily="34" charset="0"/>
                    </a:rPr>
                    <a:t>29 </a:t>
                  </a:r>
                  <a:r>
                    <a:rPr lang="fr-MA" sz="1187" i="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years</a:t>
                  </a:r>
                  <a:r>
                    <a:rPr lang="fr-MA" sz="1187" i="1"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r>
                    <a:rPr lang="fr-MA" sz="1187" i="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old</a:t>
                  </a:r>
                  <a:endParaRPr lang="fr-FR" sz="1187"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8" name="Heart 87">
                  <a:extLst>
                    <a:ext uri="{FF2B5EF4-FFF2-40B4-BE49-F238E27FC236}">
                      <a16:creationId xmlns:a16="http://schemas.microsoft.com/office/drawing/2014/main" id="{D0803422-899D-4195-ACD9-71B1372EB79F}"/>
                    </a:ext>
                  </a:extLst>
                </p:cNvPr>
                <p:cNvSpPr/>
                <p:nvPr/>
              </p:nvSpPr>
              <p:spPr>
                <a:xfrm>
                  <a:off x="4376341" y="3930053"/>
                  <a:ext cx="124776" cy="124776"/>
                </a:xfrm>
                <a:prstGeom prst="heart">
                  <a:avLst/>
                </a:prstGeom>
                <a:solidFill>
                  <a:srgbClr val="1764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942">
                    <a:solidFill>
                      <a:prstClr val="white"/>
                    </a:solidFill>
                    <a:latin typeface="Calibri"/>
                  </a:endParaRPr>
                </a:p>
              </p:txBody>
            </p:sp>
          </p:grpSp>
        </p:grpSp>
      </p:grpSp>
      <p:grpSp>
        <p:nvGrpSpPr>
          <p:cNvPr id="9" name="Group 8">
            <a:extLst>
              <a:ext uri="{FF2B5EF4-FFF2-40B4-BE49-F238E27FC236}">
                <a16:creationId xmlns:a16="http://schemas.microsoft.com/office/drawing/2014/main" id="{18630579-B846-4195-B641-98D8D988A1C9}"/>
              </a:ext>
            </a:extLst>
          </p:cNvPr>
          <p:cNvGrpSpPr/>
          <p:nvPr/>
        </p:nvGrpSpPr>
        <p:grpSpPr>
          <a:xfrm>
            <a:off x="116471" y="6827412"/>
            <a:ext cx="2129899" cy="654297"/>
            <a:chOff x="113649" y="7512096"/>
            <a:chExt cx="1973945" cy="606388"/>
          </a:xfrm>
        </p:grpSpPr>
        <p:sp>
          <p:nvSpPr>
            <p:cNvPr id="60" name="Rectangle 59">
              <a:extLst>
                <a:ext uri="{FF2B5EF4-FFF2-40B4-BE49-F238E27FC236}">
                  <a16:creationId xmlns:a16="http://schemas.microsoft.com/office/drawing/2014/main" id="{51E4BFA5-3121-46C9-A4DD-138FC71487B5}"/>
                </a:ext>
              </a:extLst>
            </p:cNvPr>
            <p:cNvSpPr/>
            <p:nvPr/>
          </p:nvSpPr>
          <p:spPr>
            <a:xfrm>
              <a:off x="113649" y="7512096"/>
              <a:ext cx="809938" cy="60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defTabSz="432492" rtl="1">
                <a:lnSpc>
                  <a:spcPct val="107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ARABIC</a:t>
              </a:r>
              <a:endParaRPr lang="a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a:p>
              <a:pPr defTabSz="432492" rtl="1">
                <a:lnSpc>
                  <a:spcPct val="107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ENGLISH</a:t>
              </a:r>
              <a:endPar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endParaRPr>
            </a:p>
            <a:p>
              <a:pPr defTabSz="432492" rtl="1">
                <a:lnSpc>
                  <a:spcPct val="107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FRENCH</a:t>
              </a:r>
              <a:endPar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a:extLst>
                <a:ext uri="{FF2B5EF4-FFF2-40B4-BE49-F238E27FC236}">
                  <a16:creationId xmlns:a16="http://schemas.microsoft.com/office/drawing/2014/main" id="{B81F7EE2-9131-4010-8409-D4EA83300C73}"/>
                </a:ext>
              </a:extLst>
            </p:cNvPr>
            <p:cNvGrpSpPr/>
            <p:nvPr/>
          </p:nvGrpSpPr>
          <p:grpSpPr>
            <a:xfrm>
              <a:off x="946121" y="7541611"/>
              <a:ext cx="1141473" cy="561774"/>
              <a:chOff x="946121" y="7541611"/>
              <a:chExt cx="1141473" cy="561774"/>
            </a:xfrm>
          </p:grpSpPr>
          <p:sp>
            <p:nvSpPr>
              <p:cNvPr id="99" name="Oval 98">
                <a:extLst>
                  <a:ext uri="{FF2B5EF4-FFF2-40B4-BE49-F238E27FC236}">
                    <a16:creationId xmlns:a16="http://schemas.microsoft.com/office/drawing/2014/main" id="{BA1ECDC7-25CA-4D8E-8CAA-0CA58F215BDE}"/>
                  </a:ext>
                </a:extLst>
              </p:cNvPr>
              <p:cNvSpPr/>
              <p:nvPr/>
            </p:nvSpPr>
            <p:spPr>
              <a:xfrm>
                <a:off x="1932277" y="7546219"/>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Oval 100">
                <a:extLst>
                  <a:ext uri="{FF2B5EF4-FFF2-40B4-BE49-F238E27FC236}">
                    <a16:creationId xmlns:a16="http://schemas.microsoft.com/office/drawing/2014/main" id="{DDFA4596-D057-4581-8433-5FA76D2BFB23}"/>
                  </a:ext>
                </a:extLst>
              </p:cNvPr>
              <p:cNvSpPr/>
              <p:nvPr/>
            </p:nvSpPr>
            <p:spPr>
              <a:xfrm>
                <a:off x="1685738" y="7545067"/>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2" name="Oval 101">
                <a:extLst>
                  <a:ext uri="{FF2B5EF4-FFF2-40B4-BE49-F238E27FC236}">
                    <a16:creationId xmlns:a16="http://schemas.microsoft.com/office/drawing/2014/main" id="{4B1F6AF8-5026-4911-AF7D-74990C9A7299}"/>
                  </a:ext>
                </a:extLst>
              </p:cNvPr>
              <p:cNvSpPr/>
              <p:nvPr/>
            </p:nvSpPr>
            <p:spPr>
              <a:xfrm>
                <a:off x="1439199" y="7543915"/>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3" name="Oval 102">
                <a:extLst>
                  <a:ext uri="{FF2B5EF4-FFF2-40B4-BE49-F238E27FC236}">
                    <a16:creationId xmlns:a16="http://schemas.microsoft.com/office/drawing/2014/main" id="{FB3D2686-66EF-41BB-8C5D-1F89269F5D0D}"/>
                  </a:ext>
                </a:extLst>
              </p:cNvPr>
              <p:cNvSpPr/>
              <p:nvPr/>
            </p:nvSpPr>
            <p:spPr>
              <a:xfrm>
                <a:off x="1192660" y="7542763"/>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4" name="Oval 103">
                <a:extLst>
                  <a:ext uri="{FF2B5EF4-FFF2-40B4-BE49-F238E27FC236}">
                    <a16:creationId xmlns:a16="http://schemas.microsoft.com/office/drawing/2014/main" id="{E75046D0-65B4-4163-B243-F8E04525DB20}"/>
                  </a:ext>
                </a:extLst>
              </p:cNvPr>
              <p:cNvSpPr/>
              <p:nvPr/>
            </p:nvSpPr>
            <p:spPr>
              <a:xfrm>
                <a:off x="946121" y="7541611"/>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5" name="Oval 104">
                <a:extLst>
                  <a:ext uri="{FF2B5EF4-FFF2-40B4-BE49-F238E27FC236}">
                    <a16:creationId xmlns:a16="http://schemas.microsoft.com/office/drawing/2014/main" id="{0CD185E5-4961-4FC2-A656-F8B4383EFD7B}"/>
                  </a:ext>
                </a:extLst>
              </p:cNvPr>
              <p:cNvSpPr/>
              <p:nvPr/>
            </p:nvSpPr>
            <p:spPr>
              <a:xfrm>
                <a:off x="1933840" y="7748026"/>
                <a:ext cx="153552" cy="153552"/>
              </a:xfrm>
              <a:prstGeom prst="ellipse">
                <a:avLst/>
              </a:prstGeom>
              <a:solidFill>
                <a:srgbClr val="DDDD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6" name="Oval 105">
                <a:extLst>
                  <a:ext uri="{FF2B5EF4-FFF2-40B4-BE49-F238E27FC236}">
                    <a16:creationId xmlns:a16="http://schemas.microsoft.com/office/drawing/2014/main" id="{EAC0F9C4-AD9C-45BF-8778-059993DAE2B9}"/>
                  </a:ext>
                </a:extLst>
              </p:cNvPr>
              <p:cNvSpPr/>
              <p:nvPr/>
            </p:nvSpPr>
            <p:spPr>
              <a:xfrm>
                <a:off x="1687301" y="7746874"/>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7" name="Oval 106">
                <a:extLst>
                  <a:ext uri="{FF2B5EF4-FFF2-40B4-BE49-F238E27FC236}">
                    <a16:creationId xmlns:a16="http://schemas.microsoft.com/office/drawing/2014/main" id="{1A66A536-D9DC-42A0-BAE0-BD230E85881E}"/>
                  </a:ext>
                </a:extLst>
              </p:cNvPr>
              <p:cNvSpPr/>
              <p:nvPr/>
            </p:nvSpPr>
            <p:spPr>
              <a:xfrm>
                <a:off x="1440762" y="7745722"/>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8" name="Oval 107">
                <a:extLst>
                  <a:ext uri="{FF2B5EF4-FFF2-40B4-BE49-F238E27FC236}">
                    <a16:creationId xmlns:a16="http://schemas.microsoft.com/office/drawing/2014/main" id="{B6C48B88-0689-473D-A8D2-E6DB6ADB57E8}"/>
                  </a:ext>
                </a:extLst>
              </p:cNvPr>
              <p:cNvSpPr/>
              <p:nvPr/>
            </p:nvSpPr>
            <p:spPr>
              <a:xfrm>
                <a:off x="1194223" y="7744570"/>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9" name="Oval 108">
                <a:extLst>
                  <a:ext uri="{FF2B5EF4-FFF2-40B4-BE49-F238E27FC236}">
                    <a16:creationId xmlns:a16="http://schemas.microsoft.com/office/drawing/2014/main" id="{E3FEF9C4-2F6E-408E-8A60-6399C598265C}"/>
                  </a:ext>
                </a:extLst>
              </p:cNvPr>
              <p:cNvSpPr/>
              <p:nvPr/>
            </p:nvSpPr>
            <p:spPr>
              <a:xfrm>
                <a:off x="947684" y="7743418"/>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0" name="Oval 109">
                <a:extLst>
                  <a:ext uri="{FF2B5EF4-FFF2-40B4-BE49-F238E27FC236}">
                    <a16:creationId xmlns:a16="http://schemas.microsoft.com/office/drawing/2014/main" id="{E632AC34-EEA8-44DC-8A1D-DC1479112082}"/>
                  </a:ext>
                </a:extLst>
              </p:cNvPr>
              <p:cNvSpPr/>
              <p:nvPr/>
            </p:nvSpPr>
            <p:spPr>
              <a:xfrm>
                <a:off x="1934042" y="7949833"/>
                <a:ext cx="153552" cy="153552"/>
              </a:xfrm>
              <a:prstGeom prst="ellipse">
                <a:avLst/>
              </a:prstGeom>
              <a:solidFill>
                <a:srgbClr val="DDDD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1" name="Oval 110">
                <a:extLst>
                  <a:ext uri="{FF2B5EF4-FFF2-40B4-BE49-F238E27FC236}">
                    <a16:creationId xmlns:a16="http://schemas.microsoft.com/office/drawing/2014/main" id="{B1979E06-AF30-48FC-8011-F5BDB66BE8D4}"/>
                  </a:ext>
                </a:extLst>
              </p:cNvPr>
              <p:cNvSpPr/>
              <p:nvPr/>
            </p:nvSpPr>
            <p:spPr>
              <a:xfrm>
                <a:off x="1687503" y="7948681"/>
                <a:ext cx="153552" cy="153552"/>
              </a:xfrm>
              <a:prstGeom prst="ellipse">
                <a:avLst/>
              </a:prstGeom>
              <a:solidFill>
                <a:srgbClr val="DDDD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2" name="Oval 111">
                <a:extLst>
                  <a:ext uri="{FF2B5EF4-FFF2-40B4-BE49-F238E27FC236}">
                    <a16:creationId xmlns:a16="http://schemas.microsoft.com/office/drawing/2014/main" id="{F5D62FC8-A0E6-43C4-BAE2-E36AB8B0EE05}"/>
                  </a:ext>
                </a:extLst>
              </p:cNvPr>
              <p:cNvSpPr/>
              <p:nvPr/>
            </p:nvSpPr>
            <p:spPr>
              <a:xfrm>
                <a:off x="1440964" y="7947529"/>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3" name="Oval 112">
                <a:extLst>
                  <a:ext uri="{FF2B5EF4-FFF2-40B4-BE49-F238E27FC236}">
                    <a16:creationId xmlns:a16="http://schemas.microsoft.com/office/drawing/2014/main" id="{246DF30D-9259-4C81-8F8B-F66F8B8680C2}"/>
                  </a:ext>
                </a:extLst>
              </p:cNvPr>
              <p:cNvSpPr/>
              <p:nvPr/>
            </p:nvSpPr>
            <p:spPr>
              <a:xfrm>
                <a:off x="1194425" y="7946377"/>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Oval 113">
                <a:extLst>
                  <a:ext uri="{FF2B5EF4-FFF2-40B4-BE49-F238E27FC236}">
                    <a16:creationId xmlns:a16="http://schemas.microsoft.com/office/drawing/2014/main" id="{57D2A9C0-1C65-4C19-98B7-539CA0D90729}"/>
                  </a:ext>
                </a:extLst>
              </p:cNvPr>
              <p:cNvSpPr/>
              <p:nvPr/>
            </p:nvSpPr>
            <p:spPr>
              <a:xfrm>
                <a:off x="947886" y="7945225"/>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13" name="Group 12">
            <a:extLst>
              <a:ext uri="{FF2B5EF4-FFF2-40B4-BE49-F238E27FC236}">
                <a16:creationId xmlns:a16="http://schemas.microsoft.com/office/drawing/2014/main" id="{2D646B33-7E5A-4BA4-A205-75A631C01E35}"/>
              </a:ext>
            </a:extLst>
          </p:cNvPr>
          <p:cNvGrpSpPr/>
          <p:nvPr/>
        </p:nvGrpSpPr>
        <p:grpSpPr>
          <a:xfrm>
            <a:off x="102068" y="5257283"/>
            <a:ext cx="2144336" cy="911739"/>
            <a:chOff x="19050" y="5994352"/>
            <a:chExt cx="1987325" cy="844980"/>
          </a:xfrm>
        </p:grpSpPr>
        <p:sp>
          <p:nvSpPr>
            <p:cNvPr id="82" name="Rectangle 81">
              <a:extLst>
                <a:ext uri="{FF2B5EF4-FFF2-40B4-BE49-F238E27FC236}">
                  <a16:creationId xmlns:a16="http://schemas.microsoft.com/office/drawing/2014/main" id="{1F8B55F2-6A23-4356-B376-3F00FCD2021C}"/>
                </a:ext>
              </a:extLst>
            </p:cNvPr>
            <p:cNvSpPr/>
            <p:nvPr/>
          </p:nvSpPr>
          <p:spPr>
            <a:xfrm>
              <a:off x="19050" y="5994352"/>
              <a:ext cx="809938" cy="84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CREATIVE</a:t>
              </a:r>
              <a:endParaRPr lang="a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CREATIVE</a:t>
              </a:r>
              <a:endPar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endParaRPr>
            </a:p>
            <a:p>
              <a:pPr defTabSz="432492" rtl="1">
                <a:lnSpc>
                  <a:spcPct val="114000"/>
                </a:lnSpc>
                <a:spcBef>
                  <a:spcPts val="432"/>
                </a:spcBef>
                <a:spcAft>
                  <a:spcPts val="432"/>
                </a:spcAft>
              </a:pPr>
              <a:r>
                <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CREATIVE</a:t>
              </a:r>
            </a:p>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CREATIVE</a:t>
              </a:r>
            </a:p>
          </p:txBody>
        </p:sp>
        <p:grpSp>
          <p:nvGrpSpPr>
            <p:cNvPr id="133" name="Group 132">
              <a:extLst>
                <a:ext uri="{FF2B5EF4-FFF2-40B4-BE49-F238E27FC236}">
                  <a16:creationId xmlns:a16="http://schemas.microsoft.com/office/drawing/2014/main" id="{023395D1-3B08-480C-B10C-E6CE9A3985A8}"/>
                </a:ext>
              </a:extLst>
            </p:cNvPr>
            <p:cNvGrpSpPr/>
            <p:nvPr/>
          </p:nvGrpSpPr>
          <p:grpSpPr>
            <a:xfrm>
              <a:off x="864902" y="6042136"/>
              <a:ext cx="1141473" cy="762429"/>
              <a:chOff x="944356" y="7541611"/>
              <a:chExt cx="1141473" cy="762429"/>
            </a:xfrm>
          </p:grpSpPr>
          <p:sp>
            <p:nvSpPr>
              <p:cNvPr id="134" name="Oval 133">
                <a:extLst>
                  <a:ext uri="{FF2B5EF4-FFF2-40B4-BE49-F238E27FC236}">
                    <a16:creationId xmlns:a16="http://schemas.microsoft.com/office/drawing/2014/main" id="{A85803BA-11E2-4EE7-AC4B-780B873774DD}"/>
                  </a:ext>
                </a:extLst>
              </p:cNvPr>
              <p:cNvSpPr/>
              <p:nvPr/>
            </p:nvSpPr>
            <p:spPr>
              <a:xfrm>
                <a:off x="1932277" y="7546219"/>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5" name="Oval 134">
                <a:extLst>
                  <a:ext uri="{FF2B5EF4-FFF2-40B4-BE49-F238E27FC236}">
                    <a16:creationId xmlns:a16="http://schemas.microsoft.com/office/drawing/2014/main" id="{70D7C07B-6E83-4F4F-9001-2E8C12912B1A}"/>
                  </a:ext>
                </a:extLst>
              </p:cNvPr>
              <p:cNvSpPr/>
              <p:nvPr/>
            </p:nvSpPr>
            <p:spPr>
              <a:xfrm>
                <a:off x="1685738" y="7545067"/>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6" name="Oval 135">
                <a:extLst>
                  <a:ext uri="{FF2B5EF4-FFF2-40B4-BE49-F238E27FC236}">
                    <a16:creationId xmlns:a16="http://schemas.microsoft.com/office/drawing/2014/main" id="{616EC6DF-2B51-48E2-BD6A-385D55C07D6D}"/>
                  </a:ext>
                </a:extLst>
              </p:cNvPr>
              <p:cNvSpPr/>
              <p:nvPr/>
            </p:nvSpPr>
            <p:spPr>
              <a:xfrm>
                <a:off x="1439199" y="7543915"/>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7" name="Oval 136">
                <a:extLst>
                  <a:ext uri="{FF2B5EF4-FFF2-40B4-BE49-F238E27FC236}">
                    <a16:creationId xmlns:a16="http://schemas.microsoft.com/office/drawing/2014/main" id="{72ACB14D-9EA3-4380-B33F-EE31A2AC6785}"/>
                  </a:ext>
                </a:extLst>
              </p:cNvPr>
              <p:cNvSpPr/>
              <p:nvPr/>
            </p:nvSpPr>
            <p:spPr>
              <a:xfrm>
                <a:off x="1192660" y="7542763"/>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8" name="Oval 137">
                <a:extLst>
                  <a:ext uri="{FF2B5EF4-FFF2-40B4-BE49-F238E27FC236}">
                    <a16:creationId xmlns:a16="http://schemas.microsoft.com/office/drawing/2014/main" id="{9D6AFC66-AF27-4107-9F7E-4767C7B8AD73}"/>
                  </a:ext>
                </a:extLst>
              </p:cNvPr>
              <p:cNvSpPr/>
              <p:nvPr/>
            </p:nvSpPr>
            <p:spPr>
              <a:xfrm>
                <a:off x="946121" y="7541611"/>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9" name="Oval 138">
                <a:extLst>
                  <a:ext uri="{FF2B5EF4-FFF2-40B4-BE49-F238E27FC236}">
                    <a16:creationId xmlns:a16="http://schemas.microsoft.com/office/drawing/2014/main" id="{28FEF4BC-F2CD-47C4-909D-5D3C6C68A35C}"/>
                  </a:ext>
                </a:extLst>
              </p:cNvPr>
              <p:cNvSpPr/>
              <p:nvPr/>
            </p:nvSpPr>
            <p:spPr>
              <a:xfrm>
                <a:off x="1930512" y="7748026"/>
                <a:ext cx="153552" cy="153552"/>
              </a:xfrm>
              <a:prstGeom prst="ellipse">
                <a:avLst/>
              </a:prstGeom>
              <a:solidFill>
                <a:srgbClr val="DDDD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0" name="Oval 139">
                <a:extLst>
                  <a:ext uri="{FF2B5EF4-FFF2-40B4-BE49-F238E27FC236}">
                    <a16:creationId xmlns:a16="http://schemas.microsoft.com/office/drawing/2014/main" id="{CF5891B3-46B0-4DE4-8D1A-FB16D167C6B1}"/>
                  </a:ext>
                </a:extLst>
              </p:cNvPr>
              <p:cNvSpPr/>
              <p:nvPr/>
            </p:nvSpPr>
            <p:spPr>
              <a:xfrm>
                <a:off x="1683973" y="7746874"/>
                <a:ext cx="153552" cy="153552"/>
              </a:xfrm>
              <a:prstGeom prst="ellipse">
                <a:avLst/>
              </a:prstGeom>
              <a:solidFill>
                <a:srgbClr val="DDDD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1" name="Oval 140">
                <a:extLst>
                  <a:ext uri="{FF2B5EF4-FFF2-40B4-BE49-F238E27FC236}">
                    <a16:creationId xmlns:a16="http://schemas.microsoft.com/office/drawing/2014/main" id="{42322923-688E-49B3-A57A-AEE834244B0B}"/>
                  </a:ext>
                </a:extLst>
              </p:cNvPr>
              <p:cNvSpPr/>
              <p:nvPr/>
            </p:nvSpPr>
            <p:spPr>
              <a:xfrm>
                <a:off x="1437434" y="7745722"/>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2" name="Oval 141">
                <a:extLst>
                  <a:ext uri="{FF2B5EF4-FFF2-40B4-BE49-F238E27FC236}">
                    <a16:creationId xmlns:a16="http://schemas.microsoft.com/office/drawing/2014/main" id="{0865221C-D987-4797-9419-B341679C2A84}"/>
                  </a:ext>
                </a:extLst>
              </p:cNvPr>
              <p:cNvSpPr/>
              <p:nvPr/>
            </p:nvSpPr>
            <p:spPr>
              <a:xfrm>
                <a:off x="1190895" y="7744570"/>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3" name="Oval 142">
                <a:extLst>
                  <a:ext uri="{FF2B5EF4-FFF2-40B4-BE49-F238E27FC236}">
                    <a16:creationId xmlns:a16="http://schemas.microsoft.com/office/drawing/2014/main" id="{6EE09644-018F-46D0-AFC3-1FD30FE4C0FB}"/>
                  </a:ext>
                </a:extLst>
              </p:cNvPr>
              <p:cNvSpPr/>
              <p:nvPr/>
            </p:nvSpPr>
            <p:spPr>
              <a:xfrm>
                <a:off x="944356" y="7743418"/>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4" name="Oval 143">
                <a:extLst>
                  <a:ext uri="{FF2B5EF4-FFF2-40B4-BE49-F238E27FC236}">
                    <a16:creationId xmlns:a16="http://schemas.microsoft.com/office/drawing/2014/main" id="{3B6A8CE9-FB9C-416F-A50E-DB9E121E1B1C}"/>
                  </a:ext>
                </a:extLst>
              </p:cNvPr>
              <p:cNvSpPr/>
              <p:nvPr/>
            </p:nvSpPr>
            <p:spPr>
              <a:xfrm>
                <a:off x="1932277" y="7953289"/>
                <a:ext cx="153552" cy="153552"/>
              </a:xfrm>
              <a:prstGeom prst="ellipse">
                <a:avLst/>
              </a:prstGeom>
              <a:solidFill>
                <a:srgbClr val="DDDD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5" name="Oval 144">
                <a:extLst>
                  <a:ext uri="{FF2B5EF4-FFF2-40B4-BE49-F238E27FC236}">
                    <a16:creationId xmlns:a16="http://schemas.microsoft.com/office/drawing/2014/main" id="{6EDFE71D-6118-4059-8E91-9378D8A29A9C}"/>
                  </a:ext>
                </a:extLst>
              </p:cNvPr>
              <p:cNvSpPr/>
              <p:nvPr/>
            </p:nvSpPr>
            <p:spPr>
              <a:xfrm>
                <a:off x="1685738" y="7952137"/>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6" name="Oval 145">
                <a:extLst>
                  <a:ext uri="{FF2B5EF4-FFF2-40B4-BE49-F238E27FC236}">
                    <a16:creationId xmlns:a16="http://schemas.microsoft.com/office/drawing/2014/main" id="{576E9F61-4B66-4383-9A2C-CEB727A9154C}"/>
                  </a:ext>
                </a:extLst>
              </p:cNvPr>
              <p:cNvSpPr/>
              <p:nvPr/>
            </p:nvSpPr>
            <p:spPr>
              <a:xfrm>
                <a:off x="1439199" y="7950985"/>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7" name="Oval 146">
                <a:extLst>
                  <a:ext uri="{FF2B5EF4-FFF2-40B4-BE49-F238E27FC236}">
                    <a16:creationId xmlns:a16="http://schemas.microsoft.com/office/drawing/2014/main" id="{BFD20535-3CE2-468E-AD5D-66253DBA7B30}"/>
                  </a:ext>
                </a:extLst>
              </p:cNvPr>
              <p:cNvSpPr/>
              <p:nvPr/>
            </p:nvSpPr>
            <p:spPr>
              <a:xfrm>
                <a:off x="1192660" y="7949833"/>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8" name="Oval 147">
                <a:extLst>
                  <a:ext uri="{FF2B5EF4-FFF2-40B4-BE49-F238E27FC236}">
                    <a16:creationId xmlns:a16="http://schemas.microsoft.com/office/drawing/2014/main" id="{ECABAFF3-C442-4395-889C-22E3CB690ABB}"/>
                  </a:ext>
                </a:extLst>
              </p:cNvPr>
              <p:cNvSpPr/>
              <p:nvPr/>
            </p:nvSpPr>
            <p:spPr>
              <a:xfrm>
                <a:off x="946121" y="7948681"/>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9" name="Oval 148">
                <a:extLst>
                  <a:ext uri="{FF2B5EF4-FFF2-40B4-BE49-F238E27FC236}">
                    <a16:creationId xmlns:a16="http://schemas.microsoft.com/office/drawing/2014/main" id="{E850A3AE-F996-4E1E-B968-7D6743E22198}"/>
                  </a:ext>
                </a:extLst>
              </p:cNvPr>
              <p:cNvSpPr/>
              <p:nvPr/>
            </p:nvSpPr>
            <p:spPr>
              <a:xfrm>
                <a:off x="1932044" y="8150488"/>
                <a:ext cx="153552" cy="153552"/>
              </a:xfrm>
              <a:prstGeom prst="ellipse">
                <a:avLst/>
              </a:prstGeom>
              <a:solidFill>
                <a:srgbClr val="DDDD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0" name="Oval 149">
                <a:extLst>
                  <a:ext uri="{FF2B5EF4-FFF2-40B4-BE49-F238E27FC236}">
                    <a16:creationId xmlns:a16="http://schemas.microsoft.com/office/drawing/2014/main" id="{30837F28-08DF-4CCB-B990-51D8AA4C6A04}"/>
                  </a:ext>
                </a:extLst>
              </p:cNvPr>
              <p:cNvSpPr/>
              <p:nvPr/>
            </p:nvSpPr>
            <p:spPr>
              <a:xfrm>
                <a:off x="1685505" y="8149336"/>
                <a:ext cx="153552" cy="153552"/>
              </a:xfrm>
              <a:prstGeom prst="ellipse">
                <a:avLst/>
              </a:prstGeom>
              <a:solidFill>
                <a:srgbClr val="DDDD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1" name="Oval 150">
                <a:extLst>
                  <a:ext uri="{FF2B5EF4-FFF2-40B4-BE49-F238E27FC236}">
                    <a16:creationId xmlns:a16="http://schemas.microsoft.com/office/drawing/2014/main" id="{76B41E73-CED9-49F8-8B9C-67BF4025C9A4}"/>
                  </a:ext>
                </a:extLst>
              </p:cNvPr>
              <p:cNvSpPr/>
              <p:nvPr/>
            </p:nvSpPr>
            <p:spPr>
              <a:xfrm>
                <a:off x="1438966" y="8148184"/>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2" name="Oval 151">
                <a:extLst>
                  <a:ext uri="{FF2B5EF4-FFF2-40B4-BE49-F238E27FC236}">
                    <a16:creationId xmlns:a16="http://schemas.microsoft.com/office/drawing/2014/main" id="{D7B41A67-2364-4F58-95EF-AB9978CE0227}"/>
                  </a:ext>
                </a:extLst>
              </p:cNvPr>
              <p:cNvSpPr/>
              <p:nvPr/>
            </p:nvSpPr>
            <p:spPr>
              <a:xfrm>
                <a:off x="1192427" y="8147032"/>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3" name="Oval 152">
                <a:extLst>
                  <a:ext uri="{FF2B5EF4-FFF2-40B4-BE49-F238E27FC236}">
                    <a16:creationId xmlns:a16="http://schemas.microsoft.com/office/drawing/2014/main" id="{A13F4550-8C8D-48E4-9182-12B08B9E51E1}"/>
                  </a:ext>
                </a:extLst>
              </p:cNvPr>
              <p:cNvSpPr/>
              <p:nvPr/>
            </p:nvSpPr>
            <p:spPr>
              <a:xfrm>
                <a:off x="945888" y="8145880"/>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10" name="Group 9">
            <a:extLst>
              <a:ext uri="{FF2B5EF4-FFF2-40B4-BE49-F238E27FC236}">
                <a16:creationId xmlns:a16="http://schemas.microsoft.com/office/drawing/2014/main" id="{3EFEA171-5AAE-4D8E-9435-696593C99714}"/>
              </a:ext>
            </a:extLst>
          </p:cNvPr>
          <p:cNvGrpSpPr/>
          <p:nvPr/>
        </p:nvGrpSpPr>
        <p:grpSpPr>
          <a:xfrm>
            <a:off x="94361" y="3518131"/>
            <a:ext cx="2157547" cy="911739"/>
            <a:chOff x="93201" y="4445122"/>
            <a:chExt cx="1999568" cy="844980"/>
          </a:xfrm>
        </p:grpSpPr>
        <p:sp>
          <p:nvSpPr>
            <p:cNvPr id="69" name="Rectangle 68">
              <a:extLst>
                <a:ext uri="{FF2B5EF4-FFF2-40B4-BE49-F238E27FC236}">
                  <a16:creationId xmlns:a16="http://schemas.microsoft.com/office/drawing/2014/main" id="{FD8CC80F-3128-42FB-A3C4-9E1A7A5294F1}"/>
                </a:ext>
              </a:extLst>
            </p:cNvPr>
            <p:cNvSpPr/>
            <p:nvPr/>
          </p:nvSpPr>
          <p:spPr>
            <a:xfrm>
              <a:off x="93201" y="4445122"/>
              <a:ext cx="809938" cy="84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PHOTOSHOP</a:t>
              </a:r>
              <a:endParaRPr lang="a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ILLUSTATOR</a:t>
              </a:r>
              <a:endPar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endParaRPr>
            </a:p>
            <a:p>
              <a:pPr defTabSz="432492" rtl="1">
                <a:lnSpc>
                  <a:spcPct val="114000"/>
                </a:lnSpc>
                <a:spcBef>
                  <a:spcPts val="432"/>
                </a:spcBef>
                <a:spcAft>
                  <a:spcPts val="432"/>
                </a:spcAft>
              </a:pPr>
              <a:r>
                <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FLASH</a:t>
              </a:r>
            </a:p>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MS OFFICE</a:t>
              </a:r>
            </a:p>
          </p:txBody>
        </p:sp>
        <p:grpSp>
          <p:nvGrpSpPr>
            <p:cNvPr id="154" name="Group 153">
              <a:extLst>
                <a:ext uri="{FF2B5EF4-FFF2-40B4-BE49-F238E27FC236}">
                  <a16:creationId xmlns:a16="http://schemas.microsoft.com/office/drawing/2014/main" id="{4BB50911-AA43-41F3-8EF1-A97B167E8BDA}"/>
                </a:ext>
              </a:extLst>
            </p:cNvPr>
            <p:cNvGrpSpPr/>
            <p:nvPr/>
          </p:nvGrpSpPr>
          <p:grpSpPr>
            <a:xfrm>
              <a:off x="951296" y="4496930"/>
              <a:ext cx="1141473" cy="762429"/>
              <a:chOff x="944356" y="7541611"/>
              <a:chExt cx="1141473" cy="762429"/>
            </a:xfrm>
          </p:grpSpPr>
          <p:sp>
            <p:nvSpPr>
              <p:cNvPr id="155" name="Oval 154">
                <a:extLst>
                  <a:ext uri="{FF2B5EF4-FFF2-40B4-BE49-F238E27FC236}">
                    <a16:creationId xmlns:a16="http://schemas.microsoft.com/office/drawing/2014/main" id="{3FA5F77A-7364-41DB-89B7-960ECAB846BD}"/>
                  </a:ext>
                </a:extLst>
              </p:cNvPr>
              <p:cNvSpPr/>
              <p:nvPr/>
            </p:nvSpPr>
            <p:spPr>
              <a:xfrm>
                <a:off x="1932277" y="7546219"/>
                <a:ext cx="153552" cy="153552"/>
              </a:xfrm>
              <a:prstGeom prst="ellipse">
                <a:avLst/>
              </a:prstGeom>
              <a:solidFill>
                <a:srgbClr val="DDDD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6" name="Oval 155">
                <a:extLst>
                  <a:ext uri="{FF2B5EF4-FFF2-40B4-BE49-F238E27FC236}">
                    <a16:creationId xmlns:a16="http://schemas.microsoft.com/office/drawing/2014/main" id="{6A735498-8DD6-457D-9E3A-037A24D7CD05}"/>
                  </a:ext>
                </a:extLst>
              </p:cNvPr>
              <p:cNvSpPr/>
              <p:nvPr/>
            </p:nvSpPr>
            <p:spPr>
              <a:xfrm>
                <a:off x="1685738" y="7545067"/>
                <a:ext cx="153552" cy="153552"/>
              </a:xfrm>
              <a:prstGeom prst="ellipse">
                <a:avLst/>
              </a:prstGeom>
              <a:solidFill>
                <a:srgbClr val="DDDD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7" name="Oval 156">
                <a:extLst>
                  <a:ext uri="{FF2B5EF4-FFF2-40B4-BE49-F238E27FC236}">
                    <a16:creationId xmlns:a16="http://schemas.microsoft.com/office/drawing/2014/main" id="{38F82A9D-2B14-4B85-8B0C-E9107E814452}"/>
                  </a:ext>
                </a:extLst>
              </p:cNvPr>
              <p:cNvSpPr/>
              <p:nvPr/>
            </p:nvSpPr>
            <p:spPr>
              <a:xfrm>
                <a:off x="1439199" y="7543915"/>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8" name="Oval 157">
                <a:extLst>
                  <a:ext uri="{FF2B5EF4-FFF2-40B4-BE49-F238E27FC236}">
                    <a16:creationId xmlns:a16="http://schemas.microsoft.com/office/drawing/2014/main" id="{2115E8F9-8088-4644-A595-7086018DA32E}"/>
                  </a:ext>
                </a:extLst>
              </p:cNvPr>
              <p:cNvSpPr/>
              <p:nvPr/>
            </p:nvSpPr>
            <p:spPr>
              <a:xfrm>
                <a:off x="1192660" y="7542763"/>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9" name="Oval 158">
                <a:extLst>
                  <a:ext uri="{FF2B5EF4-FFF2-40B4-BE49-F238E27FC236}">
                    <a16:creationId xmlns:a16="http://schemas.microsoft.com/office/drawing/2014/main" id="{7CD3209B-3584-46D3-B521-34B5AA1FDCFB}"/>
                  </a:ext>
                </a:extLst>
              </p:cNvPr>
              <p:cNvSpPr/>
              <p:nvPr/>
            </p:nvSpPr>
            <p:spPr>
              <a:xfrm>
                <a:off x="946121" y="7541611"/>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0" name="Oval 159">
                <a:extLst>
                  <a:ext uri="{FF2B5EF4-FFF2-40B4-BE49-F238E27FC236}">
                    <a16:creationId xmlns:a16="http://schemas.microsoft.com/office/drawing/2014/main" id="{4545A9AF-8B58-4565-9ADE-79F72E39E3B5}"/>
                  </a:ext>
                </a:extLst>
              </p:cNvPr>
              <p:cNvSpPr/>
              <p:nvPr/>
            </p:nvSpPr>
            <p:spPr>
              <a:xfrm>
                <a:off x="1930512" y="7748026"/>
                <a:ext cx="153552" cy="153552"/>
              </a:xfrm>
              <a:prstGeom prst="ellipse">
                <a:avLst/>
              </a:prstGeom>
              <a:solidFill>
                <a:srgbClr val="DDDD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1" name="Oval 160">
                <a:extLst>
                  <a:ext uri="{FF2B5EF4-FFF2-40B4-BE49-F238E27FC236}">
                    <a16:creationId xmlns:a16="http://schemas.microsoft.com/office/drawing/2014/main" id="{F1361B04-612D-431E-A239-282B0C042A48}"/>
                  </a:ext>
                </a:extLst>
              </p:cNvPr>
              <p:cNvSpPr/>
              <p:nvPr/>
            </p:nvSpPr>
            <p:spPr>
              <a:xfrm>
                <a:off x="1683973" y="7746874"/>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2" name="Oval 161">
                <a:extLst>
                  <a:ext uri="{FF2B5EF4-FFF2-40B4-BE49-F238E27FC236}">
                    <a16:creationId xmlns:a16="http://schemas.microsoft.com/office/drawing/2014/main" id="{98C6860D-71B1-47B6-87F6-828FA1DF0387}"/>
                  </a:ext>
                </a:extLst>
              </p:cNvPr>
              <p:cNvSpPr/>
              <p:nvPr/>
            </p:nvSpPr>
            <p:spPr>
              <a:xfrm>
                <a:off x="1437434" y="7745722"/>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3" name="Oval 162">
                <a:extLst>
                  <a:ext uri="{FF2B5EF4-FFF2-40B4-BE49-F238E27FC236}">
                    <a16:creationId xmlns:a16="http://schemas.microsoft.com/office/drawing/2014/main" id="{C572521A-2987-4D21-81D2-DBFE00677770}"/>
                  </a:ext>
                </a:extLst>
              </p:cNvPr>
              <p:cNvSpPr/>
              <p:nvPr/>
            </p:nvSpPr>
            <p:spPr>
              <a:xfrm>
                <a:off x="1190895" y="7744570"/>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4" name="Oval 163">
                <a:extLst>
                  <a:ext uri="{FF2B5EF4-FFF2-40B4-BE49-F238E27FC236}">
                    <a16:creationId xmlns:a16="http://schemas.microsoft.com/office/drawing/2014/main" id="{CB2C299D-6C4F-47C2-802D-337308E641EF}"/>
                  </a:ext>
                </a:extLst>
              </p:cNvPr>
              <p:cNvSpPr/>
              <p:nvPr/>
            </p:nvSpPr>
            <p:spPr>
              <a:xfrm>
                <a:off x="944356" y="7743418"/>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5" name="Oval 164">
                <a:extLst>
                  <a:ext uri="{FF2B5EF4-FFF2-40B4-BE49-F238E27FC236}">
                    <a16:creationId xmlns:a16="http://schemas.microsoft.com/office/drawing/2014/main" id="{3363753A-88DF-43F9-A735-75DDDBA58483}"/>
                  </a:ext>
                </a:extLst>
              </p:cNvPr>
              <p:cNvSpPr/>
              <p:nvPr/>
            </p:nvSpPr>
            <p:spPr>
              <a:xfrm>
                <a:off x="1932277" y="7949833"/>
                <a:ext cx="153552" cy="153552"/>
              </a:xfrm>
              <a:prstGeom prst="ellipse">
                <a:avLst/>
              </a:prstGeom>
              <a:solidFill>
                <a:srgbClr val="DDDD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6" name="Oval 165">
                <a:extLst>
                  <a:ext uri="{FF2B5EF4-FFF2-40B4-BE49-F238E27FC236}">
                    <a16:creationId xmlns:a16="http://schemas.microsoft.com/office/drawing/2014/main" id="{9BDE994C-66FA-401F-BE45-E7CA2E63A9A3}"/>
                  </a:ext>
                </a:extLst>
              </p:cNvPr>
              <p:cNvSpPr/>
              <p:nvPr/>
            </p:nvSpPr>
            <p:spPr>
              <a:xfrm>
                <a:off x="1685738" y="7948681"/>
                <a:ext cx="153552" cy="153552"/>
              </a:xfrm>
              <a:prstGeom prst="ellipse">
                <a:avLst/>
              </a:prstGeom>
              <a:solidFill>
                <a:srgbClr val="DDDD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7" name="Oval 166">
                <a:extLst>
                  <a:ext uri="{FF2B5EF4-FFF2-40B4-BE49-F238E27FC236}">
                    <a16:creationId xmlns:a16="http://schemas.microsoft.com/office/drawing/2014/main" id="{3C0F50E3-217C-4C57-BAE7-E0B452457A52}"/>
                  </a:ext>
                </a:extLst>
              </p:cNvPr>
              <p:cNvSpPr/>
              <p:nvPr/>
            </p:nvSpPr>
            <p:spPr>
              <a:xfrm>
                <a:off x="1433883" y="7947529"/>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8" name="Oval 167">
                <a:extLst>
                  <a:ext uri="{FF2B5EF4-FFF2-40B4-BE49-F238E27FC236}">
                    <a16:creationId xmlns:a16="http://schemas.microsoft.com/office/drawing/2014/main" id="{DD6F84DC-4765-4C28-ACA9-ABE0D815CE2D}"/>
                  </a:ext>
                </a:extLst>
              </p:cNvPr>
              <p:cNvSpPr/>
              <p:nvPr/>
            </p:nvSpPr>
            <p:spPr>
              <a:xfrm>
                <a:off x="1192660" y="7946377"/>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9" name="Oval 168">
                <a:extLst>
                  <a:ext uri="{FF2B5EF4-FFF2-40B4-BE49-F238E27FC236}">
                    <a16:creationId xmlns:a16="http://schemas.microsoft.com/office/drawing/2014/main" id="{2E264935-DBD0-481F-A329-A3EF9DD67459}"/>
                  </a:ext>
                </a:extLst>
              </p:cNvPr>
              <p:cNvSpPr/>
              <p:nvPr/>
            </p:nvSpPr>
            <p:spPr>
              <a:xfrm>
                <a:off x="946121" y="7945225"/>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0" name="Oval 169">
                <a:extLst>
                  <a:ext uri="{FF2B5EF4-FFF2-40B4-BE49-F238E27FC236}">
                    <a16:creationId xmlns:a16="http://schemas.microsoft.com/office/drawing/2014/main" id="{4994B3B1-326A-4480-BD2C-5A5D3B2467D6}"/>
                  </a:ext>
                </a:extLst>
              </p:cNvPr>
              <p:cNvSpPr/>
              <p:nvPr/>
            </p:nvSpPr>
            <p:spPr>
              <a:xfrm>
                <a:off x="1932044" y="8150488"/>
                <a:ext cx="153552" cy="153552"/>
              </a:xfrm>
              <a:prstGeom prst="ellipse">
                <a:avLst/>
              </a:prstGeom>
              <a:solidFill>
                <a:srgbClr val="DDDD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1" name="Oval 170">
                <a:extLst>
                  <a:ext uri="{FF2B5EF4-FFF2-40B4-BE49-F238E27FC236}">
                    <a16:creationId xmlns:a16="http://schemas.microsoft.com/office/drawing/2014/main" id="{AE5AC08A-A4C4-4C94-ABE4-AF31A86D6E94}"/>
                  </a:ext>
                </a:extLst>
              </p:cNvPr>
              <p:cNvSpPr/>
              <p:nvPr/>
            </p:nvSpPr>
            <p:spPr>
              <a:xfrm>
                <a:off x="1685505" y="8149336"/>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2" name="Oval 171">
                <a:extLst>
                  <a:ext uri="{FF2B5EF4-FFF2-40B4-BE49-F238E27FC236}">
                    <a16:creationId xmlns:a16="http://schemas.microsoft.com/office/drawing/2014/main" id="{B5269B0E-CEB5-4E02-AFD4-8D9A3EE03E97}"/>
                  </a:ext>
                </a:extLst>
              </p:cNvPr>
              <p:cNvSpPr/>
              <p:nvPr/>
            </p:nvSpPr>
            <p:spPr>
              <a:xfrm>
                <a:off x="1438966" y="8148184"/>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3" name="Oval 172">
                <a:extLst>
                  <a:ext uri="{FF2B5EF4-FFF2-40B4-BE49-F238E27FC236}">
                    <a16:creationId xmlns:a16="http://schemas.microsoft.com/office/drawing/2014/main" id="{8E133AD2-05B7-4010-A12D-B0451068435E}"/>
                  </a:ext>
                </a:extLst>
              </p:cNvPr>
              <p:cNvSpPr/>
              <p:nvPr/>
            </p:nvSpPr>
            <p:spPr>
              <a:xfrm>
                <a:off x="1192427" y="8147032"/>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4" name="Oval 173">
                <a:extLst>
                  <a:ext uri="{FF2B5EF4-FFF2-40B4-BE49-F238E27FC236}">
                    <a16:creationId xmlns:a16="http://schemas.microsoft.com/office/drawing/2014/main" id="{1646EFE3-CF59-4EA9-A2D3-23814FF6A615}"/>
                  </a:ext>
                </a:extLst>
              </p:cNvPr>
              <p:cNvSpPr/>
              <p:nvPr/>
            </p:nvSpPr>
            <p:spPr>
              <a:xfrm>
                <a:off x="945888" y="8145880"/>
                <a:ext cx="153552" cy="153552"/>
              </a:xfrm>
              <a:prstGeom prst="ellipse">
                <a:avLst/>
              </a:prstGeom>
              <a:solidFill>
                <a:srgbClr val="2B2B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grpSp>
    </p:spTree>
    <p:extLst>
      <p:ext uri="{BB962C8B-B14F-4D97-AF65-F5344CB8AC3E}">
        <p14:creationId xmlns:p14="http://schemas.microsoft.com/office/powerpoint/2010/main" val="3450815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21299667">
            <a:off x="2456009" y="191025"/>
            <a:ext cx="4807542" cy="9872183"/>
            <a:chOff x="2218591" y="460923"/>
            <a:chExt cx="4455527" cy="9149328"/>
          </a:xfrm>
        </p:grpSpPr>
        <p:sp>
          <p:nvSpPr>
            <p:cNvPr id="25" name="Rectangle 24">
              <a:extLst>
                <a:ext uri="{FF2B5EF4-FFF2-40B4-BE49-F238E27FC236}">
                  <a16:creationId xmlns:a16="http://schemas.microsoft.com/office/drawing/2014/main" id="{CFE1A68E-4885-45C6-AD66-C865D668E886}"/>
                </a:ext>
              </a:extLst>
            </p:cNvPr>
            <p:cNvSpPr/>
            <p:nvPr/>
          </p:nvSpPr>
          <p:spPr>
            <a:xfrm>
              <a:off x="2240541" y="4664992"/>
              <a:ext cx="2914394" cy="324000"/>
            </a:xfrm>
            <a:prstGeom prst="rect">
              <a:avLst/>
            </a:prstGeom>
            <a:solidFill>
              <a:schemeClr val="tx1"/>
            </a:solidFill>
            <a:ln>
              <a:noFill/>
            </a:ln>
          </p:spPr>
          <p:style>
            <a:lnRef idx="2">
              <a:schemeClr val="accent3"/>
            </a:lnRef>
            <a:fillRef idx="1">
              <a:schemeClr val="lt1"/>
            </a:fillRef>
            <a:effectRef idx="0">
              <a:schemeClr val="accent3"/>
            </a:effectRef>
            <a:fontRef idx="minor">
              <a:schemeClr val="dk1"/>
            </a:fontRef>
          </p:style>
          <p:txBody>
            <a:bodyPr rtlCol="0" anchor="ctr"/>
            <a:lstStyle/>
            <a:p>
              <a:pPr rtl="1">
                <a:lnSpc>
                  <a:spcPct val="107000"/>
                </a:lnSpc>
                <a:spcAft>
                  <a:spcPts val="738"/>
                </a:spcAft>
                <a:buSzPct val="150000"/>
              </a:pPr>
              <a:r>
                <a:rPr lang="fr-MA" sz="1477"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WORK</a:t>
              </a:r>
              <a:r>
                <a:rPr lang="fr-MA" sz="1477"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MA" sz="1477"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EXPERIENCE</a:t>
              </a:r>
              <a:endParaRPr lang="ar-MA" sz="1477" b="1" i="1" dirty="0">
                <a:solidFill>
                  <a:schemeClr val="bg1"/>
                </a:solidFill>
                <a:latin typeface="Open Sans" panose="020B0606030504020204" pitchFamily="34" charset="0"/>
                <a:ea typeface="Open Sans" panose="020B0606030504020204" pitchFamily="34" charset="0"/>
              </a:endParaRPr>
            </a:p>
          </p:txBody>
        </p:sp>
        <p:sp>
          <p:nvSpPr>
            <p:cNvPr id="28" name="Rectangle 27">
              <a:extLst>
                <a:ext uri="{FF2B5EF4-FFF2-40B4-BE49-F238E27FC236}">
                  <a16:creationId xmlns:a16="http://schemas.microsoft.com/office/drawing/2014/main" id="{46BA2BA3-3A20-48E2-AE94-D9D62FF72A37}"/>
                </a:ext>
              </a:extLst>
            </p:cNvPr>
            <p:cNvSpPr/>
            <p:nvPr/>
          </p:nvSpPr>
          <p:spPr>
            <a:xfrm>
              <a:off x="2260046" y="2121829"/>
              <a:ext cx="2914394" cy="324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fr-MA" sz="1477"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EDUCATION</a:t>
              </a:r>
              <a:endParaRPr lang="fr-FR" sz="1477"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Rectangle 53">
              <a:extLst>
                <a:ext uri="{FF2B5EF4-FFF2-40B4-BE49-F238E27FC236}">
                  <a16:creationId xmlns:a16="http://schemas.microsoft.com/office/drawing/2014/main" id="{40600902-D107-4E20-BD3A-25E8A5DEA347}"/>
                </a:ext>
              </a:extLst>
            </p:cNvPr>
            <p:cNvSpPr/>
            <p:nvPr/>
          </p:nvSpPr>
          <p:spPr>
            <a:xfrm>
              <a:off x="2218591" y="8216162"/>
              <a:ext cx="2914394" cy="324000"/>
            </a:xfrm>
            <a:prstGeom prst="rect">
              <a:avLst/>
            </a:prstGeom>
            <a:solidFill>
              <a:schemeClr val="tx1"/>
            </a:solidFill>
            <a:ln>
              <a:noFill/>
            </a:ln>
          </p:spPr>
          <p:style>
            <a:lnRef idx="2">
              <a:schemeClr val="accent3"/>
            </a:lnRef>
            <a:fillRef idx="1">
              <a:schemeClr val="lt1"/>
            </a:fillRef>
            <a:effectRef idx="0">
              <a:schemeClr val="accent3"/>
            </a:effectRef>
            <a:fontRef idx="minor">
              <a:schemeClr val="dk1"/>
            </a:fontRef>
          </p:style>
          <p:txBody>
            <a:bodyPr rtlCol="0" anchor="ctr"/>
            <a:lstStyle/>
            <a:p>
              <a:pPr rtl="1">
                <a:lnSpc>
                  <a:spcPct val="107000"/>
                </a:lnSpc>
                <a:spcAft>
                  <a:spcPts val="738"/>
                </a:spcAft>
                <a:buSzPct val="150000"/>
              </a:pPr>
              <a:r>
                <a:rPr lang="fr-MA" sz="1477"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AWARDS</a:t>
              </a:r>
              <a:endParaRPr lang="ar-MA" sz="1477" b="1" i="1" dirty="0">
                <a:solidFill>
                  <a:schemeClr val="bg1"/>
                </a:solidFill>
                <a:latin typeface="Open Sans" panose="020B0606030504020204" pitchFamily="34" charset="0"/>
                <a:ea typeface="Open Sans" panose="020B0606030504020204" pitchFamily="34" charset="0"/>
              </a:endParaRPr>
            </a:p>
          </p:txBody>
        </p:sp>
        <p:sp>
          <p:nvSpPr>
            <p:cNvPr id="45" name="Rectangle 44">
              <a:extLst>
                <a:ext uri="{FF2B5EF4-FFF2-40B4-BE49-F238E27FC236}">
                  <a16:creationId xmlns:a16="http://schemas.microsoft.com/office/drawing/2014/main" id="{1C3EE4EF-222A-439A-A83F-93A8F5E514FA}"/>
                </a:ext>
              </a:extLst>
            </p:cNvPr>
            <p:cNvSpPr/>
            <p:nvPr/>
          </p:nvSpPr>
          <p:spPr>
            <a:xfrm>
              <a:off x="2383921" y="460923"/>
              <a:ext cx="4233488" cy="655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nSpc>
                  <a:spcPct val="80000"/>
                </a:lnSpc>
              </a:pPr>
              <a:r>
                <a:rPr lang="fr-FR" sz="4305"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JOSEPH</a:t>
              </a:r>
              <a:r>
                <a:rPr lang="fr-FR" sz="4305" b="1" dirty="0">
                  <a:solidFill>
                    <a:schemeClr val="tx1"/>
                  </a:solidFill>
                  <a:effectLst>
                    <a:outerShdw blurRad="50800" dist="38100" dir="2700000" algn="tl">
                      <a:srgbClr val="000000">
                        <a:alpha val="40000"/>
                      </a:srgbClr>
                    </a:outerShdw>
                  </a:effectLst>
                  <a:latin typeface="Open Sans" panose="020B0606030504020204" pitchFamily="34" charset="0"/>
                  <a:ea typeface="Open Sans" panose="020B0606030504020204" pitchFamily="34" charset="0"/>
                  <a:cs typeface="Open Sans" panose="020B0606030504020204" pitchFamily="34" charset="0"/>
                </a:rPr>
                <a:t> </a:t>
              </a:r>
              <a:r>
                <a:rPr lang="fr-FR" sz="4305" b="1" dirty="0">
                  <a:solidFill>
                    <a:schemeClr val="tx1"/>
                  </a:solidFill>
                  <a:latin typeface="Open Sans" panose="020B0606030504020204" pitchFamily="34" charset="0"/>
                  <a:ea typeface="Open Sans" panose="020B0606030504020204" pitchFamily="34" charset="0"/>
                  <a:cs typeface="Open Sans" panose="020B0606030504020204" pitchFamily="34" charset="0"/>
                </a:rPr>
                <a:t>BAHLA</a:t>
              </a:r>
            </a:p>
          </p:txBody>
        </p:sp>
        <p:sp>
          <p:nvSpPr>
            <p:cNvPr id="47" name="Rectangle 46">
              <a:extLst>
                <a:ext uri="{FF2B5EF4-FFF2-40B4-BE49-F238E27FC236}">
                  <a16:creationId xmlns:a16="http://schemas.microsoft.com/office/drawing/2014/main" id="{BE636B6A-2301-4300-8F79-899330FD796D}"/>
                </a:ext>
              </a:extLst>
            </p:cNvPr>
            <p:cNvSpPr/>
            <p:nvPr/>
          </p:nvSpPr>
          <p:spPr>
            <a:xfrm>
              <a:off x="2463857" y="984631"/>
              <a:ext cx="2155865" cy="207676"/>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nSpc>
                  <a:spcPct val="107000"/>
                </a:lnSpc>
                <a:spcAft>
                  <a:spcPts val="782"/>
                </a:spcAft>
              </a:pPr>
              <a:r>
                <a:rPr lang="fr-FR" sz="1187" i="1" dirty="0">
                  <a:solidFill>
                    <a:schemeClr val="tx1"/>
                  </a:solidFill>
                  <a:latin typeface="Open Sans" panose="020B0606030504020204" pitchFamily="34" charset="0"/>
                  <a:ea typeface="Open Sans" panose="020B0606030504020204" pitchFamily="34" charset="0"/>
                  <a:cs typeface="Open Sans" panose="020B0606030504020204" pitchFamily="34" charset="0"/>
                </a:rPr>
                <a:t>POSITION TITLE</a:t>
              </a:r>
            </a:p>
          </p:txBody>
        </p:sp>
        <p:sp>
          <p:nvSpPr>
            <p:cNvPr id="56" name="Text Box 5">
              <a:extLst>
                <a:ext uri="{FF2B5EF4-FFF2-40B4-BE49-F238E27FC236}">
                  <a16:creationId xmlns:a16="http://schemas.microsoft.com/office/drawing/2014/main" id="{63FC28B8-52E7-4A21-97A6-8E9008431DC2}"/>
                </a:ext>
              </a:extLst>
            </p:cNvPr>
            <p:cNvSpPr txBox="1">
              <a:spLocks noChangeArrowheads="1"/>
            </p:cNvSpPr>
            <p:nvPr/>
          </p:nvSpPr>
          <p:spPr bwMode="auto">
            <a:xfrm rot="21577280">
              <a:off x="2315697" y="1100541"/>
              <a:ext cx="4281436" cy="969220"/>
            </a:xfrm>
            <a:prstGeom prst="snip1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89469" tIns="44735" rIns="89469" bIns="44735" numCol="1" anchor="t" anchorCtr="0" compatLnSpc="1">
              <a:prstTxWarp prst="textNoShape">
                <a:avLst/>
              </a:prstTxWarp>
              <a:spAutoFit/>
            </a:bodyPr>
            <a:lstStyle/>
            <a:p>
              <a:pPr algn="just"/>
              <a:r>
                <a:rPr lang="en-US" sz="1133" i="1" dirty="0">
                  <a:latin typeface="Open Sans" panose="020B0606030504020204" pitchFamily="34" charset="0"/>
                  <a:ea typeface="Open Sans" panose="020B0606030504020204" pitchFamily="34" charset="0"/>
                  <a:cs typeface="Open Sans" panose="020B0606030504020204" pitchFamily="34" charset="0"/>
                </a:rPr>
                <a:t>Describe in a few lines your career path, your key skills for the position and your career goals. This is actually an introduction to your cover letter. Describe in a few lines your career path, your key skills for the position and your career goals. This is actually an introduction to your cover letter.</a:t>
              </a:r>
              <a:endParaRPr lang="fr-FR" sz="1133" i="1" dirty="0">
                <a:latin typeface="Open Sans" panose="020B0606030504020204" pitchFamily="34" charset="0"/>
                <a:ea typeface="Open Sans" panose="020B0606030504020204" pitchFamily="34" charset="0"/>
                <a:cs typeface="Open Sans" panose="020B0606030504020204" pitchFamily="34" charset="0"/>
              </a:endParaRPr>
            </a:p>
          </p:txBody>
        </p:sp>
        <p:sp>
          <p:nvSpPr>
            <p:cNvPr id="58" name="Subtitle 2">
              <a:extLst>
                <a:ext uri="{FF2B5EF4-FFF2-40B4-BE49-F238E27FC236}">
                  <a16:creationId xmlns:a16="http://schemas.microsoft.com/office/drawing/2014/main" id="{599C32E2-D5A1-4812-A9D2-A224007171B6}"/>
                </a:ext>
              </a:extLst>
            </p:cNvPr>
            <p:cNvSpPr/>
            <p:nvPr/>
          </p:nvSpPr>
          <p:spPr>
            <a:xfrm>
              <a:off x="2372070" y="2449550"/>
              <a:ext cx="4302048" cy="2095409"/>
            </a:xfrm>
            <a:prstGeom prst="rect">
              <a:avLst/>
            </a:prstGeom>
            <a:noFill/>
            <a:ln cap="flat">
              <a:noFill/>
              <a:prstDash val="solid"/>
            </a:ln>
          </p:spPr>
          <p:txBody>
            <a:bodyPr vert="horz" wrap="square" lIns="89469" tIns="44735" rIns="89469" bIns="44735" anchor="t" anchorCtr="0" compatLnSpc="0">
              <a:noAutofit/>
            </a:bodyPr>
            <a:lstStyle/>
            <a:p>
              <a:pPr marL="177073" indent="-177073" fontAlgn="base">
                <a:lnSpc>
                  <a:spcPct val="107000"/>
                </a:lnSpc>
                <a:buFont typeface="Wingdings" panose="05000000000000000000" pitchFamily="2" charset="2"/>
                <a:buChar char="§"/>
                <a:tabLst>
                  <a:tab pos="177073" algn="l"/>
                </a:tabLst>
              </a:pPr>
              <a:r>
                <a:rPr lang="en-US" sz="1133" i="1" dirty="0">
                  <a:latin typeface="Open Sans" panose="020B0606030504020204" pitchFamily="34" charset="0"/>
                  <a:ea typeface="Open Sans" panose="020B0606030504020204" pitchFamily="34" charset="0"/>
                  <a:cs typeface="Open Sans" panose="020B0606030504020204" pitchFamily="34" charset="0"/>
                </a:rPr>
                <a:t>UNIVERSITY OF LOREX </a:t>
              </a:r>
              <a:r>
                <a:rPr lang="en-US" sz="1133" b="1" i="1" dirty="0">
                  <a:solidFill>
                    <a:srgbClr val="09182D"/>
                  </a:solidFill>
                  <a:latin typeface="Open Sans" panose="020B0606030504020204" pitchFamily="34" charset="0"/>
                  <a:ea typeface="Open Sans" panose="020B0606030504020204" pitchFamily="34" charset="0"/>
                  <a:cs typeface="Open Sans" panose="020B0606030504020204" pitchFamily="34" charset="0"/>
                </a:rPr>
                <a:t>| </a:t>
              </a:r>
              <a:r>
                <a:rPr lang="en-US" sz="1133" i="1" dirty="0">
                  <a:latin typeface="Open Sans" panose="020B0606030504020204" pitchFamily="34" charset="0"/>
                  <a:ea typeface="Open Sans" panose="020B0606030504020204" pitchFamily="34" charset="0"/>
                  <a:cs typeface="Open Sans" panose="020B0606030504020204" pitchFamily="34" charset="0"/>
                </a:rPr>
                <a:t>Jan 2014 To Dec 2016</a:t>
              </a:r>
              <a:endParaRPr lang="en-US" sz="1133" b="1" i="1" dirty="0">
                <a:solidFill>
                  <a:srgbClr val="09182D"/>
                </a:solidFill>
                <a:latin typeface="Open Sans" panose="020B0606030504020204" pitchFamily="34" charset="0"/>
                <a:ea typeface="Open Sans" panose="020B0606030504020204" pitchFamily="34" charset="0"/>
                <a:cs typeface="Open Sans" panose="020B0606030504020204" pitchFamily="34" charset="0"/>
              </a:endParaRPr>
            </a:p>
            <a:p>
              <a:r>
                <a:rPr lang="en-US" sz="1133" i="1" dirty="0">
                  <a:latin typeface="Open Sans" panose="020B0606030504020204" pitchFamily="34" charset="0"/>
                  <a:ea typeface="Open Sans" panose="020B0606030504020204" pitchFamily="34" charset="0"/>
                  <a:cs typeface="Open Sans" panose="020B0606030504020204" pitchFamily="34" charset="0"/>
                </a:rPr>
                <a:t>MASTERS DEGREE</a:t>
              </a:r>
            </a:p>
            <a:p>
              <a:pPr marL="177073"/>
              <a:r>
                <a:rPr lang="en-US" sz="971"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971" i="1" dirty="0" err="1">
                  <a:latin typeface="Open Sans" panose="020B0606030504020204" pitchFamily="34" charset="0"/>
                  <a:ea typeface="Open Sans" panose="020B0606030504020204" pitchFamily="34" charset="0"/>
                  <a:cs typeface="Open Sans" panose="020B0606030504020204" pitchFamily="34" charset="0"/>
                </a:rPr>
                <a:t>indu</a:t>
              </a:r>
              <a:r>
                <a:rPr lang="en-US" sz="971" i="1" dirty="0">
                  <a:latin typeface="Open Sans" panose="020B0606030504020204" pitchFamily="34" charset="0"/>
                  <a:ea typeface="Open Sans" panose="020B0606030504020204" pitchFamily="34" charset="0"/>
                  <a:cs typeface="Open Sans" panose="020B0606030504020204" pitchFamily="34" charset="0"/>
                </a:rPr>
                <a:t> </a:t>
              </a:r>
              <a:r>
                <a:rPr lang="en-US" sz="971" i="1" dirty="0" err="1">
                  <a:latin typeface="Open Sans" panose="020B0606030504020204" pitchFamily="34" charset="0"/>
                  <a:ea typeface="Open Sans" panose="020B0606030504020204" pitchFamily="34" charset="0"/>
                  <a:cs typeface="Open Sans" panose="020B0606030504020204" pitchFamily="34" charset="0"/>
                </a:rPr>
                <a:t>stry</a:t>
              </a:r>
              <a:r>
                <a:rPr lang="en-US" sz="971" i="1"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971" i="1" dirty="0" err="1">
                  <a:latin typeface="Open Sans" panose="020B0606030504020204" pitchFamily="34" charset="0"/>
                  <a:ea typeface="Open Sans" panose="020B0606030504020204" pitchFamily="34" charset="0"/>
                  <a:cs typeface="Open Sans" panose="020B0606030504020204" pitchFamily="34" charset="0"/>
                </a:rPr>
                <a:t>te</a:t>
              </a:r>
              <a:r>
                <a:rPr lang="en-US" sz="971" i="1" dirty="0">
                  <a:latin typeface="Open Sans" panose="020B0606030504020204" pitchFamily="34" charset="0"/>
                  <a:ea typeface="Open Sans" panose="020B0606030504020204" pitchFamily="34" charset="0"/>
                  <a:cs typeface="Open Sans" panose="020B0606030504020204" pitchFamily="34" charset="0"/>
                </a:rPr>
                <a:t> </a:t>
              </a:r>
              <a:r>
                <a:rPr lang="en-US" sz="971" i="1" dirty="0" err="1">
                  <a:latin typeface="Open Sans" panose="020B0606030504020204" pitchFamily="34" charset="0"/>
                  <a:ea typeface="Open Sans" panose="020B0606030504020204" pitchFamily="34" charset="0"/>
                  <a:cs typeface="Open Sans" panose="020B0606030504020204" pitchFamily="34" charset="0"/>
                </a:rPr>
                <a:t>xt</a:t>
              </a:r>
              <a:r>
                <a:rPr lang="en-US" sz="971" i="1"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fontAlgn="base">
                <a:lnSpc>
                  <a:spcPct val="107000"/>
                </a:lnSpc>
              </a:pPr>
              <a:endParaRPr lang="en-US" sz="1133" b="1" i="1" dirty="0">
                <a:latin typeface="Open Sans" panose="020B0606030504020204" pitchFamily="34" charset="0"/>
                <a:ea typeface="Open Sans" panose="020B0606030504020204" pitchFamily="34" charset="0"/>
                <a:cs typeface="Open Sans" panose="020B0606030504020204" pitchFamily="34" charset="0"/>
              </a:endParaRPr>
            </a:p>
            <a:p>
              <a:pPr fontAlgn="base">
                <a:lnSpc>
                  <a:spcPct val="107000"/>
                </a:lnSpc>
              </a:pPr>
              <a:r>
                <a:rPr lang="en-US" sz="1133" i="1" dirty="0">
                  <a:latin typeface="Open Sans" panose="020B0606030504020204" pitchFamily="34" charset="0"/>
                  <a:ea typeface="Open Sans" panose="020B0606030504020204" pitchFamily="34" charset="0"/>
                  <a:cs typeface="Open Sans" panose="020B0606030504020204" pitchFamily="34" charset="0"/>
                </a:rPr>
                <a:t>UNIVERSITY OF LOREX </a:t>
              </a:r>
              <a:r>
                <a:rPr lang="en-US" sz="1295" i="1" dirty="0">
                  <a:latin typeface="Open Sans" panose="020B0606030504020204" pitchFamily="34" charset="0"/>
                  <a:ea typeface="Open Sans" panose="020B0606030504020204" pitchFamily="34" charset="0"/>
                  <a:cs typeface="Open Sans" panose="020B0606030504020204" pitchFamily="34" charset="0"/>
                </a:rPr>
                <a:t>| </a:t>
              </a:r>
              <a:r>
                <a:rPr lang="en-US" sz="1133" i="1" dirty="0">
                  <a:latin typeface="Open Sans" panose="020B0606030504020204" pitchFamily="34" charset="0"/>
                  <a:ea typeface="Open Sans" panose="020B0606030504020204" pitchFamily="34" charset="0"/>
                  <a:cs typeface="Open Sans" panose="020B0606030504020204" pitchFamily="34" charset="0"/>
                </a:rPr>
                <a:t>Jan 2014 To Dec 2016</a:t>
              </a:r>
            </a:p>
            <a:p>
              <a:r>
                <a:rPr lang="en-US" sz="1133" i="1" dirty="0">
                  <a:latin typeface="Open Sans" panose="020B0606030504020204" pitchFamily="34" charset="0"/>
                  <a:ea typeface="Open Sans" panose="020B0606030504020204" pitchFamily="34" charset="0"/>
                  <a:cs typeface="Open Sans" panose="020B0606030504020204" pitchFamily="34" charset="0"/>
                </a:rPr>
                <a:t>BACHELOR</a:t>
              </a:r>
            </a:p>
            <a:p>
              <a:pPr marL="177073"/>
              <a:r>
                <a:rPr lang="en-US" sz="971"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971" i="1" dirty="0" err="1">
                  <a:latin typeface="Open Sans" panose="020B0606030504020204" pitchFamily="34" charset="0"/>
                  <a:ea typeface="Open Sans" panose="020B0606030504020204" pitchFamily="34" charset="0"/>
                  <a:cs typeface="Open Sans" panose="020B0606030504020204" pitchFamily="34" charset="0"/>
                </a:rPr>
                <a:t>indu</a:t>
              </a:r>
              <a:r>
                <a:rPr lang="en-US" sz="971" i="1" dirty="0">
                  <a:latin typeface="Open Sans" panose="020B0606030504020204" pitchFamily="34" charset="0"/>
                  <a:ea typeface="Open Sans" panose="020B0606030504020204" pitchFamily="34" charset="0"/>
                  <a:cs typeface="Open Sans" panose="020B0606030504020204" pitchFamily="34" charset="0"/>
                </a:rPr>
                <a:t> </a:t>
              </a:r>
              <a:r>
                <a:rPr lang="en-US" sz="971" i="1" dirty="0" err="1">
                  <a:latin typeface="Open Sans" panose="020B0606030504020204" pitchFamily="34" charset="0"/>
                  <a:ea typeface="Open Sans" panose="020B0606030504020204" pitchFamily="34" charset="0"/>
                  <a:cs typeface="Open Sans" panose="020B0606030504020204" pitchFamily="34" charset="0"/>
                </a:rPr>
                <a:t>stry</a:t>
              </a:r>
              <a:r>
                <a:rPr lang="en-US" sz="971" i="1"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971" i="1" dirty="0" err="1">
                  <a:latin typeface="Open Sans" panose="020B0606030504020204" pitchFamily="34" charset="0"/>
                  <a:ea typeface="Open Sans" panose="020B0606030504020204" pitchFamily="34" charset="0"/>
                  <a:cs typeface="Open Sans" panose="020B0606030504020204" pitchFamily="34" charset="0"/>
                </a:rPr>
                <a:t>te</a:t>
              </a:r>
              <a:r>
                <a:rPr lang="en-US" sz="971" i="1" dirty="0">
                  <a:latin typeface="Open Sans" panose="020B0606030504020204" pitchFamily="34" charset="0"/>
                  <a:ea typeface="Open Sans" panose="020B0606030504020204" pitchFamily="34" charset="0"/>
                  <a:cs typeface="Open Sans" panose="020B0606030504020204" pitchFamily="34" charset="0"/>
                </a:rPr>
                <a:t> </a:t>
              </a:r>
              <a:r>
                <a:rPr lang="en-US" sz="971" i="1" dirty="0" err="1">
                  <a:latin typeface="Open Sans" panose="020B0606030504020204" pitchFamily="34" charset="0"/>
                  <a:ea typeface="Open Sans" panose="020B0606030504020204" pitchFamily="34" charset="0"/>
                  <a:cs typeface="Open Sans" panose="020B0606030504020204" pitchFamily="34" charset="0"/>
                </a:rPr>
                <a:t>xt</a:t>
              </a:r>
              <a:r>
                <a:rPr lang="en-US" sz="971" i="1"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sp>
          <p:nvSpPr>
            <p:cNvPr id="59" name="Subtitle 2">
              <a:extLst>
                <a:ext uri="{FF2B5EF4-FFF2-40B4-BE49-F238E27FC236}">
                  <a16:creationId xmlns:a16="http://schemas.microsoft.com/office/drawing/2014/main" id="{0CEA0946-FA7D-45AE-9402-6FE38B1A8BF9}"/>
                </a:ext>
              </a:extLst>
            </p:cNvPr>
            <p:cNvSpPr/>
            <p:nvPr/>
          </p:nvSpPr>
          <p:spPr>
            <a:xfrm>
              <a:off x="2372070" y="4973867"/>
              <a:ext cx="4106524" cy="3258765"/>
            </a:xfrm>
            <a:prstGeom prst="rect">
              <a:avLst/>
            </a:prstGeom>
            <a:noFill/>
            <a:ln cap="flat">
              <a:noFill/>
              <a:prstDash val="solid"/>
            </a:ln>
          </p:spPr>
          <p:txBody>
            <a:bodyPr vert="horz" wrap="square" lIns="89469" tIns="44735" rIns="89469" bIns="44735" anchor="t" anchorCtr="0" compatLnSpc="0">
              <a:noAutofit/>
            </a:bodyPr>
            <a:lstStyle/>
            <a:p>
              <a:pPr marL="177073" indent="-177073">
                <a:buFont typeface="Wingdings" panose="05000000000000000000" pitchFamily="2" charset="2"/>
                <a:buChar char="§"/>
              </a:pPr>
              <a:r>
                <a:rPr lang="en-US" sz="1133" i="1" dirty="0">
                  <a:latin typeface="Open Sans" panose="020B0606030504020204" pitchFamily="34" charset="0"/>
                  <a:ea typeface="Open Sans" panose="020B0606030504020204" pitchFamily="34" charset="0"/>
                  <a:cs typeface="Open Sans" panose="020B0606030504020204" pitchFamily="34" charset="0"/>
                </a:rPr>
                <a:t>CREATIVE DESIGNER</a:t>
              </a:r>
              <a:endParaRPr lang="fr-FR" sz="971" i="1" dirty="0">
                <a:latin typeface="Open Sans" panose="020B0606030504020204" pitchFamily="34" charset="0"/>
                <a:ea typeface="Open Sans" panose="020B0606030504020204" pitchFamily="34" charset="0"/>
                <a:cs typeface="Open Sans" panose="020B0606030504020204" pitchFamily="34" charset="0"/>
              </a:endParaRPr>
            </a:p>
            <a:p>
              <a:r>
                <a:rPr lang="en-US" sz="1133" i="1" dirty="0">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a:r>
                <a:rPr lang="en-US" sz="971"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971" i="1" dirty="0" err="1">
                  <a:latin typeface="Open Sans" panose="020B0606030504020204" pitchFamily="34" charset="0"/>
                  <a:ea typeface="Open Sans" panose="020B0606030504020204" pitchFamily="34" charset="0"/>
                  <a:cs typeface="Open Sans" panose="020B0606030504020204" pitchFamily="34" charset="0"/>
                </a:rPr>
                <a:t>indu</a:t>
              </a:r>
              <a:r>
                <a:rPr lang="en-US" sz="971" i="1" dirty="0">
                  <a:latin typeface="Open Sans" panose="020B0606030504020204" pitchFamily="34" charset="0"/>
                  <a:ea typeface="Open Sans" panose="020B0606030504020204" pitchFamily="34" charset="0"/>
                  <a:cs typeface="Open Sans" panose="020B0606030504020204" pitchFamily="34" charset="0"/>
                </a:rPr>
                <a:t> </a:t>
              </a:r>
              <a:r>
                <a:rPr lang="en-US" sz="971" i="1" dirty="0" err="1">
                  <a:latin typeface="Open Sans" panose="020B0606030504020204" pitchFamily="34" charset="0"/>
                  <a:ea typeface="Open Sans" panose="020B0606030504020204" pitchFamily="34" charset="0"/>
                  <a:cs typeface="Open Sans" panose="020B0606030504020204" pitchFamily="34" charset="0"/>
                </a:rPr>
                <a:t>stry</a:t>
              </a:r>
              <a:r>
                <a:rPr lang="en-US" sz="971" i="1"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971" i="1" dirty="0" err="1">
                  <a:latin typeface="Open Sans" panose="020B0606030504020204" pitchFamily="34" charset="0"/>
                  <a:ea typeface="Open Sans" panose="020B0606030504020204" pitchFamily="34" charset="0"/>
                  <a:cs typeface="Open Sans" panose="020B0606030504020204" pitchFamily="34" charset="0"/>
                </a:rPr>
                <a:t>te</a:t>
              </a:r>
              <a:r>
                <a:rPr lang="en-US" sz="971" i="1" dirty="0">
                  <a:latin typeface="Open Sans" panose="020B0606030504020204" pitchFamily="34" charset="0"/>
                  <a:ea typeface="Open Sans" panose="020B0606030504020204" pitchFamily="34" charset="0"/>
                  <a:cs typeface="Open Sans" panose="020B0606030504020204" pitchFamily="34" charset="0"/>
                </a:rPr>
                <a:t> </a:t>
              </a:r>
              <a:r>
                <a:rPr lang="en-US" sz="971" i="1" dirty="0" err="1">
                  <a:latin typeface="Open Sans" panose="020B0606030504020204" pitchFamily="34" charset="0"/>
                  <a:ea typeface="Open Sans" panose="020B0606030504020204" pitchFamily="34" charset="0"/>
                  <a:cs typeface="Open Sans" panose="020B0606030504020204" pitchFamily="34" charset="0"/>
                </a:rPr>
                <a:t>xt</a:t>
              </a:r>
              <a:r>
                <a:rPr lang="en-US" sz="971" i="1"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a:endParaRPr lang="fr-FR" sz="1133" i="1" dirty="0">
                <a:latin typeface="Open Sans" panose="020B0606030504020204" pitchFamily="34" charset="0"/>
                <a:ea typeface="Open Sans" panose="020B0606030504020204" pitchFamily="34" charset="0"/>
                <a:cs typeface="Open Sans" panose="020B0606030504020204" pitchFamily="34" charset="0"/>
              </a:endParaRPr>
            </a:p>
            <a:p>
              <a:pPr marL="177073" indent="-177073">
                <a:buFont typeface="Wingdings" panose="05000000000000000000" pitchFamily="2" charset="2"/>
                <a:buChar char="§"/>
              </a:pPr>
              <a:r>
                <a:rPr lang="en-US" sz="1133" i="1" dirty="0">
                  <a:latin typeface="Open Sans" panose="020B0606030504020204" pitchFamily="34" charset="0"/>
                  <a:ea typeface="Open Sans" panose="020B0606030504020204" pitchFamily="34" charset="0"/>
                  <a:cs typeface="Open Sans" panose="020B0606030504020204" pitchFamily="34" charset="0"/>
                </a:rPr>
                <a:t>CREATIVE DESIGNER</a:t>
              </a:r>
              <a:endParaRPr lang="fr-FR" sz="971" i="1" dirty="0">
                <a:latin typeface="Open Sans" panose="020B0606030504020204" pitchFamily="34" charset="0"/>
                <a:ea typeface="Open Sans" panose="020B0606030504020204" pitchFamily="34" charset="0"/>
                <a:cs typeface="Open Sans" panose="020B0606030504020204" pitchFamily="34" charset="0"/>
              </a:endParaRPr>
            </a:p>
            <a:p>
              <a:r>
                <a:rPr lang="en-US" sz="1133" i="1" dirty="0">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a:r>
                <a:rPr lang="en-US" sz="971"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971" i="1" dirty="0" err="1">
                  <a:latin typeface="Open Sans" panose="020B0606030504020204" pitchFamily="34" charset="0"/>
                  <a:ea typeface="Open Sans" panose="020B0606030504020204" pitchFamily="34" charset="0"/>
                  <a:cs typeface="Open Sans" panose="020B0606030504020204" pitchFamily="34" charset="0"/>
                </a:rPr>
                <a:t>indu</a:t>
              </a:r>
              <a:r>
                <a:rPr lang="en-US" sz="971" i="1" dirty="0">
                  <a:latin typeface="Open Sans" panose="020B0606030504020204" pitchFamily="34" charset="0"/>
                  <a:ea typeface="Open Sans" panose="020B0606030504020204" pitchFamily="34" charset="0"/>
                  <a:cs typeface="Open Sans" panose="020B0606030504020204" pitchFamily="34" charset="0"/>
                </a:rPr>
                <a:t> </a:t>
              </a:r>
              <a:r>
                <a:rPr lang="en-US" sz="971" i="1" dirty="0" err="1">
                  <a:latin typeface="Open Sans" panose="020B0606030504020204" pitchFamily="34" charset="0"/>
                  <a:ea typeface="Open Sans" panose="020B0606030504020204" pitchFamily="34" charset="0"/>
                  <a:cs typeface="Open Sans" panose="020B0606030504020204" pitchFamily="34" charset="0"/>
                </a:rPr>
                <a:t>stry</a:t>
              </a:r>
              <a:r>
                <a:rPr lang="en-US" sz="971" i="1"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971" i="1" dirty="0" err="1">
                  <a:latin typeface="Open Sans" panose="020B0606030504020204" pitchFamily="34" charset="0"/>
                  <a:ea typeface="Open Sans" panose="020B0606030504020204" pitchFamily="34" charset="0"/>
                  <a:cs typeface="Open Sans" panose="020B0606030504020204" pitchFamily="34" charset="0"/>
                </a:rPr>
                <a:t>te</a:t>
              </a:r>
              <a:r>
                <a:rPr lang="en-US" sz="971" i="1" dirty="0">
                  <a:latin typeface="Open Sans" panose="020B0606030504020204" pitchFamily="34" charset="0"/>
                  <a:ea typeface="Open Sans" panose="020B0606030504020204" pitchFamily="34" charset="0"/>
                  <a:cs typeface="Open Sans" panose="020B0606030504020204" pitchFamily="34" charset="0"/>
                </a:rPr>
                <a:t> </a:t>
              </a:r>
              <a:r>
                <a:rPr lang="en-US" sz="971" i="1" dirty="0" err="1">
                  <a:latin typeface="Open Sans" panose="020B0606030504020204" pitchFamily="34" charset="0"/>
                  <a:ea typeface="Open Sans" panose="020B0606030504020204" pitchFamily="34" charset="0"/>
                  <a:cs typeface="Open Sans" panose="020B0606030504020204" pitchFamily="34" charset="0"/>
                </a:rPr>
                <a:t>xt</a:t>
              </a:r>
              <a:r>
                <a:rPr lang="en-US" sz="971" i="1"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a:endParaRPr lang="fr-FR" sz="1133" i="1" dirty="0">
                <a:latin typeface="Open Sans" panose="020B0606030504020204" pitchFamily="34" charset="0"/>
                <a:ea typeface="Open Sans" panose="020B0606030504020204" pitchFamily="34" charset="0"/>
                <a:cs typeface="Open Sans" panose="020B0606030504020204" pitchFamily="34" charset="0"/>
              </a:endParaRPr>
            </a:p>
            <a:p>
              <a:pPr marL="177073" indent="-177073">
                <a:buFont typeface="Wingdings" panose="05000000000000000000" pitchFamily="2" charset="2"/>
                <a:buChar char="§"/>
              </a:pPr>
              <a:r>
                <a:rPr lang="en-US" sz="1133" i="1" dirty="0">
                  <a:latin typeface="Open Sans" panose="020B0606030504020204" pitchFamily="34" charset="0"/>
                  <a:ea typeface="Open Sans" panose="020B0606030504020204" pitchFamily="34" charset="0"/>
                  <a:cs typeface="Open Sans" panose="020B0606030504020204" pitchFamily="34" charset="0"/>
                </a:rPr>
                <a:t>CREATIVE DESIGNER</a:t>
              </a:r>
              <a:endParaRPr lang="fr-FR" sz="971" i="1" dirty="0">
                <a:latin typeface="Open Sans" panose="020B0606030504020204" pitchFamily="34" charset="0"/>
                <a:ea typeface="Open Sans" panose="020B0606030504020204" pitchFamily="34" charset="0"/>
                <a:cs typeface="Open Sans" panose="020B0606030504020204" pitchFamily="34" charset="0"/>
              </a:endParaRPr>
            </a:p>
            <a:p>
              <a:r>
                <a:rPr lang="en-US" sz="1133" i="1" dirty="0">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a:r>
                <a:rPr lang="en-US" sz="971"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971" i="1" dirty="0" err="1">
                  <a:latin typeface="Open Sans" panose="020B0606030504020204" pitchFamily="34" charset="0"/>
                  <a:ea typeface="Open Sans" panose="020B0606030504020204" pitchFamily="34" charset="0"/>
                  <a:cs typeface="Open Sans" panose="020B0606030504020204" pitchFamily="34" charset="0"/>
                </a:rPr>
                <a:t>indu</a:t>
              </a:r>
              <a:r>
                <a:rPr lang="en-US" sz="971" i="1" dirty="0">
                  <a:latin typeface="Open Sans" panose="020B0606030504020204" pitchFamily="34" charset="0"/>
                  <a:ea typeface="Open Sans" panose="020B0606030504020204" pitchFamily="34" charset="0"/>
                  <a:cs typeface="Open Sans" panose="020B0606030504020204" pitchFamily="34" charset="0"/>
                </a:rPr>
                <a:t> </a:t>
              </a:r>
              <a:r>
                <a:rPr lang="en-US" sz="971" i="1" dirty="0" err="1">
                  <a:latin typeface="Open Sans" panose="020B0606030504020204" pitchFamily="34" charset="0"/>
                  <a:ea typeface="Open Sans" panose="020B0606030504020204" pitchFamily="34" charset="0"/>
                  <a:cs typeface="Open Sans" panose="020B0606030504020204" pitchFamily="34" charset="0"/>
                </a:rPr>
                <a:t>stry</a:t>
              </a:r>
              <a:r>
                <a:rPr lang="en-US" sz="971" i="1"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971" i="1" dirty="0" err="1">
                  <a:latin typeface="Open Sans" panose="020B0606030504020204" pitchFamily="34" charset="0"/>
                  <a:ea typeface="Open Sans" panose="020B0606030504020204" pitchFamily="34" charset="0"/>
                  <a:cs typeface="Open Sans" panose="020B0606030504020204" pitchFamily="34" charset="0"/>
                </a:rPr>
                <a:t>te</a:t>
              </a:r>
              <a:r>
                <a:rPr lang="en-US" sz="971" i="1" dirty="0">
                  <a:latin typeface="Open Sans" panose="020B0606030504020204" pitchFamily="34" charset="0"/>
                  <a:ea typeface="Open Sans" panose="020B0606030504020204" pitchFamily="34" charset="0"/>
                  <a:cs typeface="Open Sans" panose="020B0606030504020204" pitchFamily="34" charset="0"/>
                </a:rPr>
                <a:t> </a:t>
              </a:r>
              <a:r>
                <a:rPr lang="en-US" sz="971" i="1" dirty="0" err="1">
                  <a:latin typeface="Open Sans" panose="020B0606030504020204" pitchFamily="34" charset="0"/>
                  <a:ea typeface="Open Sans" panose="020B0606030504020204" pitchFamily="34" charset="0"/>
                  <a:cs typeface="Open Sans" panose="020B0606030504020204" pitchFamily="34" charset="0"/>
                </a:rPr>
                <a:t>xt</a:t>
              </a:r>
              <a:r>
                <a:rPr lang="en-US" sz="971" i="1"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grpSp>
          <p:nvGrpSpPr>
            <p:cNvPr id="19" name="Group 18">
              <a:extLst>
                <a:ext uri="{FF2B5EF4-FFF2-40B4-BE49-F238E27FC236}">
                  <a16:creationId xmlns:a16="http://schemas.microsoft.com/office/drawing/2014/main" id="{815711BA-4577-455D-BA2F-7687EA1A44E9}"/>
                </a:ext>
              </a:extLst>
            </p:cNvPr>
            <p:cNvGrpSpPr/>
            <p:nvPr/>
          </p:nvGrpSpPr>
          <p:grpSpPr>
            <a:xfrm>
              <a:off x="2384660" y="8596664"/>
              <a:ext cx="2270891" cy="1013587"/>
              <a:chOff x="2365610" y="8593645"/>
              <a:chExt cx="2270891" cy="1013587"/>
            </a:xfrm>
          </p:grpSpPr>
          <p:sp>
            <p:nvSpPr>
              <p:cNvPr id="3" name="Rectangle 2">
                <a:extLst>
                  <a:ext uri="{FF2B5EF4-FFF2-40B4-BE49-F238E27FC236}">
                    <a16:creationId xmlns:a16="http://schemas.microsoft.com/office/drawing/2014/main" id="{923EFA51-6848-4B2D-8A51-15C8DC03FDD2}"/>
                  </a:ext>
                </a:extLst>
              </p:cNvPr>
              <p:cNvSpPr/>
              <p:nvPr/>
            </p:nvSpPr>
            <p:spPr>
              <a:xfrm>
                <a:off x="2365610" y="8593645"/>
                <a:ext cx="2258342" cy="493289"/>
              </a:xfrm>
              <a:prstGeom prst="rect">
                <a:avLst/>
              </a:prstGeom>
            </p:spPr>
            <p:txBody>
              <a:bodyPr wrap="square">
                <a:spAutoFit/>
              </a:bodyPr>
              <a:lstStyle/>
              <a:p>
                <a:pPr marL="184995" indent="-184995">
                  <a:buFont typeface="Wingdings" panose="05000000000000000000" pitchFamily="2" charset="2"/>
                  <a:buChar char="§"/>
                </a:pPr>
                <a:r>
                  <a:rPr lang="en-US" sz="1133" i="1" dirty="0">
                    <a:latin typeface="Open Sans" panose="020B0606030504020204" pitchFamily="34" charset="0"/>
                    <a:ea typeface="Open Sans" panose="020B0606030504020204" pitchFamily="34" charset="0"/>
                    <a:cs typeface="Open Sans" panose="020B0606030504020204" pitchFamily="34" charset="0"/>
                  </a:rPr>
                  <a:t>BEST IDEA 2018</a:t>
                </a:r>
              </a:p>
              <a:p>
                <a:pPr marL="177073"/>
                <a:r>
                  <a:rPr lang="en-US" sz="863"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latin typeface="Open Sans" panose="020B0606030504020204" pitchFamily="34" charset="0"/>
                    <a:ea typeface="Open Sans" panose="020B0606030504020204" pitchFamily="34" charset="0"/>
                    <a:cs typeface="Open Sans" panose="020B0606030504020204" pitchFamily="34" charset="0"/>
                  </a:rPr>
                  <a:t>indu</a:t>
                </a:r>
                <a:r>
                  <a:rPr lang="en-US" sz="863" i="1" dirty="0">
                    <a:latin typeface="Open Sans" panose="020B0606030504020204" pitchFamily="34" charset="0"/>
                    <a:ea typeface="Open Sans" panose="020B0606030504020204" pitchFamily="34" charset="0"/>
                    <a:cs typeface="Open Sans" panose="020B0606030504020204" pitchFamily="34" charset="0"/>
                  </a:rPr>
                  <a:t> </a:t>
                </a:r>
                <a:r>
                  <a:rPr lang="en-US" sz="863" i="1" dirty="0" err="1">
                    <a:latin typeface="Open Sans" panose="020B0606030504020204" pitchFamily="34" charset="0"/>
                    <a:ea typeface="Open Sans" panose="020B0606030504020204" pitchFamily="34" charset="0"/>
                    <a:cs typeface="Open Sans" panose="020B0606030504020204" pitchFamily="34" charset="0"/>
                  </a:rPr>
                  <a:t>stry</a:t>
                </a:r>
                <a:r>
                  <a:rPr lang="en-US" sz="863" i="1" dirty="0">
                    <a:latin typeface="Open Sans" panose="020B0606030504020204" pitchFamily="34" charset="0"/>
                    <a:ea typeface="Open Sans" panose="020B0606030504020204" pitchFamily="34" charset="0"/>
                    <a:cs typeface="Open Sans" panose="020B0606030504020204" pitchFamily="34" charset="0"/>
                  </a:rPr>
                  <a:t>. </a:t>
                </a:r>
              </a:p>
            </p:txBody>
          </p:sp>
          <p:sp>
            <p:nvSpPr>
              <p:cNvPr id="87" name="Rectangle 86">
                <a:extLst>
                  <a:ext uri="{FF2B5EF4-FFF2-40B4-BE49-F238E27FC236}">
                    <a16:creationId xmlns:a16="http://schemas.microsoft.com/office/drawing/2014/main" id="{2D24FDAF-C74D-468A-ADE2-178D4B0A272E}"/>
                  </a:ext>
                </a:extLst>
              </p:cNvPr>
              <p:cNvSpPr/>
              <p:nvPr/>
            </p:nvSpPr>
            <p:spPr>
              <a:xfrm>
                <a:off x="2378159" y="9113943"/>
                <a:ext cx="2258342" cy="493289"/>
              </a:xfrm>
              <a:prstGeom prst="rect">
                <a:avLst/>
              </a:prstGeom>
            </p:spPr>
            <p:txBody>
              <a:bodyPr wrap="square">
                <a:spAutoFit/>
              </a:bodyPr>
              <a:lstStyle/>
              <a:p>
                <a:pPr marL="184995" indent="-184995">
                  <a:buFont typeface="Wingdings" panose="05000000000000000000" pitchFamily="2" charset="2"/>
                  <a:buChar char="§"/>
                </a:pPr>
                <a:r>
                  <a:rPr lang="en-US" sz="1133" i="1" dirty="0">
                    <a:latin typeface="Open Sans" panose="020B0606030504020204" pitchFamily="34" charset="0"/>
                    <a:ea typeface="Open Sans" panose="020B0606030504020204" pitchFamily="34" charset="0"/>
                    <a:cs typeface="Open Sans" panose="020B0606030504020204" pitchFamily="34" charset="0"/>
                  </a:rPr>
                  <a:t>BEST IDEA 2019</a:t>
                </a:r>
              </a:p>
              <a:p>
                <a:pPr marL="177073"/>
                <a:r>
                  <a:rPr lang="en-US" sz="863"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latin typeface="Open Sans" panose="020B0606030504020204" pitchFamily="34" charset="0"/>
                    <a:ea typeface="Open Sans" panose="020B0606030504020204" pitchFamily="34" charset="0"/>
                    <a:cs typeface="Open Sans" panose="020B0606030504020204" pitchFamily="34" charset="0"/>
                  </a:rPr>
                  <a:t>indu</a:t>
                </a:r>
                <a:r>
                  <a:rPr lang="en-US" sz="863" i="1" dirty="0">
                    <a:latin typeface="Open Sans" panose="020B0606030504020204" pitchFamily="34" charset="0"/>
                    <a:ea typeface="Open Sans" panose="020B0606030504020204" pitchFamily="34" charset="0"/>
                    <a:cs typeface="Open Sans" panose="020B0606030504020204" pitchFamily="34" charset="0"/>
                  </a:rPr>
                  <a:t> </a:t>
                </a:r>
                <a:r>
                  <a:rPr lang="en-US" sz="863" i="1" dirty="0" err="1">
                    <a:latin typeface="Open Sans" panose="020B0606030504020204" pitchFamily="34" charset="0"/>
                    <a:ea typeface="Open Sans" panose="020B0606030504020204" pitchFamily="34" charset="0"/>
                    <a:cs typeface="Open Sans" panose="020B0606030504020204" pitchFamily="34" charset="0"/>
                  </a:rPr>
                  <a:t>stry</a:t>
                </a:r>
                <a:r>
                  <a:rPr lang="en-US" sz="863" i="1" dirty="0">
                    <a:latin typeface="Open Sans" panose="020B0606030504020204" pitchFamily="34" charset="0"/>
                    <a:ea typeface="Open Sans" panose="020B0606030504020204" pitchFamily="34" charset="0"/>
                    <a:cs typeface="Open Sans" panose="020B0606030504020204" pitchFamily="34" charset="0"/>
                  </a:rPr>
                  <a:t>. </a:t>
                </a:r>
              </a:p>
            </p:txBody>
          </p:sp>
        </p:grpSp>
      </p:grpSp>
      <p:grpSp>
        <p:nvGrpSpPr>
          <p:cNvPr id="12" name="Group 11"/>
          <p:cNvGrpSpPr/>
          <p:nvPr/>
        </p:nvGrpSpPr>
        <p:grpSpPr>
          <a:xfrm rot="21326947">
            <a:off x="198963" y="793535"/>
            <a:ext cx="2316996" cy="9255580"/>
            <a:chOff x="45442" y="444351"/>
            <a:chExt cx="2147342" cy="8577873"/>
          </a:xfrm>
        </p:grpSpPr>
        <p:sp>
          <p:nvSpPr>
            <p:cNvPr id="122" name="Rectangle 121">
              <a:extLst>
                <a:ext uri="{FF2B5EF4-FFF2-40B4-BE49-F238E27FC236}">
                  <a16:creationId xmlns:a16="http://schemas.microsoft.com/office/drawing/2014/main" id="{D05CE0DC-1740-4CB7-A7C6-B0E73659B557}"/>
                </a:ext>
              </a:extLst>
            </p:cNvPr>
            <p:cNvSpPr/>
            <p:nvPr/>
          </p:nvSpPr>
          <p:spPr>
            <a:xfrm>
              <a:off x="68464" y="7814043"/>
              <a:ext cx="2124320" cy="324000"/>
            </a:xfrm>
            <a:prstGeom prst="rect">
              <a:avLst/>
            </a:prstGeom>
            <a:solidFill>
              <a:schemeClr val="tx1"/>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38686" algn="r">
                <a:lnSpc>
                  <a:spcPct val="107000"/>
                </a:lnSpc>
                <a:spcAft>
                  <a:spcPts val="738"/>
                </a:spcAft>
              </a:pPr>
              <a:r>
                <a:rPr lang="fr-MA" sz="1477"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HOBBIES</a:t>
              </a:r>
              <a:endParaRPr lang="fr-FR" sz="1477"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227" t="-419"/>
            <a:stretch/>
          </p:blipFill>
          <p:spPr>
            <a:xfrm>
              <a:off x="356369" y="444351"/>
              <a:ext cx="1634760" cy="1634760"/>
            </a:xfrm>
            <a:prstGeom prst="ellipse">
              <a:avLst/>
            </a:prstGeom>
            <a:solidFill>
              <a:srgbClr val="DDDDDB"/>
            </a:solidFill>
            <a:ln w="50800" cmpd="sng">
              <a:solidFill>
                <a:schemeClr val="tx1"/>
              </a:solidFill>
              <a:prstDash val="solid"/>
            </a:ln>
          </p:spPr>
        </p:pic>
        <p:grpSp>
          <p:nvGrpSpPr>
            <p:cNvPr id="72" name="Group 71">
              <a:extLst>
                <a:ext uri="{FF2B5EF4-FFF2-40B4-BE49-F238E27FC236}">
                  <a16:creationId xmlns:a16="http://schemas.microsoft.com/office/drawing/2014/main" id="{886A7FF5-4BF6-4FBA-BAB2-2EE05008397B}"/>
                </a:ext>
              </a:extLst>
            </p:cNvPr>
            <p:cNvGrpSpPr/>
            <p:nvPr/>
          </p:nvGrpSpPr>
          <p:grpSpPr>
            <a:xfrm>
              <a:off x="438963" y="2320631"/>
              <a:ext cx="1587315" cy="1432082"/>
              <a:chOff x="4626164" y="2615382"/>
              <a:chExt cx="1587315" cy="1432082"/>
            </a:xfrm>
          </p:grpSpPr>
          <p:grpSp>
            <p:nvGrpSpPr>
              <p:cNvPr id="73" name="Group 72">
                <a:extLst>
                  <a:ext uri="{FF2B5EF4-FFF2-40B4-BE49-F238E27FC236}">
                    <a16:creationId xmlns:a16="http://schemas.microsoft.com/office/drawing/2014/main" id="{BD07093B-9E38-4762-B2FE-9B7E1592F28E}"/>
                  </a:ext>
                </a:extLst>
              </p:cNvPr>
              <p:cNvGrpSpPr/>
              <p:nvPr/>
            </p:nvGrpSpPr>
            <p:grpSpPr>
              <a:xfrm>
                <a:off x="4800185" y="2615382"/>
                <a:ext cx="1413294" cy="1171464"/>
                <a:chOff x="1805555" y="914338"/>
                <a:chExt cx="1413294" cy="1171464"/>
              </a:xfrm>
            </p:grpSpPr>
            <p:grpSp>
              <p:nvGrpSpPr>
                <p:cNvPr id="89" name="Group 88">
                  <a:extLst>
                    <a:ext uri="{FF2B5EF4-FFF2-40B4-BE49-F238E27FC236}">
                      <a16:creationId xmlns:a16="http://schemas.microsoft.com/office/drawing/2014/main" id="{C9FF82DB-B153-43E9-AFCE-7E08C3133F82}"/>
                    </a:ext>
                  </a:extLst>
                </p:cNvPr>
                <p:cNvGrpSpPr/>
                <p:nvPr/>
              </p:nvGrpSpPr>
              <p:grpSpPr>
                <a:xfrm>
                  <a:off x="1805555" y="914338"/>
                  <a:ext cx="1413294" cy="1171464"/>
                  <a:chOff x="1805555" y="914338"/>
                  <a:chExt cx="1413294" cy="1171464"/>
                </a:xfrm>
              </p:grpSpPr>
              <p:grpSp>
                <p:nvGrpSpPr>
                  <p:cNvPr id="91" name="Group 90">
                    <a:extLst>
                      <a:ext uri="{FF2B5EF4-FFF2-40B4-BE49-F238E27FC236}">
                        <a16:creationId xmlns:a16="http://schemas.microsoft.com/office/drawing/2014/main" id="{87380A9F-6BB8-4422-8F2F-50A05CEAC0AC}"/>
                      </a:ext>
                    </a:extLst>
                  </p:cNvPr>
                  <p:cNvGrpSpPr/>
                  <p:nvPr/>
                </p:nvGrpSpPr>
                <p:grpSpPr>
                  <a:xfrm>
                    <a:off x="1805555" y="958772"/>
                    <a:ext cx="1171132" cy="1099996"/>
                    <a:chOff x="271749" y="960992"/>
                    <a:chExt cx="1171132" cy="1099996"/>
                  </a:xfrm>
                </p:grpSpPr>
                <p:sp>
                  <p:nvSpPr>
                    <p:cNvPr id="95" name="Rectangle 94">
                      <a:extLst>
                        <a:ext uri="{FF2B5EF4-FFF2-40B4-BE49-F238E27FC236}">
                          <a16:creationId xmlns:a16="http://schemas.microsoft.com/office/drawing/2014/main" id="{578A6A93-105C-49B1-970D-84338D980F14}"/>
                        </a:ext>
                      </a:extLst>
                    </p:cNvPr>
                    <p:cNvSpPr/>
                    <p:nvPr/>
                  </p:nvSpPr>
                  <p:spPr>
                    <a:xfrm>
                      <a:off x="584188" y="1908385"/>
                      <a:ext cx="858693" cy="15260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lnSpc>
                          <a:spcPct val="107000"/>
                        </a:lnSpc>
                        <a:spcAft>
                          <a:spcPts val="738"/>
                        </a:spcAft>
                      </a:pPr>
                      <a:r>
                        <a:rPr lang="fr-MA" sz="1079" i="1" dirty="0">
                          <a:latin typeface="Open Sans" panose="020B0606030504020204" pitchFamily="34" charset="0"/>
                          <a:ea typeface="Open Sans" panose="020B0606030504020204" pitchFamily="34" charset="0"/>
                          <a:cs typeface="Open Sans" panose="020B0606030504020204" pitchFamily="34" charset="0"/>
                        </a:rPr>
                        <a:t>Rabat, Morocco</a:t>
                      </a:r>
                      <a:endParaRPr lang="fr-FR" sz="1079" i="1" dirty="0">
                        <a:latin typeface="Open Sans" panose="020B0606030504020204" pitchFamily="34" charset="0"/>
                        <a:ea typeface="Open Sans" panose="020B0606030504020204" pitchFamily="34" charset="0"/>
                        <a:cs typeface="Open Sans" panose="020B0606030504020204" pitchFamily="34" charset="0"/>
                      </a:endParaRPr>
                    </a:p>
                  </p:txBody>
                </p:sp>
                <p:sp>
                  <p:nvSpPr>
                    <p:cNvPr id="96" name="Rectangle 95">
                      <a:extLst>
                        <a:ext uri="{FF2B5EF4-FFF2-40B4-BE49-F238E27FC236}">
                          <a16:creationId xmlns:a16="http://schemas.microsoft.com/office/drawing/2014/main" id="{600D8D3B-9996-4CFF-A486-7565D503CDF3}"/>
                        </a:ext>
                      </a:extLst>
                    </p:cNvPr>
                    <p:cNvSpPr/>
                    <p:nvPr/>
                  </p:nvSpPr>
                  <p:spPr>
                    <a:xfrm>
                      <a:off x="445341" y="960992"/>
                      <a:ext cx="97754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79" i="1" dirty="0">
                          <a:latin typeface="Open Sans" panose="020B0606030504020204" pitchFamily="34" charset="0"/>
                          <a:ea typeface="Open Sans" panose="020B0606030504020204" pitchFamily="34" charset="0"/>
                          <a:cs typeface="Open Sans" panose="020B0606030504020204" pitchFamily="34" charset="0"/>
                        </a:rPr>
                        <a:t>00212600000000</a:t>
                      </a:r>
                      <a:endParaRPr lang="en-US" sz="1133" i="1" dirty="0">
                        <a:latin typeface="Open Sans" panose="020B0606030504020204" pitchFamily="34" charset="0"/>
                        <a:ea typeface="Open Sans" panose="020B0606030504020204" pitchFamily="34" charset="0"/>
                        <a:cs typeface="Open Sans" panose="020B0606030504020204" pitchFamily="34" charset="0"/>
                      </a:endParaRPr>
                    </a:p>
                  </p:txBody>
                </p:sp>
                <p:sp>
                  <p:nvSpPr>
                    <p:cNvPr id="97" name="Rectangle 96">
                      <a:extLst>
                        <a:ext uri="{FF2B5EF4-FFF2-40B4-BE49-F238E27FC236}">
                          <a16:creationId xmlns:a16="http://schemas.microsoft.com/office/drawing/2014/main" id="{45112ABE-559A-4E4B-8FA1-BBB76FA37373}"/>
                        </a:ext>
                      </a:extLst>
                    </p:cNvPr>
                    <p:cNvSpPr/>
                    <p:nvPr/>
                  </p:nvSpPr>
                  <p:spPr>
                    <a:xfrm>
                      <a:off x="271749" y="1273824"/>
                      <a:ext cx="1146905"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79" i="1" dirty="0">
                          <a:latin typeface="Open Sans" panose="020B0606030504020204" pitchFamily="34" charset="0"/>
                          <a:ea typeface="Open Sans" panose="020B0606030504020204" pitchFamily="34" charset="0"/>
                          <a:cs typeface="Open Sans" panose="020B0606030504020204" pitchFamily="34" charset="0"/>
                        </a:rPr>
                        <a:t>info@bestfreecv.com</a:t>
                      </a:r>
                      <a:endParaRPr lang="fr-FR" sz="1079" i="1" dirty="0">
                        <a:latin typeface="Open Sans" panose="020B0606030504020204" pitchFamily="34" charset="0"/>
                        <a:ea typeface="Open Sans" panose="020B0606030504020204" pitchFamily="34" charset="0"/>
                        <a:cs typeface="Open Sans" panose="020B0606030504020204" pitchFamily="34" charset="0"/>
                      </a:endParaRPr>
                    </a:p>
                  </p:txBody>
                </p:sp>
                <p:sp>
                  <p:nvSpPr>
                    <p:cNvPr id="98" name="Rectangle 97">
                      <a:extLst>
                        <a:ext uri="{FF2B5EF4-FFF2-40B4-BE49-F238E27FC236}">
                          <a16:creationId xmlns:a16="http://schemas.microsoft.com/office/drawing/2014/main" id="{A7BA6C1D-1CF9-4DB7-AF69-F920D676CE7B}"/>
                        </a:ext>
                      </a:extLst>
                    </p:cNvPr>
                    <p:cNvSpPr/>
                    <p:nvPr/>
                  </p:nvSpPr>
                  <p:spPr>
                    <a:xfrm>
                      <a:off x="311458" y="1586878"/>
                      <a:ext cx="1117193"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79" i="1" dirty="0">
                          <a:latin typeface="Open Sans" panose="020B0606030504020204" pitchFamily="34" charset="0"/>
                          <a:ea typeface="Open Sans" panose="020B0606030504020204" pitchFamily="34" charset="0"/>
                          <a:cs typeface="Open Sans" panose="020B0606030504020204" pitchFamily="34" charset="0"/>
                        </a:rPr>
                        <a:t>www.bestfreecv.com</a:t>
                      </a:r>
                      <a:endParaRPr lang="fr-FR" sz="1079" i="1"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92" name="شكل حر 78">
                    <a:extLst>
                      <a:ext uri="{FF2B5EF4-FFF2-40B4-BE49-F238E27FC236}">
                        <a16:creationId xmlns:a16="http://schemas.microsoft.com/office/drawing/2014/main" id="{0CB9006E-C69B-436F-8485-14CD898C4F87}"/>
                      </a:ext>
                    </a:extLst>
                  </p:cNvPr>
                  <p:cNvSpPr>
                    <a:spLocks noChangeAspect="1"/>
                  </p:cNvSpPr>
                  <p:nvPr/>
                </p:nvSpPr>
                <p:spPr>
                  <a:xfrm>
                    <a:off x="3051002" y="1886944"/>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chemeClr val="tx1"/>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fr-MA" sz="3021">
                      <a:solidFill>
                        <a:schemeClr val="tx1"/>
                      </a:solidFill>
                    </a:endParaRPr>
                  </a:p>
                </p:txBody>
              </p:sp>
              <p:sp>
                <p:nvSpPr>
                  <p:cNvPr id="93" name="شكل حر 85">
                    <a:extLst>
                      <a:ext uri="{FF2B5EF4-FFF2-40B4-BE49-F238E27FC236}">
                        <a16:creationId xmlns:a16="http://schemas.microsoft.com/office/drawing/2014/main" id="{D31312D1-BF1B-4A8F-9DD1-456442795E3F}"/>
                      </a:ext>
                    </a:extLst>
                  </p:cNvPr>
                  <p:cNvSpPr>
                    <a:spLocks noChangeAspect="1"/>
                  </p:cNvSpPr>
                  <p:nvPr/>
                </p:nvSpPr>
                <p:spPr>
                  <a:xfrm>
                    <a:off x="3018882" y="1278908"/>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fr-MA" sz="3021">
                      <a:solidFill>
                        <a:schemeClr val="tx1"/>
                      </a:solidFill>
                    </a:endParaRPr>
                  </a:p>
                </p:txBody>
              </p:sp>
              <p:sp>
                <p:nvSpPr>
                  <p:cNvPr id="94" name="Freeform: Shape 93">
                    <a:extLst>
                      <a:ext uri="{FF2B5EF4-FFF2-40B4-BE49-F238E27FC236}">
                        <a16:creationId xmlns:a16="http://schemas.microsoft.com/office/drawing/2014/main" id="{2A233C98-BDBD-4CE8-A405-1D771D218C2C}"/>
                      </a:ext>
                    </a:extLst>
                  </p:cNvPr>
                  <p:cNvSpPr/>
                  <p:nvPr/>
                </p:nvSpPr>
                <p:spPr>
                  <a:xfrm>
                    <a:off x="3019991" y="914338"/>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MA" sz="3021">
                      <a:solidFill>
                        <a:schemeClr val="tx1"/>
                      </a:solidFill>
                    </a:endParaRPr>
                  </a:p>
                </p:txBody>
              </p:sp>
            </p:grpSp>
            <p:sp>
              <p:nvSpPr>
                <p:cNvPr id="90" name="شكل حر 62">
                  <a:extLst>
                    <a:ext uri="{FF2B5EF4-FFF2-40B4-BE49-F238E27FC236}">
                      <a16:creationId xmlns:a16="http://schemas.microsoft.com/office/drawing/2014/main" id="{E10591AC-12C1-4EDA-B5E2-67E59E82B137}"/>
                    </a:ext>
                  </a:extLst>
                </p:cNvPr>
                <p:cNvSpPr>
                  <a:spLocks noChangeAspect="1"/>
                </p:cNvSpPr>
                <p:nvPr/>
              </p:nvSpPr>
              <p:spPr bwMode="auto">
                <a:xfrm flipH="1">
                  <a:off x="3013997" y="1554393"/>
                  <a:ext cx="201530" cy="198858"/>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chemeClr val="tx1"/>
                </a:solidFill>
                <a:ln w="9525">
                  <a:noFill/>
                  <a:round/>
                  <a:headEnd/>
                  <a:tailEnd/>
                </a:ln>
              </p:spPr>
              <p:txBody>
                <a:bodyPr rot="0" vert="horz" wrap="square" lIns="98664" tIns="49332" rIns="98664" bIns="49332"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MA" sz="3021"/>
                </a:p>
              </p:txBody>
            </p:sp>
          </p:grpSp>
          <p:grpSp>
            <p:nvGrpSpPr>
              <p:cNvPr id="85" name="Group 84">
                <a:extLst>
                  <a:ext uri="{FF2B5EF4-FFF2-40B4-BE49-F238E27FC236}">
                    <a16:creationId xmlns:a16="http://schemas.microsoft.com/office/drawing/2014/main" id="{D0BD8D0E-C7E9-43F9-BC81-7BF6C87019AD}"/>
                  </a:ext>
                </a:extLst>
              </p:cNvPr>
              <p:cNvGrpSpPr/>
              <p:nvPr/>
            </p:nvGrpSpPr>
            <p:grpSpPr>
              <a:xfrm>
                <a:off x="4626164" y="3911317"/>
                <a:ext cx="1553920" cy="136147"/>
                <a:chOff x="4626164" y="3911317"/>
                <a:chExt cx="1553920" cy="136147"/>
              </a:xfrm>
            </p:grpSpPr>
            <p:sp>
              <p:nvSpPr>
                <p:cNvPr id="86" name="Rectangle 85">
                  <a:extLst>
                    <a:ext uri="{FF2B5EF4-FFF2-40B4-BE49-F238E27FC236}">
                      <a16:creationId xmlns:a16="http://schemas.microsoft.com/office/drawing/2014/main" id="{8E7FE09E-2212-46BC-A6B4-C3921F76610B}"/>
                    </a:ext>
                  </a:extLst>
                </p:cNvPr>
                <p:cNvSpPr/>
                <p:nvPr/>
              </p:nvSpPr>
              <p:spPr>
                <a:xfrm>
                  <a:off x="4626164" y="3911317"/>
                  <a:ext cx="1424873"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r" rtl="1">
                    <a:lnSpc>
                      <a:spcPct val="107000"/>
                    </a:lnSpc>
                    <a:spcAft>
                      <a:spcPts val="738"/>
                    </a:spcAft>
                  </a:pPr>
                  <a:r>
                    <a:rPr lang="fr-MA" sz="1079" i="1" dirty="0">
                      <a:solidFill>
                        <a:schemeClr val="tx1"/>
                      </a:solidFill>
                      <a:latin typeface="Open Sans" panose="020B0606030504020204" pitchFamily="34" charset="0"/>
                      <a:ea typeface="Open Sans" panose="020B0606030504020204" pitchFamily="34" charset="0"/>
                      <a:cs typeface="Open Sans" panose="020B0606030504020204" pitchFamily="34" charset="0"/>
                    </a:rPr>
                    <a:t>29 </a:t>
                  </a:r>
                  <a:r>
                    <a:rPr lang="fr-MA" sz="1079" i="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years</a:t>
                  </a:r>
                  <a:r>
                    <a:rPr lang="fr-MA" sz="1079" i="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r-MA" sz="1079" i="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old</a:t>
                  </a:r>
                  <a:endParaRPr lang="fr-FR" sz="1079"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8" name="Heart 87">
                  <a:extLst>
                    <a:ext uri="{FF2B5EF4-FFF2-40B4-BE49-F238E27FC236}">
                      <a16:creationId xmlns:a16="http://schemas.microsoft.com/office/drawing/2014/main" id="{D0803422-899D-4195-ACD9-71B1372EB79F}"/>
                    </a:ext>
                  </a:extLst>
                </p:cNvPr>
                <p:cNvSpPr/>
                <p:nvPr/>
              </p:nvSpPr>
              <p:spPr>
                <a:xfrm>
                  <a:off x="6055308" y="3919476"/>
                  <a:ext cx="124776" cy="124776"/>
                </a:xfrm>
                <a:prstGeom prst="hear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a:p>
              </p:txBody>
            </p:sp>
          </p:grpSp>
        </p:grpSp>
        <p:sp>
          <p:nvSpPr>
            <p:cNvPr id="100" name="Rectangle 99">
              <a:extLst>
                <a:ext uri="{FF2B5EF4-FFF2-40B4-BE49-F238E27FC236}">
                  <a16:creationId xmlns:a16="http://schemas.microsoft.com/office/drawing/2014/main" id="{926225B1-92EE-4A0C-AC6B-949FFF2515BB}"/>
                </a:ext>
              </a:extLst>
            </p:cNvPr>
            <p:cNvSpPr/>
            <p:nvPr/>
          </p:nvSpPr>
          <p:spPr>
            <a:xfrm>
              <a:off x="52837" y="6695328"/>
              <a:ext cx="2124837" cy="324000"/>
            </a:xfrm>
            <a:prstGeom prst="rect">
              <a:avLst/>
            </a:prstGeom>
            <a:solidFill>
              <a:schemeClr val="tx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r">
                <a:tabLst>
                  <a:tab pos="1932165" algn="l"/>
                </a:tabLst>
              </a:pPr>
              <a:r>
                <a:rPr lang="fr-MA" sz="1477"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LANGUAGE</a:t>
              </a:r>
              <a:endParaRPr lang="fr-FR" sz="1477"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2" name="Rectangle 101">
              <a:extLst>
                <a:ext uri="{FF2B5EF4-FFF2-40B4-BE49-F238E27FC236}">
                  <a16:creationId xmlns:a16="http://schemas.microsoft.com/office/drawing/2014/main" id="{6128898D-2ED1-43EF-A97A-479798877FAD}"/>
                </a:ext>
              </a:extLst>
            </p:cNvPr>
            <p:cNvSpPr/>
            <p:nvPr/>
          </p:nvSpPr>
          <p:spPr>
            <a:xfrm>
              <a:off x="1317467" y="8205531"/>
              <a:ext cx="809938" cy="816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r" rtl="1">
                <a:lnSpc>
                  <a:spcPct val="107000"/>
                </a:lnSpc>
                <a:spcBef>
                  <a:spcPts val="432"/>
                </a:spcBef>
                <a:spcAft>
                  <a:spcPts val="432"/>
                </a:spcAft>
              </a:pPr>
              <a:r>
                <a:rPr lang="fr-MA" sz="755" b="1" i="1" dirty="0">
                  <a:solidFill>
                    <a:schemeClr val="tx1"/>
                  </a:solidFill>
                  <a:latin typeface="Open Sans" panose="020B0606030504020204" pitchFamily="34" charset="0"/>
                  <a:ea typeface="Open Sans" panose="020B0606030504020204" pitchFamily="34" charset="0"/>
                  <a:cs typeface="Mothanna" panose="02000503000000000000" pitchFamily="2" charset="-78"/>
                </a:rPr>
                <a:t>CINÉMA</a:t>
              </a:r>
            </a:p>
            <a:p>
              <a:pPr algn="r" rtl="1">
                <a:lnSpc>
                  <a:spcPct val="107000"/>
                </a:lnSpc>
                <a:spcBef>
                  <a:spcPts val="432"/>
                </a:spcBef>
                <a:spcAft>
                  <a:spcPts val="432"/>
                </a:spcAft>
              </a:pPr>
              <a:r>
                <a:rPr lang="fr-MA" sz="755" b="1" i="1" dirty="0">
                  <a:solidFill>
                    <a:schemeClr val="tx1"/>
                  </a:solidFill>
                  <a:latin typeface="Open Sans" panose="020B0606030504020204" pitchFamily="34" charset="0"/>
                  <a:ea typeface="Open Sans" panose="020B0606030504020204" pitchFamily="34" charset="0"/>
                  <a:cs typeface="Mothanna" panose="02000503000000000000" pitchFamily="2" charset="-78"/>
                </a:rPr>
                <a:t>MUSIC</a:t>
              </a:r>
            </a:p>
            <a:p>
              <a:pPr algn="r" rtl="1">
                <a:lnSpc>
                  <a:spcPct val="107000"/>
                </a:lnSpc>
                <a:spcBef>
                  <a:spcPts val="432"/>
                </a:spcBef>
                <a:spcAft>
                  <a:spcPts val="432"/>
                </a:spcAft>
              </a:pPr>
              <a:r>
                <a:rPr lang="fr-MA" sz="755" b="1" i="1" dirty="0">
                  <a:solidFill>
                    <a:schemeClr val="tx1"/>
                  </a:solidFill>
                  <a:latin typeface="Open Sans" panose="020B0606030504020204" pitchFamily="34" charset="0"/>
                  <a:ea typeface="Open Sans" panose="020B0606030504020204" pitchFamily="34" charset="0"/>
                  <a:cs typeface="Mothanna" panose="02000503000000000000" pitchFamily="2" charset="-78"/>
                </a:rPr>
                <a:t>GAMES</a:t>
              </a:r>
            </a:p>
            <a:p>
              <a:pPr algn="r" rtl="1">
                <a:lnSpc>
                  <a:spcPct val="107000"/>
                </a:lnSpc>
                <a:spcBef>
                  <a:spcPts val="432"/>
                </a:spcBef>
                <a:spcAft>
                  <a:spcPts val="432"/>
                </a:spcAft>
              </a:pPr>
              <a:r>
                <a:rPr lang="fr-MA" sz="755" b="1" i="1" dirty="0">
                  <a:solidFill>
                    <a:schemeClr val="tx1"/>
                  </a:solidFill>
                  <a:latin typeface="Open Sans" panose="020B0606030504020204" pitchFamily="34" charset="0"/>
                  <a:ea typeface="Open Sans" panose="020B0606030504020204" pitchFamily="34" charset="0"/>
                  <a:cs typeface="Mothanna" panose="02000503000000000000" pitchFamily="2" charset="-78"/>
                </a:rPr>
                <a:t>BOOKS</a:t>
              </a:r>
              <a:endParaRPr lang="fr-FR" sz="755" b="1"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5" name="Rectangle 164">
              <a:extLst>
                <a:ext uri="{FF2B5EF4-FFF2-40B4-BE49-F238E27FC236}">
                  <a16:creationId xmlns:a16="http://schemas.microsoft.com/office/drawing/2014/main" id="{6128898D-2ED1-43EF-A97A-479798877FAD}"/>
                </a:ext>
              </a:extLst>
            </p:cNvPr>
            <p:cNvSpPr/>
            <p:nvPr/>
          </p:nvSpPr>
          <p:spPr>
            <a:xfrm>
              <a:off x="1306672" y="7103336"/>
              <a:ext cx="809938" cy="60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r" rtl="1">
                <a:lnSpc>
                  <a:spcPct val="107000"/>
                </a:lnSpc>
                <a:spcBef>
                  <a:spcPts val="432"/>
                </a:spcBef>
                <a:spcAft>
                  <a:spcPts val="432"/>
                </a:spcAft>
              </a:pPr>
              <a:r>
                <a:rPr lang="fr-MA" sz="755"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ARABIC</a:t>
              </a:r>
              <a:endParaRPr lang="ar-MA" sz="755" b="1" i="1" dirty="0">
                <a:solidFill>
                  <a:schemeClr val="tx1"/>
                </a:solidFill>
                <a:latin typeface="Open Sans" panose="020B0606030504020204" pitchFamily="34" charset="0"/>
                <a:ea typeface="Open Sans" panose="020B0606030504020204" pitchFamily="34" charset="0"/>
                <a:cs typeface="Mothanna" panose="02000503000000000000" pitchFamily="2" charset="-78"/>
              </a:endParaRPr>
            </a:p>
            <a:p>
              <a:pPr algn="r" rtl="1">
                <a:lnSpc>
                  <a:spcPct val="107000"/>
                </a:lnSpc>
                <a:spcBef>
                  <a:spcPts val="432"/>
                </a:spcBef>
                <a:spcAft>
                  <a:spcPts val="432"/>
                </a:spcAft>
              </a:pPr>
              <a:r>
                <a:rPr lang="fr-MA" sz="755"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ENGLISH</a:t>
              </a:r>
              <a:endParaRPr lang="fr-FR" sz="755" b="1"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r" rtl="1">
                <a:lnSpc>
                  <a:spcPct val="107000"/>
                </a:lnSpc>
                <a:spcBef>
                  <a:spcPts val="432"/>
                </a:spcBef>
                <a:spcAft>
                  <a:spcPts val="432"/>
                </a:spcAft>
              </a:pPr>
              <a:r>
                <a:rPr lang="fr-MA" sz="755"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FRENCH</a:t>
              </a:r>
              <a:endParaRPr lang="fr-FR" sz="755" b="1"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 name="Group 4"/>
            <p:cNvGrpSpPr/>
            <p:nvPr/>
          </p:nvGrpSpPr>
          <p:grpSpPr>
            <a:xfrm>
              <a:off x="58988" y="5360535"/>
              <a:ext cx="2124321" cy="1252798"/>
              <a:chOff x="58988" y="5360535"/>
              <a:chExt cx="2124321" cy="1252798"/>
            </a:xfrm>
          </p:grpSpPr>
          <p:sp>
            <p:nvSpPr>
              <p:cNvPr id="74" name="Rectangle 73">
                <a:extLst>
                  <a:ext uri="{FF2B5EF4-FFF2-40B4-BE49-F238E27FC236}">
                    <a16:creationId xmlns:a16="http://schemas.microsoft.com/office/drawing/2014/main" id="{9DB1A263-4539-469D-A653-02B25702121A}"/>
                  </a:ext>
                </a:extLst>
              </p:cNvPr>
              <p:cNvSpPr/>
              <p:nvPr/>
            </p:nvSpPr>
            <p:spPr>
              <a:xfrm>
                <a:off x="58988" y="5360535"/>
                <a:ext cx="2124321" cy="324000"/>
              </a:xfrm>
              <a:prstGeom prst="rect">
                <a:avLst/>
              </a:prstGeom>
              <a:solidFill>
                <a:schemeClr val="tx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r"/>
                <a:r>
                  <a:rPr lang="fr-MA" sz="1477"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PERSONAL</a:t>
                </a:r>
                <a:r>
                  <a:rPr lang="fr-MA" sz="1477"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MA" sz="1477"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SKILLS</a:t>
                </a:r>
                <a:endParaRPr lang="fr-FR" sz="1477"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Rectangle 98">
                <a:extLst>
                  <a:ext uri="{FF2B5EF4-FFF2-40B4-BE49-F238E27FC236}">
                    <a16:creationId xmlns:a16="http://schemas.microsoft.com/office/drawing/2014/main" id="{26D95878-FC15-432E-AF12-3E2CC681A5FA}"/>
                  </a:ext>
                </a:extLst>
              </p:cNvPr>
              <p:cNvSpPr/>
              <p:nvPr/>
            </p:nvSpPr>
            <p:spPr>
              <a:xfrm>
                <a:off x="1307360" y="5768353"/>
                <a:ext cx="809938" cy="84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r" rtl="1">
                  <a:lnSpc>
                    <a:spcPct val="114000"/>
                  </a:lnSpc>
                  <a:spcBef>
                    <a:spcPts val="432"/>
                  </a:spcBef>
                  <a:spcAft>
                    <a:spcPts val="432"/>
                  </a:spcAft>
                </a:pPr>
                <a:r>
                  <a:rPr lang="fr-MA" sz="755" b="1" i="1" dirty="0">
                    <a:solidFill>
                      <a:schemeClr val="tx1"/>
                    </a:solidFill>
                    <a:latin typeface="Open Sans" panose="020B0606030504020204" pitchFamily="34" charset="0"/>
                    <a:ea typeface="Open Sans" panose="020B0606030504020204" pitchFamily="34" charset="0"/>
                    <a:cs typeface="Mothanna" panose="02000503000000000000" pitchFamily="2" charset="-78"/>
                  </a:rPr>
                  <a:t>CREATIVE</a:t>
                </a:r>
                <a:endParaRPr lang="ar-MA" sz="755" b="1" i="1" dirty="0">
                  <a:solidFill>
                    <a:schemeClr val="tx1"/>
                  </a:solidFill>
                  <a:latin typeface="Open Sans" panose="020B0606030504020204" pitchFamily="34" charset="0"/>
                  <a:ea typeface="Open Sans" panose="020B0606030504020204" pitchFamily="34" charset="0"/>
                  <a:cs typeface="Mothanna" panose="02000503000000000000" pitchFamily="2" charset="-78"/>
                </a:endParaRPr>
              </a:p>
              <a:p>
                <a:pPr algn="r" rtl="1">
                  <a:lnSpc>
                    <a:spcPct val="114000"/>
                  </a:lnSpc>
                  <a:spcBef>
                    <a:spcPts val="432"/>
                  </a:spcBef>
                  <a:spcAft>
                    <a:spcPts val="432"/>
                  </a:spcAft>
                </a:pPr>
                <a:r>
                  <a:rPr lang="fr-MA" sz="755" b="1" i="1" dirty="0">
                    <a:solidFill>
                      <a:schemeClr val="tx1"/>
                    </a:solidFill>
                    <a:latin typeface="Open Sans" panose="020B0606030504020204" pitchFamily="34" charset="0"/>
                    <a:ea typeface="Open Sans" panose="020B0606030504020204" pitchFamily="34" charset="0"/>
                    <a:cs typeface="Mothanna" panose="02000503000000000000" pitchFamily="2" charset="-78"/>
                  </a:rPr>
                  <a:t>CREATIVE</a:t>
                </a:r>
                <a:endParaRPr lang="fr-FR" sz="755" b="1"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r" rtl="1">
                  <a:lnSpc>
                    <a:spcPct val="114000"/>
                  </a:lnSpc>
                  <a:spcBef>
                    <a:spcPts val="432"/>
                  </a:spcBef>
                  <a:spcAft>
                    <a:spcPts val="432"/>
                  </a:spcAft>
                </a:pPr>
                <a:r>
                  <a:rPr lang="fr-FR" sz="755"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CREATIVE</a:t>
                </a:r>
              </a:p>
              <a:p>
                <a:pPr algn="r" rtl="1">
                  <a:lnSpc>
                    <a:spcPct val="114000"/>
                  </a:lnSpc>
                  <a:spcBef>
                    <a:spcPts val="432"/>
                  </a:spcBef>
                  <a:spcAft>
                    <a:spcPts val="432"/>
                  </a:spcAft>
                </a:pPr>
                <a:r>
                  <a:rPr lang="fr-MA" sz="755" b="1" i="1" dirty="0">
                    <a:solidFill>
                      <a:schemeClr val="tx1"/>
                    </a:solidFill>
                    <a:latin typeface="Open Sans" panose="020B0606030504020204" pitchFamily="34" charset="0"/>
                    <a:ea typeface="Open Sans" panose="020B0606030504020204" pitchFamily="34" charset="0"/>
                    <a:cs typeface="Mothanna" panose="02000503000000000000" pitchFamily="2" charset="-78"/>
                  </a:rPr>
                  <a:t>CREATIVE</a:t>
                </a:r>
              </a:p>
            </p:txBody>
          </p:sp>
        </p:grpSp>
        <p:grpSp>
          <p:nvGrpSpPr>
            <p:cNvPr id="8" name="Group 7"/>
            <p:cNvGrpSpPr/>
            <p:nvPr/>
          </p:nvGrpSpPr>
          <p:grpSpPr>
            <a:xfrm>
              <a:off x="45442" y="4016034"/>
              <a:ext cx="2124321" cy="1228327"/>
              <a:chOff x="45442" y="4016034"/>
              <a:chExt cx="2124321" cy="1228327"/>
            </a:xfrm>
          </p:grpSpPr>
          <p:sp>
            <p:nvSpPr>
              <p:cNvPr id="27" name="Rectangle 26">
                <a:extLst>
                  <a:ext uri="{FF2B5EF4-FFF2-40B4-BE49-F238E27FC236}">
                    <a16:creationId xmlns:a16="http://schemas.microsoft.com/office/drawing/2014/main" id="{282838A2-C8F7-48EC-AAD9-0BDF35CF634C}"/>
                  </a:ext>
                </a:extLst>
              </p:cNvPr>
              <p:cNvSpPr/>
              <p:nvPr/>
            </p:nvSpPr>
            <p:spPr>
              <a:xfrm>
                <a:off x="45442" y="4016034"/>
                <a:ext cx="2124321" cy="324000"/>
              </a:xfrm>
              <a:prstGeom prst="rect">
                <a:avLst/>
              </a:prstGeom>
              <a:solidFill>
                <a:schemeClr val="tx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r"/>
                <a:r>
                  <a:rPr lang="fr-MA" sz="1477"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APPLICATION SKILLS</a:t>
                </a:r>
                <a:endParaRPr lang="fr-FR" sz="1477"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3" name="Rectangle 142">
                <a:extLst>
                  <a:ext uri="{FF2B5EF4-FFF2-40B4-BE49-F238E27FC236}">
                    <a16:creationId xmlns:a16="http://schemas.microsoft.com/office/drawing/2014/main" id="{45839E7C-643E-41CE-846E-99AB68CABCF0}"/>
                  </a:ext>
                </a:extLst>
              </p:cNvPr>
              <p:cNvSpPr/>
              <p:nvPr/>
            </p:nvSpPr>
            <p:spPr>
              <a:xfrm>
                <a:off x="1298241" y="4399381"/>
                <a:ext cx="809938" cy="84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r" rtl="1">
                  <a:lnSpc>
                    <a:spcPct val="114000"/>
                  </a:lnSpc>
                  <a:spcBef>
                    <a:spcPts val="432"/>
                  </a:spcBef>
                  <a:spcAft>
                    <a:spcPts val="432"/>
                  </a:spcAft>
                </a:pPr>
                <a:r>
                  <a:rPr lang="fr-MA" sz="755" b="1" i="1" dirty="0">
                    <a:solidFill>
                      <a:schemeClr val="tx1"/>
                    </a:solidFill>
                    <a:latin typeface="Open Sans" panose="020B0606030504020204" pitchFamily="34" charset="0"/>
                    <a:ea typeface="Open Sans" panose="020B0606030504020204" pitchFamily="34" charset="0"/>
                    <a:cs typeface="Mothanna" panose="02000503000000000000" pitchFamily="2" charset="-78"/>
                  </a:rPr>
                  <a:t>PHOTOSHOP</a:t>
                </a:r>
                <a:endParaRPr lang="ar-MA" sz="755" b="1" i="1" dirty="0">
                  <a:solidFill>
                    <a:schemeClr val="tx1"/>
                  </a:solidFill>
                  <a:latin typeface="Open Sans" panose="020B0606030504020204" pitchFamily="34" charset="0"/>
                  <a:ea typeface="Open Sans" panose="020B0606030504020204" pitchFamily="34" charset="0"/>
                  <a:cs typeface="Mothanna" panose="02000503000000000000" pitchFamily="2" charset="-78"/>
                </a:endParaRPr>
              </a:p>
              <a:p>
                <a:pPr algn="r" rtl="1">
                  <a:lnSpc>
                    <a:spcPct val="114000"/>
                  </a:lnSpc>
                  <a:spcBef>
                    <a:spcPts val="432"/>
                  </a:spcBef>
                  <a:spcAft>
                    <a:spcPts val="432"/>
                  </a:spcAft>
                </a:pPr>
                <a:r>
                  <a:rPr lang="fr-MA" sz="755" b="1" i="1" dirty="0">
                    <a:solidFill>
                      <a:schemeClr val="tx1"/>
                    </a:solidFill>
                    <a:latin typeface="Open Sans" panose="020B0606030504020204" pitchFamily="34" charset="0"/>
                    <a:ea typeface="Open Sans" panose="020B0606030504020204" pitchFamily="34" charset="0"/>
                    <a:cs typeface="Mothanna" panose="02000503000000000000" pitchFamily="2" charset="-78"/>
                  </a:rPr>
                  <a:t>ILLUSTATOR</a:t>
                </a:r>
                <a:endParaRPr lang="fr-FR" sz="755" b="1"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r" rtl="1">
                  <a:lnSpc>
                    <a:spcPct val="114000"/>
                  </a:lnSpc>
                  <a:spcBef>
                    <a:spcPts val="432"/>
                  </a:spcBef>
                  <a:spcAft>
                    <a:spcPts val="432"/>
                  </a:spcAft>
                </a:pPr>
                <a:r>
                  <a:rPr lang="fr-FR" sz="755"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FLASH</a:t>
                </a:r>
              </a:p>
              <a:p>
                <a:pPr algn="r" rtl="1">
                  <a:lnSpc>
                    <a:spcPct val="114000"/>
                  </a:lnSpc>
                  <a:spcBef>
                    <a:spcPts val="432"/>
                  </a:spcBef>
                  <a:spcAft>
                    <a:spcPts val="432"/>
                  </a:spcAft>
                </a:pPr>
                <a:r>
                  <a:rPr lang="fr-MA" sz="755" b="1" i="1" dirty="0">
                    <a:solidFill>
                      <a:schemeClr val="tx1"/>
                    </a:solidFill>
                    <a:latin typeface="Open Sans" panose="020B0606030504020204" pitchFamily="34" charset="0"/>
                    <a:ea typeface="Open Sans" panose="020B0606030504020204" pitchFamily="34" charset="0"/>
                    <a:cs typeface="Mothanna" panose="02000503000000000000" pitchFamily="2" charset="-78"/>
                  </a:rPr>
                  <a:t>MS OFFICE</a:t>
                </a:r>
              </a:p>
            </p:txBody>
          </p:sp>
        </p:grpSp>
      </p:grpSp>
      <p:cxnSp>
        <p:nvCxnSpPr>
          <p:cNvPr id="16" name="Straight Connector 15"/>
          <p:cNvCxnSpPr/>
          <p:nvPr/>
        </p:nvCxnSpPr>
        <p:spPr>
          <a:xfrm>
            <a:off x="2052668" y="0"/>
            <a:ext cx="881314" cy="10688638"/>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3571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21299667">
            <a:off x="2456125" y="193694"/>
            <a:ext cx="4746353" cy="9872183"/>
            <a:chOff x="2218591" y="460923"/>
            <a:chExt cx="4398818" cy="9149328"/>
          </a:xfrm>
        </p:grpSpPr>
        <p:sp>
          <p:nvSpPr>
            <p:cNvPr id="25" name="Rectangle 24">
              <a:extLst>
                <a:ext uri="{FF2B5EF4-FFF2-40B4-BE49-F238E27FC236}">
                  <a16:creationId xmlns:a16="http://schemas.microsoft.com/office/drawing/2014/main" id="{CFE1A68E-4885-45C6-AD66-C865D668E886}"/>
                </a:ext>
              </a:extLst>
            </p:cNvPr>
            <p:cNvSpPr/>
            <p:nvPr/>
          </p:nvSpPr>
          <p:spPr>
            <a:xfrm>
              <a:off x="2240541" y="4664992"/>
              <a:ext cx="2914394" cy="324000"/>
            </a:xfrm>
            <a:prstGeom prst="rect">
              <a:avLst/>
            </a:prstGeom>
            <a:solidFill>
              <a:srgbClr val="B876B2"/>
            </a:solidFill>
            <a:ln>
              <a:noFill/>
            </a:ln>
          </p:spPr>
          <p:style>
            <a:lnRef idx="2">
              <a:schemeClr val="accent3"/>
            </a:lnRef>
            <a:fillRef idx="1">
              <a:schemeClr val="lt1"/>
            </a:fillRef>
            <a:effectRef idx="0">
              <a:schemeClr val="accent3"/>
            </a:effectRef>
            <a:fontRef idx="minor">
              <a:schemeClr val="dk1"/>
            </a:fontRef>
          </p:style>
          <p:txBody>
            <a:bodyPr rtlCol="0" anchor="ctr"/>
            <a:lstStyle/>
            <a:p>
              <a:pPr rtl="1">
                <a:lnSpc>
                  <a:spcPct val="107000"/>
                </a:lnSpc>
                <a:spcAft>
                  <a:spcPts val="738"/>
                </a:spcAft>
                <a:buSzPct val="150000"/>
              </a:pPr>
              <a:r>
                <a:rPr lang="fr-MA" sz="1477"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WORK</a:t>
              </a:r>
              <a:r>
                <a:rPr lang="fr-MA" sz="1477" b="1" dirty="0">
                  <a:solidFill>
                    <a:schemeClr val="tx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MA" sz="1477"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EXPERIENCE</a:t>
              </a:r>
              <a:endParaRPr lang="ar-MA" sz="1477" b="1" i="1" dirty="0">
                <a:solidFill>
                  <a:schemeClr val="tx1"/>
                </a:solidFill>
                <a:latin typeface="Open Sans" panose="020B0606030504020204" pitchFamily="34" charset="0"/>
                <a:ea typeface="Open Sans" panose="020B0606030504020204" pitchFamily="34" charset="0"/>
              </a:endParaRPr>
            </a:p>
          </p:txBody>
        </p:sp>
        <p:sp>
          <p:nvSpPr>
            <p:cNvPr id="28" name="Rectangle 27">
              <a:extLst>
                <a:ext uri="{FF2B5EF4-FFF2-40B4-BE49-F238E27FC236}">
                  <a16:creationId xmlns:a16="http://schemas.microsoft.com/office/drawing/2014/main" id="{46BA2BA3-3A20-48E2-AE94-D9D62FF72A37}"/>
                </a:ext>
              </a:extLst>
            </p:cNvPr>
            <p:cNvSpPr/>
            <p:nvPr/>
          </p:nvSpPr>
          <p:spPr>
            <a:xfrm>
              <a:off x="2260046" y="2121829"/>
              <a:ext cx="2914394" cy="324000"/>
            </a:xfrm>
            <a:prstGeom prst="rect">
              <a:avLst/>
            </a:prstGeom>
            <a:solidFill>
              <a:srgbClr val="B876B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fr-MA" sz="1477"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EDUCATION</a:t>
              </a:r>
              <a:endParaRPr lang="fr-FR" sz="1477" b="1"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Rectangle 53">
              <a:extLst>
                <a:ext uri="{FF2B5EF4-FFF2-40B4-BE49-F238E27FC236}">
                  <a16:creationId xmlns:a16="http://schemas.microsoft.com/office/drawing/2014/main" id="{40600902-D107-4E20-BD3A-25E8A5DEA347}"/>
                </a:ext>
              </a:extLst>
            </p:cNvPr>
            <p:cNvSpPr/>
            <p:nvPr/>
          </p:nvSpPr>
          <p:spPr>
            <a:xfrm>
              <a:off x="2218591" y="8216162"/>
              <a:ext cx="2914394" cy="324000"/>
            </a:xfrm>
            <a:prstGeom prst="rect">
              <a:avLst/>
            </a:prstGeom>
            <a:solidFill>
              <a:srgbClr val="B876B2"/>
            </a:solidFill>
            <a:ln>
              <a:noFill/>
            </a:ln>
          </p:spPr>
          <p:style>
            <a:lnRef idx="2">
              <a:schemeClr val="accent3"/>
            </a:lnRef>
            <a:fillRef idx="1">
              <a:schemeClr val="lt1"/>
            </a:fillRef>
            <a:effectRef idx="0">
              <a:schemeClr val="accent3"/>
            </a:effectRef>
            <a:fontRef idx="minor">
              <a:schemeClr val="dk1"/>
            </a:fontRef>
          </p:style>
          <p:txBody>
            <a:bodyPr rtlCol="0" anchor="ctr"/>
            <a:lstStyle/>
            <a:p>
              <a:pPr rtl="1">
                <a:lnSpc>
                  <a:spcPct val="107000"/>
                </a:lnSpc>
                <a:spcAft>
                  <a:spcPts val="738"/>
                </a:spcAft>
                <a:buSzPct val="150000"/>
              </a:pPr>
              <a:r>
                <a:rPr lang="fr-MA" sz="1477"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AWARDS</a:t>
              </a:r>
              <a:endParaRPr lang="ar-MA" sz="1477" b="1" i="1" dirty="0">
                <a:solidFill>
                  <a:schemeClr val="tx1"/>
                </a:solidFill>
                <a:latin typeface="Open Sans" panose="020B0606030504020204" pitchFamily="34" charset="0"/>
                <a:ea typeface="Open Sans" panose="020B0606030504020204" pitchFamily="34" charset="0"/>
              </a:endParaRPr>
            </a:p>
          </p:txBody>
        </p:sp>
        <p:sp>
          <p:nvSpPr>
            <p:cNvPr id="45" name="Rectangle 44">
              <a:extLst>
                <a:ext uri="{FF2B5EF4-FFF2-40B4-BE49-F238E27FC236}">
                  <a16:creationId xmlns:a16="http://schemas.microsoft.com/office/drawing/2014/main" id="{1C3EE4EF-222A-439A-A83F-93A8F5E514FA}"/>
                </a:ext>
              </a:extLst>
            </p:cNvPr>
            <p:cNvSpPr/>
            <p:nvPr/>
          </p:nvSpPr>
          <p:spPr>
            <a:xfrm>
              <a:off x="2383921" y="460923"/>
              <a:ext cx="4233488" cy="655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nSpc>
                  <a:spcPct val="80000"/>
                </a:lnSpc>
              </a:pPr>
              <a:r>
                <a:rPr lang="fr-FR" sz="4305" b="1" i="1" dirty="0">
                  <a:solidFill>
                    <a:srgbClr val="B876B2"/>
                  </a:solidFill>
                  <a:latin typeface="Open Sans" panose="020B0606030504020204" pitchFamily="34" charset="0"/>
                  <a:ea typeface="Open Sans" panose="020B0606030504020204" pitchFamily="34" charset="0"/>
                  <a:cs typeface="Open Sans" panose="020B0606030504020204" pitchFamily="34" charset="0"/>
                </a:rPr>
                <a:t>JANAT</a:t>
              </a:r>
              <a:r>
                <a:rPr lang="fr-FR" sz="4305" b="1" dirty="0">
                  <a:solidFill>
                    <a:srgbClr val="B876B2"/>
                  </a:solidFill>
                  <a:latin typeface="Open Sans" panose="020B0606030504020204" pitchFamily="34" charset="0"/>
                  <a:ea typeface="Open Sans" panose="020B0606030504020204" pitchFamily="34" charset="0"/>
                  <a:cs typeface="Open Sans" panose="020B0606030504020204" pitchFamily="34" charset="0"/>
                </a:rPr>
                <a:t> </a:t>
              </a:r>
              <a:r>
                <a:rPr lang="fr-FR" sz="4305" b="1" i="1" dirty="0">
                  <a:solidFill>
                    <a:srgbClr val="58595B"/>
                  </a:solidFill>
                  <a:latin typeface="Open Sans" panose="020B0606030504020204" pitchFamily="34" charset="0"/>
                  <a:ea typeface="Open Sans" panose="020B0606030504020204" pitchFamily="34" charset="0"/>
                  <a:cs typeface="Open Sans" panose="020B0606030504020204" pitchFamily="34" charset="0"/>
                </a:rPr>
                <a:t>BAHLA</a:t>
              </a:r>
            </a:p>
          </p:txBody>
        </p:sp>
        <p:sp>
          <p:nvSpPr>
            <p:cNvPr id="47" name="Rectangle 46">
              <a:extLst>
                <a:ext uri="{FF2B5EF4-FFF2-40B4-BE49-F238E27FC236}">
                  <a16:creationId xmlns:a16="http://schemas.microsoft.com/office/drawing/2014/main" id="{BE636B6A-2301-4300-8F79-899330FD796D}"/>
                </a:ext>
              </a:extLst>
            </p:cNvPr>
            <p:cNvSpPr/>
            <p:nvPr/>
          </p:nvSpPr>
          <p:spPr>
            <a:xfrm>
              <a:off x="2463857" y="984631"/>
              <a:ext cx="2155865" cy="207676"/>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nSpc>
                  <a:spcPct val="107000"/>
                </a:lnSpc>
                <a:spcAft>
                  <a:spcPts val="782"/>
                </a:spcAft>
              </a:pPr>
              <a:r>
                <a:rPr lang="fr-FR" sz="1187" i="1" dirty="0">
                  <a:solidFill>
                    <a:schemeClr val="tx1"/>
                  </a:solidFill>
                  <a:latin typeface="Open Sans" panose="020B0606030504020204" pitchFamily="34" charset="0"/>
                  <a:ea typeface="Open Sans" panose="020B0606030504020204" pitchFamily="34" charset="0"/>
                  <a:cs typeface="Open Sans" panose="020B0606030504020204" pitchFamily="34" charset="0"/>
                </a:rPr>
                <a:t>POSITION TITLE</a:t>
              </a:r>
            </a:p>
          </p:txBody>
        </p:sp>
        <p:sp>
          <p:nvSpPr>
            <p:cNvPr id="56" name="Text Box 5">
              <a:extLst>
                <a:ext uri="{FF2B5EF4-FFF2-40B4-BE49-F238E27FC236}">
                  <a16:creationId xmlns:a16="http://schemas.microsoft.com/office/drawing/2014/main" id="{63FC28B8-52E7-4A21-97A6-8E9008431DC2}"/>
                </a:ext>
              </a:extLst>
            </p:cNvPr>
            <p:cNvSpPr txBox="1">
              <a:spLocks noChangeArrowheads="1"/>
            </p:cNvSpPr>
            <p:nvPr/>
          </p:nvSpPr>
          <p:spPr bwMode="auto">
            <a:xfrm rot="21577280">
              <a:off x="2315697" y="1079547"/>
              <a:ext cx="4281436" cy="1011209"/>
            </a:xfrm>
            <a:prstGeom prst="snip1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vert="horz" wrap="square" lIns="89469" tIns="44735" rIns="89469" bIns="44735" numCol="1" anchor="t" anchorCtr="0" compatLnSpc="1">
              <a:prstTxWarp prst="textNoShape">
                <a:avLst/>
              </a:prstTxWarp>
              <a:spAutoFit/>
            </a:bodyPr>
            <a:lstStyle/>
            <a:p>
              <a:pPr algn="just"/>
              <a:r>
                <a:rPr lang="en-US" sz="1187" i="1" dirty="0">
                  <a:latin typeface="Open Sans" panose="020B0606030504020204" pitchFamily="34" charset="0"/>
                  <a:ea typeface="Open Sans" panose="020B0606030504020204" pitchFamily="34" charset="0"/>
                  <a:cs typeface="Open Sans" panose="020B0606030504020204" pitchFamily="34" charset="0"/>
                </a:rPr>
                <a:t>Describe in a few lines your career path, your key skills for the position and your career goals. This is actually an introduction to your cover letter. Describe in a few lines your career path, your key skills for the position and your career goals. This is actually an introduction to your cover letter.</a:t>
              </a:r>
              <a:endParaRPr lang="fr-FR" sz="1187" i="1" dirty="0">
                <a:latin typeface="Open Sans" panose="020B0606030504020204" pitchFamily="34" charset="0"/>
                <a:ea typeface="Open Sans" panose="020B0606030504020204" pitchFamily="34" charset="0"/>
                <a:cs typeface="Open Sans" panose="020B0606030504020204" pitchFamily="34" charset="0"/>
              </a:endParaRPr>
            </a:p>
          </p:txBody>
        </p:sp>
        <p:sp>
          <p:nvSpPr>
            <p:cNvPr id="58" name="Subtitle 2">
              <a:extLst>
                <a:ext uri="{FF2B5EF4-FFF2-40B4-BE49-F238E27FC236}">
                  <a16:creationId xmlns:a16="http://schemas.microsoft.com/office/drawing/2014/main" id="{599C32E2-D5A1-4812-A9D2-A224007171B6}"/>
                </a:ext>
              </a:extLst>
            </p:cNvPr>
            <p:cNvSpPr/>
            <p:nvPr/>
          </p:nvSpPr>
          <p:spPr>
            <a:xfrm>
              <a:off x="2372070" y="2449550"/>
              <a:ext cx="4196972" cy="2095409"/>
            </a:xfrm>
            <a:prstGeom prst="rect">
              <a:avLst/>
            </a:prstGeom>
            <a:noFill/>
            <a:ln cap="flat">
              <a:noFill/>
              <a:prstDash val="solid"/>
            </a:ln>
          </p:spPr>
          <p:txBody>
            <a:bodyPr vert="horz" wrap="square" lIns="89469" tIns="44735" rIns="89469" bIns="44735" anchor="t" anchorCtr="0" compatLnSpc="0">
              <a:noAutofit/>
            </a:bodyPr>
            <a:lstStyle/>
            <a:p>
              <a:pPr marL="177073" indent="-177073" fontAlgn="base">
                <a:lnSpc>
                  <a:spcPct val="107000"/>
                </a:lnSpc>
                <a:buFont typeface="Wingdings" panose="05000000000000000000" pitchFamily="2" charset="2"/>
                <a:buChar char="§"/>
                <a:tabLst>
                  <a:tab pos="177073" algn="l"/>
                </a:tabLst>
              </a:pPr>
              <a:r>
                <a:rPr lang="en-US" sz="1133" i="1" dirty="0">
                  <a:latin typeface="Open Sans" panose="020B0606030504020204" pitchFamily="34" charset="0"/>
                  <a:ea typeface="Open Sans" panose="020B0606030504020204" pitchFamily="34" charset="0"/>
                  <a:cs typeface="Open Sans" panose="020B0606030504020204" pitchFamily="34" charset="0"/>
                </a:rPr>
                <a:t>UNIVERSITY OF LOREX </a:t>
              </a:r>
              <a:r>
                <a:rPr lang="en-US" sz="1133" b="1" i="1" dirty="0">
                  <a:solidFill>
                    <a:srgbClr val="09182D"/>
                  </a:solidFill>
                  <a:latin typeface="Open Sans" panose="020B0606030504020204" pitchFamily="34" charset="0"/>
                  <a:ea typeface="Open Sans" panose="020B0606030504020204" pitchFamily="34" charset="0"/>
                  <a:cs typeface="Open Sans" panose="020B0606030504020204" pitchFamily="34" charset="0"/>
                </a:rPr>
                <a:t>| </a:t>
              </a:r>
              <a:r>
                <a:rPr lang="en-US" sz="1133" i="1" dirty="0">
                  <a:latin typeface="Open Sans" panose="020B0606030504020204" pitchFamily="34" charset="0"/>
                  <a:ea typeface="Open Sans" panose="020B0606030504020204" pitchFamily="34" charset="0"/>
                  <a:cs typeface="Open Sans" panose="020B0606030504020204" pitchFamily="34" charset="0"/>
                </a:rPr>
                <a:t>Jan 2014 To Dec 2016</a:t>
              </a:r>
              <a:endParaRPr lang="en-US" sz="1133" b="1" i="1" dirty="0">
                <a:solidFill>
                  <a:srgbClr val="09182D"/>
                </a:solidFill>
                <a:latin typeface="Open Sans" panose="020B0606030504020204" pitchFamily="34" charset="0"/>
                <a:ea typeface="Open Sans" panose="020B0606030504020204" pitchFamily="34" charset="0"/>
                <a:cs typeface="Open Sans" panose="020B0606030504020204" pitchFamily="34" charset="0"/>
              </a:endParaRPr>
            </a:p>
            <a:p>
              <a:r>
                <a:rPr lang="en-US" sz="1133" i="1" dirty="0">
                  <a:latin typeface="Open Sans" panose="020B0606030504020204" pitchFamily="34" charset="0"/>
                  <a:ea typeface="Open Sans" panose="020B0606030504020204" pitchFamily="34" charset="0"/>
                  <a:cs typeface="Open Sans" panose="020B0606030504020204" pitchFamily="34" charset="0"/>
                </a:rPr>
                <a:t>MASTERS DEGREE</a:t>
              </a:r>
            </a:p>
            <a:p>
              <a:pPr marL="177073"/>
              <a:r>
                <a:rPr lang="en-US" sz="971"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971" i="1" dirty="0" err="1">
                  <a:latin typeface="Open Sans" panose="020B0606030504020204" pitchFamily="34" charset="0"/>
                  <a:ea typeface="Open Sans" panose="020B0606030504020204" pitchFamily="34" charset="0"/>
                  <a:cs typeface="Open Sans" panose="020B0606030504020204" pitchFamily="34" charset="0"/>
                </a:rPr>
                <a:t>indu</a:t>
              </a:r>
              <a:r>
                <a:rPr lang="en-US" sz="971" i="1" dirty="0">
                  <a:latin typeface="Open Sans" panose="020B0606030504020204" pitchFamily="34" charset="0"/>
                  <a:ea typeface="Open Sans" panose="020B0606030504020204" pitchFamily="34" charset="0"/>
                  <a:cs typeface="Open Sans" panose="020B0606030504020204" pitchFamily="34" charset="0"/>
                </a:rPr>
                <a:t> </a:t>
              </a:r>
              <a:r>
                <a:rPr lang="en-US" sz="971" i="1" dirty="0" err="1">
                  <a:latin typeface="Open Sans" panose="020B0606030504020204" pitchFamily="34" charset="0"/>
                  <a:ea typeface="Open Sans" panose="020B0606030504020204" pitchFamily="34" charset="0"/>
                  <a:cs typeface="Open Sans" panose="020B0606030504020204" pitchFamily="34" charset="0"/>
                </a:rPr>
                <a:t>stry</a:t>
              </a:r>
              <a:r>
                <a:rPr lang="en-US" sz="971" i="1"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971" i="1" dirty="0" err="1">
                  <a:latin typeface="Open Sans" panose="020B0606030504020204" pitchFamily="34" charset="0"/>
                  <a:ea typeface="Open Sans" panose="020B0606030504020204" pitchFamily="34" charset="0"/>
                  <a:cs typeface="Open Sans" panose="020B0606030504020204" pitchFamily="34" charset="0"/>
                </a:rPr>
                <a:t>te</a:t>
              </a:r>
              <a:r>
                <a:rPr lang="en-US" sz="971" i="1" dirty="0">
                  <a:latin typeface="Open Sans" panose="020B0606030504020204" pitchFamily="34" charset="0"/>
                  <a:ea typeface="Open Sans" panose="020B0606030504020204" pitchFamily="34" charset="0"/>
                  <a:cs typeface="Open Sans" panose="020B0606030504020204" pitchFamily="34" charset="0"/>
                </a:rPr>
                <a:t> </a:t>
              </a:r>
              <a:r>
                <a:rPr lang="en-US" sz="971" i="1" dirty="0" err="1">
                  <a:latin typeface="Open Sans" panose="020B0606030504020204" pitchFamily="34" charset="0"/>
                  <a:ea typeface="Open Sans" panose="020B0606030504020204" pitchFamily="34" charset="0"/>
                  <a:cs typeface="Open Sans" panose="020B0606030504020204" pitchFamily="34" charset="0"/>
                </a:rPr>
                <a:t>xt</a:t>
              </a:r>
              <a:r>
                <a:rPr lang="en-US" sz="971" i="1"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fontAlgn="base">
                <a:lnSpc>
                  <a:spcPct val="107000"/>
                </a:lnSpc>
              </a:pPr>
              <a:endParaRPr lang="en-US" sz="1133" b="1" i="1" dirty="0">
                <a:latin typeface="Open Sans" panose="020B0606030504020204" pitchFamily="34" charset="0"/>
                <a:ea typeface="Open Sans" panose="020B0606030504020204" pitchFamily="34" charset="0"/>
                <a:cs typeface="Open Sans" panose="020B0606030504020204" pitchFamily="34" charset="0"/>
              </a:endParaRPr>
            </a:p>
            <a:p>
              <a:pPr fontAlgn="base">
                <a:lnSpc>
                  <a:spcPct val="107000"/>
                </a:lnSpc>
              </a:pPr>
              <a:r>
                <a:rPr lang="en-US" sz="1133" i="1" dirty="0">
                  <a:latin typeface="Open Sans" panose="020B0606030504020204" pitchFamily="34" charset="0"/>
                  <a:ea typeface="Open Sans" panose="020B0606030504020204" pitchFamily="34" charset="0"/>
                  <a:cs typeface="Open Sans" panose="020B0606030504020204" pitchFamily="34" charset="0"/>
                </a:rPr>
                <a:t>UNIVERSITY OF LOREX </a:t>
              </a:r>
              <a:r>
                <a:rPr lang="en-US" sz="1295" i="1" dirty="0">
                  <a:latin typeface="Open Sans" panose="020B0606030504020204" pitchFamily="34" charset="0"/>
                  <a:ea typeface="Open Sans" panose="020B0606030504020204" pitchFamily="34" charset="0"/>
                  <a:cs typeface="Open Sans" panose="020B0606030504020204" pitchFamily="34" charset="0"/>
                </a:rPr>
                <a:t>| </a:t>
              </a:r>
              <a:r>
                <a:rPr lang="en-US" sz="1133" i="1" dirty="0">
                  <a:latin typeface="Open Sans" panose="020B0606030504020204" pitchFamily="34" charset="0"/>
                  <a:ea typeface="Open Sans" panose="020B0606030504020204" pitchFamily="34" charset="0"/>
                  <a:cs typeface="Open Sans" panose="020B0606030504020204" pitchFamily="34" charset="0"/>
                </a:rPr>
                <a:t>Jan 2014 To Dec 2016</a:t>
              </a:r>
            </a:p>
            <a:p>
              <a:r>
                <a:rPr lang="en-US" sz="1133" i="1" dirty="0">
                  <a:latin typeface="Open Sans" panose="020B0606030504020204" pitchFamily="34" charset="0"/>
                  <a:ea typeface="Open Sans" panose="020B0606030504020204" pitchFamily="34" charset="0"/>
                  <a:cs typeface="Open Sans" panose="020B0606030504020204" pitchFamily="34" charset="0"/>
                </a:rPr>
                <a:t>BACHELOR</a:t>
              </a:r>
            </a:p>
            <a:p>
              <a:pPr marL="177073"/>
              <a:r>
                <a:rPr lang="en-US" sz="971"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971" i="1" dirty="0" err="1">
                  <a:latin typeface="Open Sans" panose="020B0606030504020204" pitchFamily="34" charset="0"/>
                  <a:ea typeface="Open Sans" panose="020B0606030504020204" pitchFamily="34" charset="0"/>
                  <a:cs typeface="Open Sans" panose="020B0606030504020204" pitchFamily="34" charset="0"/>
                </a:rPr>
                <a:t>indu</a:t>
              </a:r>
              <a:r>
                <a:rPr lang="en-US" sz="971" i="1" dirty="0">
                  <a:latin typeface="Open Sans" panose="020B0606030504020204" pitchFamily="34" charset="0"/>
                  <a:ea typeface="Open Sans" panose="020B0606030504020204" pitchFamily="34" charset="0"/>
                  <a:cs typeface="Open Sans" panose="020B0606030504020204" pitchFamily="34" charset="0"/>
                </a:rPr>
                <a:t> </a:t>
              </a:r>
              <a:r>
                <a:rPr lang="en-US" sz="971" i="1" dirty="0" err="1">
                  <a:latin typeface="Open Sans" panose="020B0606030504020204" pitchFamily="34" charset="0"/>
                  <a:ea typeface="Open Sans" panose="020B0606030504020204" pitchFamily="34" charset="0"/>
                  <a:cs typeface="Open Sans" panose="020B0606030504020204" pitchFamily="34" charset="0"/>
                </a:rPr>
                <a:t>stry</a:t>
              </a:r>
              <a:r>
                <a:rPr lang="en-US" sz="971" i="1"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971" i="1" dirty="0" err="1">
                  <a:latin typeface="Open Sans" panose="020B0606030504020204" pitchFamily="34" charset="0"/>
                  <a:ea typeface="Open Sans" panose="020B0606030504020204" pitchFamily="34" charset="0"/>
                  <a:cs typeface="Open Sans" panose="020B0606030504020204" pitchFamily="34" charset="0"/>
                </a:rPr>
                <a:t>te</a:t>
              </a:r>
              <a:r>
                <a:rPr lang="en-US" sz="971" i="1" dirty="0">
                  <a:latin typeface="Open Sans" panose="020B0606030504020204" pitchFamily="34" charset="0"/>
                  <a:ea typeface="Open Sans" panose="020B0606030504020204" pitchFamily="34" charset="0"/>
                  <a:cs typeface="Open Sans" panose="020B0606030504020204" pitchFamily="34" charset="0"/>
                </a:rPr>
                <a:t> </a:t>
              </a:r>
              <a:r>
                <a:rPr lang="en-US" sz="971" i="1" dirty="0" err="1">
                  <a:latin typeface="Open Sans" panose="020B0606030504020204" pitchFamily="34" charset="0"/>
                  <a:ea typeface="Open Sans" panose="020B0606030504020204" pitchFamily="34" charset="0"/>
                  <a:cs typeface="Open Sans" panose="020B0606030504020204" pitchFamily="34" charset="0"/>
                </a:rPr>
                <a:t>xt</a:t>
              </a:r>
              <a:r>
                <a:rPr lang="en-US" sz="971" i="1"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sp>
          <p:nvSpPr>
            <p:cNvPr id="59" name="Subtitle 2">
              <a:extLst>
                <a:ext uri="{FF2B5EF4-FFF2-40B4-BE49-F238E27FC236}">
                  <a16:creationId xmlns:a16="http://schemas.microsoft.com/office/drawing/2014/main" id="{0CEA0946-FA7D-45AE-9402-6FE38B1A8BF9}"/>
                </a:ext>
              </a:extLst>
            </p:cNvPr>
            <p:cNvSpPr/>
            <p:nvPr/>
          </p:nvSpPr>
          <p:spPr>
            <a:xfrm>
              <a:off x="2372070" y="4973867"/>
              <a:ext cx="4106524" cy="3258765"/>
            </a:xfrm>
            <a:prstGeom prst="rect">
              <a:avLst/>
            </a:prstGeom>
            <a:noFill/>
            <a:ln cap="flat">
              <a:noFill/>
              <a:prstDash val="solid"/>
            </a:ln>
          </p:spPr>
          <p:txBody>
            <a:bodyPr vert="horz" wrap="square" lIns="89469" tIns="44735" rIns="89469" bIns="44735" anchor="t" anchorCtr="0" compatLnSpc="0">
              <a:noAutofit/>
            </a:bodyPr>
            <a:lstStyle/>
            <a:p>
              <a:pPr marL="177073" indent="-177073">
                <a:buFont typeface="Wingdings" panose="05000000000000000000" pitchFamily="2" charset="2"/>
                <a:buChar char="§"/>
              </a:pPr>
              <a:r>
                <a:rPr lang="en-US" sz="1133" i="1" dirty="0">
                  <a:latin typeface="Open Sans" panose="020B0606030504020204" pitchFamily="34" charset="0"/>
                  <a:ea typeface="Open Sans" panose="020B0606030504020204" pitchFamily="34" charset="0"/>
                  <a:cs typeface="Open Sans" panose="020B0606030504020204" pitchFamily="34" charset="0"/>
                </a:rPr>
                <a:t>CREATIVE DESIGNER</a:t>
              </a:r>
              <a:endParaRPr lang="fr-FR" sz="971" i="1" dirty="0">
                <a:latin typeface="Open Sans" panose="020B0606030504020204" pitchFamily="34" charset="0"/>
                <a:ea typeface="Open Sans" panose="020B0606030504020204" pitchFamily="34" charset="0"/>
                <a:cs typeface="Open Sans" panose="020B0606030504020204" pitchFamily="34" charset="0"/>
              </a:endParaRPr>
            </a:p>
            <a:p>
              <a:r>
                <a:rPr lang="en-US" sz="1133" i="1" dirty="0">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a:r>
                <a:rPr lang="en-US" sz="971"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971" i="1" dirty="0" err="1">
                  <a:latin typeface="Open Sans" panose="020B0606030504020204" pitchFamily="34" charset="0"/>
                  <a:ea typeface="Open Sans" panose="020B0606030504020204" pitchFamily="34" charset="0"/>
                  <a:cs typeface="Open Sans" panose="020B0606030504020204" pitchFamily="34" charset="0"/>
                </a:rPr>
                <a:t>indu</a:t>
              </a:r>
              <a:r>
                <a:rPr lang="en-US" sz="971" i="1" dirty="0">
                  <a:latin typeface="Open Sans" panose="020B0606030504020204" pitchFamily="34" charset="0"/>
                  <a:ea typeface="Open Sans" panose="020B0606030504020204" pitchFamily="34" charset="0"/>
                  <a:cs typeface="Open Sans" panose="020B0606030504020204" pitchFamily="34" charset="0"/>
                </a:rPr>
                <a:t> </a:t>
              </a:r>
              <a:r>
                <a:rPr lang="en-US" sz="971" i="1" dirty="0" err="1">
                  <a:latin typeface="Open Sans" panose="020B0606030504020204" pitchFamily="34" charset="0"/>
                  <a:ea typeface="Open Sans" panose="020B0606030504020204" pitchFamily="34" charset="0"/>
                  <a:cs typeface="Open Sans" panose="020B0606030504020204" pitchFamily="34" charset="0"/>
                </a:rPr>
                <a:t>stry</a:t>
              </a:r>
              <a:r>
                <a:rPr lang="en-US" sz="971" i="1"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971" i="1" dirty="0" err="1">
                  <a:latin typeface="Open Sans" panose="020B0606030504020204" pitchFamily="34" charset="0"/>
                  <a:ea typeface="Open Sans" panose="020B0606030504020204" pitchFamily="34" charset="0"/>
                  <a:cs typeface="Open Sans" panose="020B0606030504020204" pitchFamily="34" charset="0"/>
                </a:rPr>
                <a:t>te</a:t>
              </a:r>
              <a:r>
                <a:rPr lang="en-US" sz="971" i="1" dirty="0">
                  <a:latin typeface="Open Sans" panose="020B0606030504020204" pitchFamily="34" charset="0"/>
                  <a:ea typeface="Open Sans" panose="020B0606030504020204" pitchFamily="34" charset="0"/>
                  <a:cs typeface="Open Sans" panose="020B0606030504020204" pitchFamily="34" charset="0"/>
                </a:rPr>
                <a:t> </a:t>
              </a:r>
              <a:r>
                <a:rPr lang="en-US" sz="971" i="1" dirty="0" err="1">
                  <a:latin typeface="Open Sans" panose="020B0606030504020204" pitchFamily="34" charset="0"/>
                  <a:ea typeface="Open Sans" panose="020B0606030504020204" pitchFamily="34" charset="0"/>
                  <a:cs typeface="Open Sans" panose="020B0606030504020204" pitchFamily="34" charset="0"/>
                </a:rPr>
                <a:t>xt</a:t>
              </a:r>
              <a:r>
                <a:rPr lang="en-US" sz="971" i="1"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a:endParaRPr lang="fr-FR" sz="1133" i="1" dirty="0">
                <a:latin typeface="Open Sans" panose="020B0606030504020204" pitchFamily="34" charset="0"/>
                <a:ea typeface="Open Sans" panose="020B0606030504020204" pitchFamily="34" charset="0"/>
                <a:cs typeface="Open Sans" panose="020B0606030504020204" pitchFamily="34" charset="0"/>
              </a:endParaRPr>
            </a:p>
            <a:p>
              <a:pPr marL="177073" indent="-177073">
                <a:buFont typeface="Wingdings" panose="05000000000000000000" pitchFamily="2" charset="2"/>
                <a:buChar char="§"/>
              </a:pPr>
              <a:r>
                <a:rPr lang="en-US" sz="1133" i="1" dirty="0">
                  <a:latin typeface="Open Sans" panose="020B0606030504020204" pitchFamily="34" charset="0"/>
                  <a:ea typeface="Open Sans" panose="020B0606030504020204" pitchFamily="34" charset="0"/>
                  <a:cs typeface="Open Sans" panose="020B0606030504020204" pitchFamily="34" charset="0"/>
                </a:rPr>
                <a:t>CREATIVE DESIGNER</a:t>
              </a:r>
              <a:endParaRPr lang="fr-FR" sz="971" i="1" dirty="0">
                <a:latin typeface="Open Sans" panose="020B0606030504020204" pitchFamily="34" charset="0"/>
                <a:ea typeface="Open Sans" panose="020B0606030504020204" pitchFamily="34" charset="0"/>
                <a:cs typeface="Open Sans" panose="020B0606030504020204" pitchFamily="34" charset="0"/>
              </a:endParaRPr>
            </a:p>
            <a:p>
              <a:r>
                <a:rPr lang="en-US" sz="1133" i="1" dirty="0">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a:r>
                <a:rPr lang="en-US" sz="971"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971" i="1" dirty="0" err="1">
                  <a:latin typeface="Open Sans" panose="020B0606030504020204" pitchFamily="34" charset="0"/>
                  <a:ea typeface="Open Sans" panose="020B0606030504020204" pitchFamily="34" charset="0"/>
                  <a:cs typeface="Open Sans" panose="020B0606030504020204" pitchFamily="34" charset="0"/>
                </a:rPr>
                <a:t>indu</a:t>
              </a:r>
              <a:r>
                <a:rPr lang="en-US" sz="971" i="1" dirty="0">
                  <a:latin typeface="Open Sans" panose="020B0606030504020204" pitchFamily="34" charset="0"/>
                  <a:ea typeface="Open Sans" panose="020B0606030504020204" pitchFamily="34" charset="0"/>
                  <a:cs typeface="Open Sans" panose="020B0606030504020204" pitchFamily="34" charset="0"/>
                </a:rPr>
                <a:t> </a:t>
              </a:r>
              <a:r>
                <a:rPr lang="en-US" sz="971" i="1" dirty="0" err="1">
                  <a:latin typeface="Open Sans" panose="020B0606030504020204" pitchFamily="34" charset="0"/>
                  <a:ea typeface="Open Sans" panose="020B0606030504020204" pitchFamily="34" charset="0"/>
                  <a:cs typeface="Open Sans" panose="020B0606030504020204" pitchFamily="34" charset="0"/>
                </a:rPr>
                <a:t>stry</a:t>
              </a:r>
              <a:r>
                <a:rPr lang="en-US" sz="971" i="1"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971" i="1" dirty="0" err="1">
                  <a:latin typeface="Open Sans" panose="020B0606030504020204" pitchFamily="34" charset="0"/>
                  <a:ea typeface="Open Sans" panose="020B0606030504020204" pitchFamily="34" charset="0"/>
                  <a:cs typeface="Open Sans" panose="020B0606030504020204" pitchFamily="34" charset="0"/>
                </a:rPr>
                <a:t>te</a:t>
              </a:r>
              <a:r>
                <a:rPr lang="en-US" sz="971" i="1" dirty="0">
                  <a:latin typeface="Open Sans" panose="020B0606030504020204" pitchFamily="34" charset="0"/>
                  <a:ea typeface="Open Sans" panose="020B0606030504020204" pitchFamily="34" charset="0"/>
                  <a:cs typeface="Open Sans" panose="020B0606030504020204" pitchFamily="34" charset="0"/>
                </a:rPr>
                <a:t> </a:t>
              </a:r>
              <a:r>
                <a:rPr lang="en-US" sz="971" i="1" dirty="0" err="1">
                  <a:latin typeface="Open Sans" panose="020B0606030504020204" pitchFamily="34" charset="0"/>
                  <a:ea typeface="Open Sans" panose="020B0606030504020204" pitchFamily="34" charset="0"/>
                  <a:cs typeface="Open Sans" panose="020B0606030504020204" pitchFamily="34" charset="0"/>
                </a:rPr>
                <a:t>xt</a:t>
              </a:r>
              <a:r>
                <a:rPr lang="en-US" sz="971" i="1"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a:endParaRPr lang="fr-FR" sz="1133" i="1" dirty="0">
                <a:latin typeface="Open Sans" panose="020B0606030504020204" pitchFamily="34" charset="0"/>
                <a:ea typeface="Open Sans" panose="020B0606030504020204" pitchFamily="34" charset="0"/>
                <a:cs typeface="Open Sans" panose="020B0606030504020204" pitchFamily="34" charset="0"/>
              </a:endParaRPr>
            </a:p>
            <a:p>
              <a:pPr marL="177073" indent="-177073">
                <a:buFont typeface="Wingdings" panose="05000000000000000000" pitchFamily="2" charset="2"/>
                <a:buChar char="§"/>
              </a:pPr>
              <a:r>
                <a:rPr lang="en-US" sz="1133" i="1" dirty="0">
                  <a:latin typeface="Open Sans" panose="020B0606030504020204" pitchFamily="34" charset="0"/>
                  <a:ea typeface="Open Sans" panose="020B0606030504020204" pitchFamily="34" charset="0"/>
                  <a:cs typeface="Open Sans" panose="020B0606030504020204" pitchFamily="34" charset="0"/>
                </a:rPr>
                <a:t>CREATIVE DESIGNER</a:t>
              </a:r>
              <a:endParaRPr lang="fr-FR" sz="971" i="1" dirty="0">
                <a:latin typeface="Open Sans" panose="020B0606030504020204" pitchFamily="34" charset="0"/>
                <a:ea typeface="Open Sans" panose="020B0606030504020204" pitchFamily="34" charset="0"/>
                <a:cs typeface="Open Sans" panose="020B0606030504020204" pitchFamily="34" charset="0"/>
              </a:endParaRPr>
            </a:p>
            <a:p>
              <a:r>
                <a:rPr lang="en-US" sz="1133" i="1" dirty="0">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a:r>
                <a:rPr lang="en-US" sz="971"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971" i="1" dirty="0" err="1">
                  <a:latin typeface="Open Sans" panose="020B0606030504020204" pitchFamily="34" charset="0"/>
                  <a:ea typeface="Open Sans" panose="020B0606030504020204" pitchFamily="34" charset="0"/>
                  <a:cs typeface="Open Sans" panose="020B0606030504020204" pitchFamily="34" charset="0"/>
                </a:rPr>
                <a:t>indu</a:t>
              </a:r>
              <a:r>
                <a:rPr lang="en-US" sz="971" i="1" dirty="0">
                  <a:latin typeface="Open Sans" panose="020B0606030504020204" pitchFamily="34" charset="0"/>
                  <a:ea typeface="Open Sans" panose="020B0606030504020204" pitchFamily="34" charset="0"/>
                  <a:cs typeface="Open Sans" panose="020B0606030504020204" pitchFamily="34" charset="0"/>
                </a:rPr>
                <a:t> </a:t>
              </a:r>
              <a:r>
                <a:rPr lang="en-US" sz="971" i="1" dirty="0" err="1">
                  <a:latin typeface="Open Sans" panose="020B0606030504020204" pitchFamily="34" charset="0"/>
                  <a:ea typeface="Open Sans" panose="020B0606030504020204" pitchFamily="34" charset="0"/>
                  <a:cs typeface="Open Sans" panose="020B0606030504020204" pitchFamily="34" charset="0"/>
                </a:rPr>
                <a:t>stry</a:t>
              </a:r>
              <a:r>
                <a:rPr lang="en-US" sz="971" i="1"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971" i="1" dirty="0" err="1">
                  <a:latin typeface="Open Sans" panose="020B0606030504020204" pitchFamily="34" charset="0"/>
                  <a:ea typeface="Open Sans" panose="020B0606030504020204" pitchFamily="34" charset="0"/>
                  <a:cs typeface="Open Sans" panose="020B0606030504020204" pitchFamily="34" charset="0"/>
                </a:rPr>
                <a:t>te</a:t>
              </a:r>
              <a:r>
                <a:rPr lang="en-US" sz="971" i="1" dirty="0">
                  <a:latin typeface="Open Sans" panose="020B0606030504020204" pitchFamily="34" charset="0"/>
                  <a:ea typeface="Open Sans" panose="020B0606030504020204" pitchFamily="34" charset="0"/>
                  <a:cs typeface="Open Sans" panose="020B0606030504020204" pitchFamily="34" charset="0"/>
                </a:rPr>
                <a:t> </a:t>
              </a:r>
              <a:r>
                <a:rPr lang="en-US" sz="971" i="1" dirty="0" err="1">
                  <a:latin typeface="Open Sans" panose="020B0606030504020204" pitchFamily="34" charset="0"/>
                  <a:ea typeface="Open Sans" panose="020B0606030504020204" pitchFamily="34" charset="0"/>
                  <a:cs typeface="Open Sans" panose="020B0606030504020204" pitchFamily="34" charset="0"/>
                </a:rPr>
                <a:t>xt</a:t>
              </a:r>
              <a:r>
                <a:rPr lang="en-US" sz="971" i="1"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grpSp>
          <p:nvGrpSpPr>
            <p:cNvPr id="19" name="Group 18">
              <a:extLst>
                <a:ext uri="{FF2B5EF4-FFF2-40B4-BE49-F238E27FC236}">
                  <a16:creationId xmlns:a16="http://schemas.microsoft.com/office/drawing/2014/main" id="{815711BA-4577-455D-BA2F-7687EA1A44E9}"/>
                </a:ext>
              </a:extLst>
            </p:cNvPr>
            <p:cNvGrpSpPr/>
            <p:nvPr/>
          </p:nvGrpSpPr>
          <p:grpSpPr>
            <a:xfrm>
              <a:off x="2384660" y="8596664"/>
              <a:ext cx="2270891" cy="1013587"/>
              <a:chOff x="2365610" y="8593645"/>
              <a:chExt cx="2270891" cy="1013587"/>
            </a:xfrm>
          </p:grpSpPr>
          <p:sp>
            <p:nvSpPr>
              <p:cNvPr id="3" name="Rectangle 2">
                <a:extLst>
                  <a:ext uri="{FF2B5EF4-FFF2-40B4-BE49-F238E27FC236}">
                    <a16:creationId xmlns:a16="http://schemas.microsoft.com/office/drawing/2014/main" id="{923EFA51-6848-4B2D-8A51-15C8DC03FDD2}"/>
                  </a:ext>
                </a:extLst>
              </p:cNvPr>
              <p:cNvSpPr/>
              <p:nvPr/>
            </p:nvSpPr>
            <p:spPr>
              <a:xfrm>
                <a:off x="2365610" y="8593645"/>
                <a:ext cx="2258342" cy="493289"/>
              </a:xfrm>
              <a:prstGeom prst="rect">
                <a:avLst/>
              </a:prstGeom>
            </p:spPr>
            <p:txBody>
              <a:bodyPr wrap="square">
                <a:spAutoFit/>
              </a:bodyPr>
              <a:lstStyle/>
              <a:p>
                <a:pPr marL="184995" indent="-184995">
                  <a:buFont typeface="Wingdings" panose="05000000000000000000" pitchFamily="2" charset="2"/>
                  <a:buChar char="§"/>
                </a:pPr>
                <a:r>
                  <a:rPr lang="en-US" sz="1133" i="1" dirty="0">
                    <a:latin typeface="Open Sans" panose="020B0606030504020204" pitchFamily="34" charset="0"/>
                    <a:ea typeface="Open Sans" panose="020B0606030504020204" pitchFamily="34" charset="0"/>
                    <a:cs typeface="Open Sans" panose="020B0606030504020204" pitchFamily="34" charset="0"/>
                  </a:rPr>
                  <a:t>BEST IDEA 2018</a:t>
                </a:r>
              </a:p>
              <a:p>
                <a:pPr marL="177073"/>
                <a:r>
                  <a:rPr lang="en-US" sz="863"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latin typeface="Open Sans" panose="020B0606030504020204" pitchFamily="34" charset="0"/>
                    <a:ea typeface="Open Sans" panose="020B0606030504020204" pitchFamily="34" charset="0"/>
                    <a:cs typeface="Open Sans" panose="020B0606030504020204" pitchFamily="34" charset="0"/>
                  </a:rPr>
                  <a:t>indu</a:t>
                </a:r>
                <a:r>
                  <a:rPr lang="en-US" sz="863" i="1" dirty="0">
                    <a:latin typeface="Open Sans" panose="020B0606030504020204" pitchFamily="34" charset="0"/>
                    <a:ea typeface="Open Sans" panose="020B0606030504020204" pitchFamily="34" charset="0"/>
                    <a:cs typeface="Open Sans" panose="020B0606030504020204" pitchFamily="34" charset="0"/>
                  </a:rPr>
                  <a:t> </a:t>
                </a:r>
                <a:r>
                  <a:rPr lang="en-US" sz="863" i="1" dirty="0" err="1">
                    <a:latin typeface="Open Sans" panose="020B0606030504020204" pitchFamily="34" charset="0"/>
                    <a:ea typeface="Open Sans" panose="020B0606030504020204" pitchFamily="34" charset="0"/>
                    <a:cs typeface="Open Sans" panose="020B0606030504020204" pitchFamily="34" charset="0"/>
                  </a:rPr>
                  <a:t>stry</a:t>
                </a:r>
                <a:r>
                  <a:rPr lang="en-US" sz="863" i="1" dirty="0">
                    <a:latin typeface="Open Sans" panose="020B0606030504020204" pitchFamily="34" charset="0"/>
                    <a:ea typeface="Open Sans" panose="020B0606030504020204" pitchFamily="34" charset="0"/>
                    <a:cs typeface="Open Sans" panose="020B0606030504020204" pitchFamily="34" charset="0"/>
                  </a:rPr>
                  <a:t>. </a:t>
                </a:r>
              </a:p>
            </p:txBody>
          </p:sp>
          <p:sp>
            <p:nvSpPr>
              <p:cNvPr id="87" name="Rectangle 86">
                <a:extLst>
                  <a:ext uri="{FF2B5EF4-FFF2-40B4-BE49-F238E27FC236}">
                    <a16:creationId xmlns:a16="http://schemas.microsoft.com/office/drawing/2014/main" id="{2D24FDAF-C74D-468A-ADE2-178D4B0A272E}"/>
                  </a:ext>
                </a:extLst>
              </p:cNvPr>
              <p:cNvSpPr/>
              <p:nvPr/>
            </p:nvSpPr>
            <p:spPr>
              <a:xfrm>
                <a:off x="2378159" y="9113943"/>
                <a:ext cx="2258342" cy="493289"/>
              </a:xfrm>
              <a:prstGeom prst="rect">
                <a:avLst/>
              </a:prstGeom>
            </p:spPr>
            <p:txBody>
              <a:bodyPr wrap="square">
                <a:spAutoFit/>
              </a:bodyPr>
              <a:lstStyle/>
              <a:p>
                <a:pPr marL="184995" indent="-184995">
                  <a:buFont typeface="Wingdings" panose="05000000000000000000" pitchFamily="2" charset="2"/>
                  <a:buChar char="§"/>
                </a:pPr>
                <a:r>
                  <a:rPr lang="en-US" sz="1133" i="1" dirty="0">
                    <a:latin typeface="Open Sans" panose="020B0606030504020204" pitchFamily="34" charset="0"/>
                    <a:ea typeface="Open Sans" panose="020B0606030504020204" pitchFamily="34" charset="0"/>
                    <a:cs typeface="Open Sans" panose="020B0606030504020204" pitchFamily="34" charset="0"/>
                  </a:rPr>
                  <a:t>BEST IDEA 2019</a:t>
                </a:r>
              </a:p>
              <a:p>
                <a:pPr marL="177073"/>
                <a:r>
                  <a:rPr lang="en-US" sz="863"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latin typeface="Open Sans" panose="020B0606030504020204" pitchFamily="34" charset="0"/>
                    <a:ea typeface="Open Sans" panose="020B0606030504020204" pitchFamily="34" charset="0"/>
                    <a:cs typeface="Open Sans" panose="020B0606030504020204" pitchFamily="34" charset="0"/>
                  </a:rPr>
                  <a:t>indu</a:t>
                </a:r>
                <a:r>
                  <a:rPr lang="en-US" sz="863" i="1" dirty="0">
                    <a:latin typeface="Open Sans" panose="020B0606030504020204" pitchFamily="34" charset="0"/>
                    <a:ea typeface="Open Sans" panose="020B0606030504020204" pitchFamily="34" charset="0"/>
                    <a:cs typeface="Open Sans" panose="020B0606030504020204" pitchFamily="34" charset="0"/>
                  </a:rPr>
                  <a:t> </a:t>
                </a:r>
                <a:r>
                  <a:rPr lang="en-US" sz="863" i="1" dirty="0" err="1">
                    <a:latin typeface="Open Sans" panose="020B0606030504020204" pitchFamily="34" charset="0"/>
                    <a:ea typeface="Open Sans" panose="020B0606030504020204" pitchFamily="34" charset="0"/>
                    <a:cs typeface="Open Sans" panose="020B0606030504020204" pitchFamily="34" charset="0"/>
                  </a:rPr>
                  <a:t>stry</a:t>
                </a:r>
                <a:r>
                  <a:rPr lang="en-US" sz="863" i="1" dirty="0">
                    <a:latin typeface="Open Sans" panose="020B0606030504020204" pitchFamily="34" charset="0"/>
                    <a:ea typeface="Open Sans" panose="020B0606030504020204" pitchFamily="34" charset="0"/>
                    <a:cs typeface="Open Sans" panose="020B0606030504020204" pitchFamily="34" charset="0"/>
                  </a:rPr>
                  <a:t>. </a:t>
                </a:r>
              </a:p>
            </p:txBody>
          </p:sp>
        </p:grpSp>
      </p:grpSp>
      <p:grpSp>
        <p:nvGrpSpPr>
          <p:cNvPr id="12" name="Group 11"/>
          <p:cNvGrpSpPr/>
          <p:nvPr/>
        </p:nvGrpSpPr>
        <p:grpSpPr>
          <a:xfrm rot="21326947">
            <a:off x="198963" y="793535"/>
            <a:ext cx="2316996" cy="9255580"/>
            <a:chOff x="45442" y="444351"/>
            <a:chExt cx="2147342" cy="8577873"/>
          </a:xfrm>
        </p:grpSpPr>
        <p:sp>
          <p:nvSpPr>
            <p:cNvPr id="122" name="Rectangle 121">
              <a:extLst>
                <a:ext uri="{FF2B5EF4-FFF2-40B4-BE49-F238E27FC236}">
                  <a16:creationId xmlns:a16="http://schemas.microsoft.com/office/drawing/2014/main" id="{D05CE0DC-1740-4CB7-A7C6-B0E73659B557}"/>
                </a:ext>
              </a:extLst>
            </p:cNvPr>
            <p:cNvSpPr/>
            <p:nvPr/>
          </p:nvSpPr>
          <p:spPr>
            <a:xfrm>
              <a:off x="68464" y="7814043"/>
              <a:ext cx="2124320" cy="324000"/>
            </a:xfrm>
            <a:prstGeom prst="rect">
              <a:avLst/>
            </a:prstGeom>
            <a:solidFill>
              <a:srgbClr val="B876B2"/>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38686" algn="r">
                <a:lnSpc>
                  <a:spcPct val="107000"/>
                </a:lnSpc>
                <a:spcAft>
                  <a:spcPts val="738"/>
                </a:spcAft>
              </a:pPr>
              <a:r>
                <a:rPr lang="fr-MA" sz="1477"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HOBBIES</a:t>
              </a:r>
              <a:endParaRPr lang="fr-FR" sz="1477" b="1"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369" y="444351"/>
              <a:ext cx="1634760" cy="1634760"/>
            </a:xfrm>
            <a:prstGeom prst="ellipse">
              <a:avLst/>
            </a:prstGeom>
            <a:solidFill>
              <a:srgbClr val="DDDDDB"/>
            </a:solidFill>
            <a:ln w="50800" cmpd="sng">
              <a:solidFill>
                <a:srgbClr val="B876B2"/>
              </a:solidFill>
              <a:prstDash val="solid"/>
            </a:ln>
          </p:spPr>
        </p:pic>
        <p:grpSp>
          <p:nvGrpSpPr>
            <p:cNvPr id="72" name="Group 71">
              <a:extLst>
                <a:ext uri="{FF2B5EF4-FFF2-40B4-BE49-F238E27FC236}">
                  <a16:creationId xmlns:a16="http://schemas.microsoft.com/office/drawing/2014/main" id="{886A7FF5-4BF6-4FBA-BAB2-2EE05008397B}"/>
                </a:ext>
              </a:extLst>
            </p:cNvPr>
            <p:cNvGrpSpPr/>
            <p:nvPr/>
          </p:nvGrpSpPr>
          <p:grpSpPr>
            <a:xfrm>
              <a:off x="438963" y="2320631"/>
              <a:ext cx="1587315" cy="1432082"/>
              <a:chOff x="4626164" y="2615382"/>
              <a:chExt cx="1587315" cy="1432082"/>
            </a:xfrm>
          </p:grpSpPr>
          <p:grpSp>
            <p:nvGrpSpPr>
              <p:cNvPr id="73" name="Group 72">
                <a:extLst>
                  <a:ext uri="{FF2B5EF4-FFF2-40B4-BE49-F238E27FC236}">
                    <a16:creationId xmlns:a16="http://schemas.microsoft.com/office/drawing/2014/main" id="{BD07093B-9E38-4762-B2FE-9B7E1592F28E}"/>
                  </a:ext>
                </a:extLst>
              </p:cNvPr>
              <p:cNvGrpSpPr/>
              <p:nvPr/>
            </p:nvGrpSpPr>
            <p:grpSpPr>
              <a:xfrm>
                <a:off x="4800185" y="2615382"/>
                <a:ext cx="1413294" cy="1171464"/>
                <a:chOff x="1805555" y="914338"/>
                <a:chExt cx="1413294" cy="1171464"/>
              </a:xfrm>
            </p:grpSpPr>
            <p:grpSp>
              <p:nvGrpSpPr>
                <p:cNvPr id="89" name="Group 88">
                  <a:extLst>
                    <a:ext uri="{FF2B5EF4-FFF2-40B4-BE49-F238E27FC236}">
                      <a16:creationId xmlns:a16="http://schemas.microsoft.com/office/drawing/2014/main" id="{C9FF82DB-B153-43E9-AFCE-7E08C3133F82}"/>
                    </a:ext>
                  </a:extLst>
                </p:cNvPr>
                <p:cNvGrpSpPr/>
                <p:nvPr/>
              </p:nvGrpSpPr>
              <p:grpSpPr>
                <a:xfrm>
                  <a:off x="1805555" y="914338"/>
                  <a:ext cx="1413294" cy="1171464"/>
                  <a:chOff x="1805555" y="914338"/>
                  <a:chExt cx="1413294" cy="1171464"/>
                </a:xfrm>
              </p:grpSpPr>
              <p:grpSp>
                <p:nvGrpSpPr>
                  <p:cNvPr id="91" name="Group 90">
                    <a:extLst>
                      <a:ext uri="{FF2B5EF4-FFF2-40B4-BE49-F238E27FC236}">
                        <a16:creationId xmlns:a16="http://schemas.microsoft.com/office/drawing/2014/main" id="{87380A9F-6BB8-4422-8F2F-50A05CEAC0AC}"/>
                      </a:ext>
                    </a:extLst>
                  </p:cNvPr>
                  <p:cNvGrpSpPr/>
                  <p:nvPr/>
                </p:nvGrpSpPr>
                <p:grpSpPr>
                  <a:xfrm>
                    <a:off x="1805555" y="958772"/>
                    <a:ext cx="1171132" cy="1099996"/>
                    <a:chOff x="271749" y="960992"/>
                    <a:chExt cx="1171132" cy="1099996"/>
                  </a:xfrm>
                </p:grpSpPr>
                <p:sp>
                  <p:nvSpPr>
                    <p:cNvPr id="95" name="Rectangle 94">
                      <a:extLst>
                        <a:ext uri="{FF2B5EF4-FFF2-40B4-BE49-F238E27FC236}">
                          <a16:creationId xmlns:a16="http://schemas.microsoft.com/office/drawing/2014/main" id="{578A6A93-105C-49B1-970D-84338D980F14}"/>
                        </a:ext>
                      </a:extLst>
                    </p:cNvPr>
                    <p:cNvSpPr/>
                    <p:nvPr/>
                  </p:nvSpPr>
                  <p:spPr>
                    <a:xfrm>
                      <a:off x="584188" y="1908385"/>
                      <a:ext cx="858693" cy="15260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lnSpc>
                          <a:spcPct val="107000"/>
                        </a:lnSpc>
                        <a:spcAft>
                          <a:spcPts val="738"/>
                        </a:spcAft>
                      </a:pPr>
                      <a:r>
                        <a:rPr lang="fr-MA" sz="1079" i="1" dirty="0">
                          <a:latin typeface="Open Sans" panose="020B0606030504020204" pitchFamily="34" charset="0"/>
                          <a:ea typeface="Open Sans" panose="020B0606030504020204" pitchFamily="34" charset="0"/>
                          <a:cs typeface="Open Sans" panose="020B0606030504020204" pitchFamily="34" charset="0"/>
                        </a:rPr>
                        <a:t>Rabat, Morocco</a:t>
                      </a:r>
                      <a:endParaRPr lang="fr-FR" sz="1079" i="1" dirty="0">
                        <a:latin typeface="Open Sans" panose="020B0606030504020204" pitchFamily="34" charset="0"/>
                        <a:ea typeface="Open Sans" panose="020B0606030504020204" pitchFamily="34" charset="0"/>
                        <a:cs typeface="Open Sans" panose="020B0606030504020204" pitchFamily="34" charset="0"/>
                      </a:endParaRPr>
                    </a:p>
                  </p:txBody>
                </p:sp>
                <p:sp>
                  <p:nvSpPr>
                    <p:cNvPr id="96" name="Rectangle 95">
                      <a:extLst>
                        <a:ext uri="{FF2B5EF4-FFF2-40B4-BE49-F238E27FC236}">
                          <a16:creationId xmlns:a16="http://schemas.microsoft.com/office/drawing/2014/main" id="{600D8D3B-9996-4CFF-A486-7565D503CDF3}"/>
                        </a:ext>
                      </a:extLst>
                    </p:cNvPr>
                    <p:cNvSpPr/>
                    <p:nvPr/>
                  </p:nvSpPr>
                  <p:spPr>
                    <a:xfrm>
                      <a:off x="445341" y="960992"/>
                      <a:ext cx="97754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79" i="1" dirty="0">
                          <a:latin typeface="Open Sans" panose="020B0606030504020204" pitchFamily="34" charset="0"/>
                          <a:ea typeface="Open Sans" panose="020B0606030504020204" pitchFamily="34" charset="0"/>
                          <a:cs typeface="Open Sans" panose="020B0606030504020204" pitchFamily="34" charset="0"/>
                        </a:rPr>
                        <a:t>00212600000000</a:t>
                      </a:r>
                      <a:endParaRPr lang="en-US" sz="1133" i="1" dirty="0">
                        <a:latin typeface="Open Sans" panose="020B0606030504020204" pitchFamily="34" charset="0"/>
                        <a:ea typeface="Open Sans" panose="020B0606030504020204" pitchFamily="34" charset="0"/>
                        <a:cs typeface="Open Sans" panose="020B0606030504020204" pitchFamily="34" charset="0"/>
                      </a:endParaRPr>
                    </a:p>
                  </p:txBody>
                </p:sp>
                <p:sp>
                  <p:nvSpPr>
                    <p:cNvPr id="97" name="Rectangle 96">
                      <a:extLst>
                        <a:ext uri="{FF2B5EF4-FFF2-40B4-BE49-F238E27FC236}">
                          <a16:creationId xmlns:a16="http://schemas.microsoft.com/office/drawing/2014/main" id="{45112ABE-559A-4E4B-8FA1-BBB76FA37373}"/>
                        </a:ext>
                      </a:extLst>
                    </p:cNvPr>
                    <p:cNvSpPr/>
                    <p:nvPr/>
                  </p:nvSpPr>
                  <p:spPr>
                    <a:xfrm>
                      <a:off x="271749" y="1273824"/>
                      <a:ext cx="1146905"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79" i="1" dirty="0">
                          <a:latin typeface="Open Sans" panose="020B0606030504020204" pitchFamily="34" charset="0"/>
                          <a:ea typeface="Open Sans" panose="020B0606030504020204" pitchFamily="34" charset="0"/>
                          <a:cs typeface="Open Sans" panose="020B0606030504020204" pitchFamily="34" charset="0"/>
                        </a:rPr>
                        <a:t>info@bestfreecv.com</a:t>
                      </a:r>
                      <a:endParaRPr lang="fr-FR" sz="1079" i="1" dirty="0">
                        <a:latin typeface="Open Sans" panose="020B0606030504020204" pitchFamily="34" charset="0"/>
                        <a:ea typeface="Open Sans" panose="020B0606030504020204" pitchFamily="34" charset="0"/>
                        <a:cs typeface="Open Sans" panose="020B0606030504020204" pitchFamily="34" charset="0"/>
                      </a:endParaRPr>
                    </a:p>
                  </p:txBody>
                </p:sp>
                <p:sp>
                  <p:nvSpPr>
                    <p:cNvPr id="98" name="Rectangle 97">
                      <a:extLst>
                        <a:ext uri="{FF2B5EF4-FFF2-40B4-BE49-F238E27FC236}">
                          <a16:creationId xmlns:a16="http://schemas.microsoft.com/office/drawing/2014/main" id="{A7BA6C1D-1CF9-4DB7-AF69-F920D676CE7B}"/>
                        </a:ext>
                      </a:extLst>
                    </p:cNvPr>
                    <p:cNvSpPr/>
                    <p:nvPr/>
                  </p:nvSpPr>
                  <p:spPr>
                    <a:xfrm>
                      <a:off x="311458" y="1586878"/>
                      <a:ext cx="1117193"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79" i="1" dirty="0">
                          <a:latin typeface="Open Sans" panose="020B0606030504020204" pitchFamily="34" charset="0"/>
                          <a:ea typeface="Open Sans" panose="020B0606030504020204" pitchFamily="34" charset="0"/>
                          <a:cs typeface="Open Sans" panose="020B0606030504020204" pitchFamily="34" charset="0"/>
                        </a:rPr>
                        <a:t>www.bestfreecv.com</a:t>
                      </a:r>
                      <a:endParaRPr lang="fr-FR" sz="1079" i="1"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92" name="شكل حر 78">
                    <a:extLst>
                      <a:ext uri="{FF2B5EF4-FFF2-40B4-BE49-F238E27FC236}">
                        <a16:creationId xmlns:a16="http://schemas.microsoft.com/office/drawing/2014/main" id="{0CB9006E-C69B-436F-8485-14CD898C4F87}"/>
                      </a:ext>
                    </a:extLst>
                  </p:cNvPr>
                  <p:cNvSpPr>
                    <a:spLocks noChangeAspect="1"/>
                  </p:cNvSpPr>
                  <p:nvPr/>
                </p:nvSpPr>
                <p:spPr>
                  <a:xfrm>
                    <a:off x="3051002" y="1886944"/>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chemeClr val="tx1"/>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fr-MA" sz="3021">
                      <a:solidFill>
                        <a:schemeClr val="tx1"/>
                      </a:solidFill>
                    </a:endParaRPr>
                  </a:p>
                </p:txBody>
              </p:sp>
              <p:sp>
                <p:nvSpPr>
                  <p:cNvPr id="93" name="شكل حر 85">
                    <a:extLst>
                      <a:ext uri="{FF2B5EF4-FFF2-40B4-BE49-F238E27FC236}">
                        <a16:creationId xmlns:a16="http://schemas.microsoft.com/office/drawing/2014/main" id="{D31312D1-BF1B-4A8F-9DD1-456442795E3F}"/>
                      </a:ext>
                    </a:extLst>
                  </p:cNvPr>
                  <p:cNvSpPr>
                    <a:spLocks noChangeAspect="1"/>
                  </p:cNvSpPr>
                  <p:nvPr/>
                </p:nvSpPr>
                <p:spPr>
                  <a:xfrm>
                    <a:off x="3018882" y="1278908"/>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fr-MA" sz="3021">
                      <a:solidFill>
                        <a:schemeClr val="tx1"/>
                      </a:solidFill>
                    </a:endParaRPr>
                  </a:p>
                </p:txBody>
              </p:sp>
              <p:sp>
                <p:nvSpPr>
                  <p:cNvPr id="94" name="Freeform: Shape 93">
                    <a:extLst>
                      <a:ext uri="{FF2B5EF4-FFF2-40B4-BE49-F238E27FC236}">
                        <a16:creationId xmlns:a16="http://schemas.microsoft.com/office/drawing/2014/main" id="{2A233C98-BDBD-4CE8-A405-1D771D218C2C}"/>
                      </a:ext>
                    </a:extLst>
                  </p:cNvPr>
                  <p:cNvSpPr/>
                  <p:nvPr/>
                </p:nvSpPr>
                <p:spPr>
                  <a:xfrm>
                    <a:off x="3019991" y="914338"/>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MA" sz="3021">
                      <a:solidFill>
                        <a:schemeClr val="tx1"/>
                      </a:solidFill>
                    </a:endParaRPr>
                  </a:p>
                </p:txBody>
              </p:sp>
            </p:grpSp>
            <p:sp>
              <p:nvSpPr>
                <p:cNvPr id="90" name="شكل حر 62">
                  <a:extLst>
                    <a:ext uri="{FF2B5EF4-FFF2-40B4-BE49-F238E27FC236}">
                      <a16:creationId xmlns:a16="http://schemas.microsoft.com/office/drawing/2014/main" id="{E10591AC-12C1-4EDA-B5E2-67E59E82B137}"/>
                    </a:ext>
                  </a:extLst>
                </p:cNvPr>
                <p:cNvSpPr>
                  <a:spLocks noChangeAspect="1"/>
                </p:cNvSpPr>
                <p:nvPr/>
              </p:nvSpPr>
              <p:spPr bwMode="auto">
                <a:xfrm flipH="1">
                  <a:off x="3013997" y="1554393"/>
                  <a:ext cx="201530" cy="198858"/>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chemeClr val="tx1"/>
                </a:solidFill>
                <a:ln w="9525">
                  <a:noFill/>
                  <a:round/>
                  <a:headEnd/>
                  <a:tailEnd/>
                </a:ln>
              </p:spPr>
              <p:txBody>
                <a:bodyPr rot="0" vert="horz" wrap="square" lIns="98664" tIns="49332" rIns="98664" bIns="49332"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MA" sz="3021"/>
                </a:p>
              </p:txBody>
            </p:sp>
          </p:grpSp>
          <p:grpSp>
            <p:nvGrpSpPr>
              <p:cNvPr id="85" name="Group 84">
                <a:extLst>
                  <a:ext uri="{FF2B5EF4-FFF2-40B4-BE49-F238E27FC236}">
                    <a16:creationId xmlns:a16="http://schemas.microsoft.com/office/drawing/2014/main" id="{D0BD8D0E-C7E9-43F9-BC81-7BF6C87019AD}"/>
                  </a:ext>
                </a:extLst>
              </p:cNvPr>
              <p:cNvGrpSpPr/>
              <p:nvPr/>
            </p:nvGrpSpPr>
            <p:grpSpPr>
              <a:xfrm>
                <a:off x="4626164" y="3911317"/>
                <a:ext cx="1553920" cy="136147"/>
                <a:chOff x="4626164" y="3911317"/>
                <a:chExt cx="1553920" cy="136147"/>
              </a:xfrm>
            </p:grpSpPr>
            <p:sp>
              <p:nvSpPr>
                <p:cNvPr id="86" name="Rectangle 85">
                  <a:extLst>
                    <a:ext uri="{FF2B5EF4-FFF2-40B4-BE49-F238E27FC236}">
                      <a16:creationId xmlns:a16="http://schemas.microsoft.com/office/drawing/2014/main" id="{8E7FE09E-2212-46BC-A6B4-C3921F76610B}"/>
                    </a:ext>
                  </a:extLst>
                </p:cNvPr>
                <p:cNvSpPr/>
                <p:nvPr/>
              </p:nvSpPr>
              <p:spPr>
                <a:xfrm>
                  <a:off x="4626164" y="3911317"/>
                  <a:ext cx="1424873"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r" rtl="1">
                    <a:lnSpc>
                      <a:spcPct val="107000"/>
                    </a:lnSpc>
                    <a:spcAft>
                      <a:spcPts val="738"/>
                    </a:spcAft>
                  </a:pPr>
                  <a:r>
                    <a:rPr lang="fr-MA" sz="1079" i="1" dirty="0">
                      <a:solidFill>
                        <a:schemeClr val="tx1"/>
                      </a:solidFill>
                      <a:latin typeface="Open Sans" panose="020B0606030504020204" pitchFamily="34" charset="0"/>
                      <a:ea typeface="Open Sans" panose="020B0606030504020204" pitchFamily="34" charset="0"/>
                      <a:cs typeface="Open Sans" panose="020B0606030504020204" pitchFamily="34" charset="0"/>
                    </a:rPr>
                    <a:t>29 </a:t>
                  </a:r>
                  <a:r>
                    <a:rPr lang="fr-MA" sz="1079" i="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years</a:t>
                  </a:r>
                  <a:r>
                    <a:rPr lang="fr-MA" sz="1079" i="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r-MA" sz="1079" i="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old</a:t>
                  </a:r>
                  <a:endParaRPr lang="fr-FR" sz="1079"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8" name="Heart 87">
                  <a:extLst>
                    <a:ext uri="{FF2B5EF4-FFF2-40B4-BE49-F238E27FC236}">
                      <a16:creationId xmlns:a16="http://schemas.microsoft.com/office/drawing/2014/main" id="{D0803422-899D-4195-ACD9-71B1372EB79F}"/>
                    </a:ext>
                  </a:extLst>
                </p:cNvPr>
                <p:cNvSpPr/>
                <p:nvPr/>
              </p:nvSpPr>
              <p:spPr>
                <a:xfrm>
                  <a:off x="6055308" y="3919476"/>
                  <a:ext cx="124776" cy="124776"/>
                </a:xfrm>
                <a:prstGeom prst="hear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a:p>
              </p:txBody>
            </p:sp>
          </p:grpSp>
        </p:grpSp>
        <p:sp>
          <p:nvSpPr>
            <p:cNvPr id="100" name="Rectangle 99">
              <a:extLst>
                <a:ext uri="{FF2B5EF4-FFF2-40B4-BE49-F238E27FC236}">
                  <a16:creationId xmlns:a16="http://schemas.microsoft.com/office/drawing/2014/main" id="{926225B1-92EE-4A0C-AC6B-949FFF2515BB}"/>
                </a:ext>
              </a:extLst>
            </p:cNvPr>
            <p:cNvSpPr/>
            <p:nvPr/>
          </p:nvSpPr>
          <p:spPr>
            <a:xfrm>
              <a:off x="52837" y="6695328"/>
              <a:ext cx="2124837" cy="324000"/>
            </a:xfrm>
            <a:prstGeom prst="rect">
              <a:avLst/>
            </a:prstGeom>
            <a:solidFill>
              <a:srgbClr val="B876B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r">
                <a:tabLst>
                  <a:tab pos="1932165" algn="l"/>
                </a:tabLst>
              </a:pPr>
              <a:r>
                <a:rPr lang="fr-MA" sz="1477"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LANGUAGE</a:t>
              </a:r>
              <a:endParaRPr lang="fr-FR" sz="1477" b="1"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2" name="Rectangle 101">
              <a:extLst>
                <a:ext uri="{FF2B5EF4-FFF2-40B4-BE49-F238E27FC236}">
                  <a16:creationId xmlns:a16="http://schemas.microsoft.com/office/drawing/2014/main" id="{6128898D-2ED1-43EF-A97A-479798877FAD}"/>
                </a:ext>
              </a:extLst>
            </p:cNvPr>
            <p:cNvSpPr/>
            <p:nvPr/>
          </p:nvSpPr>
          <p:spPr>
            <a:xfrm>
              <a:off x="1317467" y="8205531"/>
              <a:ext cx="809938" cy="816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r" rtl="1">
                <a:lnSpc>
                  <a:spcPct val="107000"/>
                </a:lnSpc>
                <a:spcBef>
                  <a:spcPts val="432"/>
                </a:spcBef>
                <a:spcAft>
                  <a:spcPts val="432"/>
                </a:spcAft>
              </a:pPr>
              <a:r>
                <a:rPr lang="fr-MA" sz="755" b="1" i="1" dirty="0">
                  <a:solidFill>
                    <a:schemeClr val="tx1"/>
                  </a:solidFill>
                  <a:latin typeface="Open Sans" panose="020B0606030504020204" pitchFamily="34" charset="0"/>
                  <a:ea typeface="Open Sans" panose="020B0606030504020204" pitchFamily="34" charset="0"/>
                  <a:cs typeface="Mothanna" panose="02000503000000000000" pitchFamily="2" charset="-78"/>
                </a:rPr>
                <a:t>CINÉMA</a:t>
              </a:r>
            </a:p>
            <a:p>
              <a:pPr algn="r" rtl="1">
                <a:lnSpc>
                  <a:spcPct val="107000"/>
                </a:lnSpc>
                <a:spcBef>
                  <a:spcPts val="432"/>
                </a:spcBef>
                <a:spcAft>
                  <a:spcPts val="432"/>
                </a:spcAft>
              </a:pPr>
              <a:r>
                <a:rPr lang="fr-MA" sz="755" b="1" i="1" dirty="0">
                  <a:solidFill>
                    <a:schemeClr val="tx1"/>
                  </a:solidFill>
                  <a:latin typeface="Open Sans" panose="020B0606030504020204" pitchFamily="34" charset="0"/>
                  <a:ea typeface="Open Sans" panose="020B0606030504020204" pitchFamily="34" charset="0"/>
                  <a:cs typeface="Mothanna" panose="02000503000000000000" pitchFamily="2" charset="-78"/>
                </a:rPr>
                <a:t>MUSIC</a:t>
              </a:r>
            </a:p>
            <a:p>
              <a:pPr algn="r" rtl="1">
                <a:lnSpc>
                  <a:spcPct val="107000"/>
                </a:lnSpc>
                <a:spcBef>
                  <a:spcPts val="432"/>
                </a:spcBef>
                <a:spcAft>
                  <a:spcPts val="432"/>
                </a:spcAft>
              </a:pPr>
              <a:r>
                <a:rPr lang="fr-MA" sz="755" b="1" i="1" dirty="0">
                  <a:solidFill>
                    <a:schemeClr val="tx1"/>
                  </a:solidFill>
                  <a:latin typeface="Open Sans" panose="020B0606030504020204" pitchFamily="34" charset="0"/>
                  <a:ea typeface="Open Sans" panose="020B0606030504020204" pitchFamily="34" charset="0"/>
                  <a:cs typeface="Mothanna" panose="02000503000000000000" pitchFamily="2" charset="-78"/>
                </a:rPr>
                <a:t>GAMES</a:t>
              </a:r>
            </a:p>
            <a:p>
              <a:pPr algn="r" rtl="1">
                <a:lnSpc>
                  <a:spcPct val="107000"/>
                </a:lnSpc>
                <a:spcBef>
                  <a:spcPts val="432"/>
                </a:spcBef>
                <a:spcAft>
                  <a:spcPts val="432"/>
                </a:spcAft>
              </a:pPr>
              <a:r>
                <a:rPr lang="fr-MA" sz="755" b="1" i="1" dirty="0">
                  <a:solidFill>
                    <a:schemeClr val="tx1"/>
                  </a:solidFill>
                  <a:latin typeface="Open Sans" panose="020B0606030504020204" pitchFamily="34" charset="0"/>
                  <a:ea typeface="Open Sans" panose="020B0606030504020204" pitchFamily="34" charset="0"/>
                  <a:cs typeface="Mothanna" panose="02000503000000000000" pitchFamily="2" charset="-78"/>
                </a:rPr>
                <a:t>BOOKS</a:t>
              </a:r>
              <a:endParaRPr lang="fr-FR" sz="755" b="1"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5" name="Rectangle 164">
              <a:extLst>
                <a:ext uri="{FF2B5EF4-FFF2-40B4-BE49-F238E27FC236}">
                  <a16:creationId xmlns:a16="http://schemas.microsoft.com/office/drawing/2014/main" id="{6128898D-2ED1-43EF-A97A-479798877FAD}"/>
                </a:ext>
              </a:extLst>
            </p:cNvPr>
            <p:cNvSpPr/>
            <p:nvPr/>
          </p:nvSpPr>
          <p:spPr>
            <a:xfrm>
              <a:off x="1306672" y="7103336"/>
              <a:ext cx="809938" cy="60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r" rtl="1">
                <a:lnSpc>
                  <a:spcPct val="107000"/>
                </a:lnSpc>
                <a:spcBef>
                  <a:spcPts val="432"/>
                </a:spcBef>
                <a:spcAft>
                  <a:spcPts val="432"/>
                </a:spcAft>
              </a:pPr>
              <a:r>
                <a:rPr lang="fr-MA" sz="755"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ARABIC</a:t>
              </a:r>
              <a:endParaRPr lang="ar-MA" sz="755" b="1" i="1" dirty="0">
                <a:solidFill>
                  <a:schemeClr val="tx1"/>
                </a:solidFill>
                <a:latin typeface="Open Sans" panose="020B0606030504020204" pitchFamily="34" charset="0"/>
                <a:ea typeface="Open Sans" panose="020B0606030504020204" pitchFamily="34" charset="0"/>
                <a:cs typeface="Mothanna" panose="02000503000000000000" pitchFamily="2" charset="-78"/>
              </a:endParaRPr>
            </a:p>
            <a:p>
              <a:pPr algn="r" rtl="1">
                <a:lnSpc>
                  <a:spcPct val="107000"/>
                </a:lnSpc>
                <a:spcBef>
                  <a:spcPts val="432"/>
                </a:spcBef>
                <a:spcAft>
                  <a:spcPts val="432"/>
                </a:spcAft>
              </a:pPr>
              <a:r>
                <a:rPr lang="fr-MA" sz="755"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ENGLISH</a:t>
              </a:r>
              <a:endParaRPr lang="fr-FR" sz="755" b="1"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r" rtl="1">
                <a:lnSpc>
                  <a:spcPct val="107000"/>
                </a:lnSpc>
                <a:spcBef>
                  <a:spcPts val="432"/>
                </a:spcBef>
                <a:spcAft>
                  <a:spcPts val="432"/>
                </a:spcAft>
              </a:pPr>
              <a:r>
                <a:rPr lang="fr-MA" sz="755"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FRENCH</a:t>
              </a:r>
              <a:endParaRPr lang="fr-FR" sz="755" b="1"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 name="Group 4"/>
            <p:cNvGrpSpPr/>
            <p:nvPr/>
          </p:nvGrpSpPr>
          <p:grpSpPr>
            <a:xfrm>
              <a:off x="58988" y="5360535"/>
              <a:ext cx="2124321" cy="1252798"/>
              <a:chOff x="58988" y="5360535"/>
              <a:chExt cx="2124321" cy="1252798"/>
            </a:xfrm>
          </p:grpSpPr>
          <p:sp>
            <p:nvSpPr>
              <p:cNvPr id="74" name="Rectangle 73">
                <a:extLst>
                  <a:ext uri="{FF2B5EF4-FFF2-40B4-BE49-F238E27FC236}">
                    <a16:creationId xmlns:a16="http://schemas.microsoft.com/office/drawing/2014/main" id="{9DB1A263-4539-469D-A653-02B25702121A}"/>
                  </a:ext>
                </a:extLst>
              </p:cNvPr>
              <p:cNvSpPr/>
              <p:nvPr/>
            </p:nvSpPr>
            <p:spPr>
              <a:xfrm>
                <a:off x="58988" y="5360535"/>
                <a:ext cx="2124321" cy="324000"/>
              </a:xfrm>
              <a:prstGeom prst="rect">
                <a:avLst/>
              </a:prstGeom>
              <a:solidFill>
                <a:srgbClr val="B876B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r"/>
                <a:r>
                  <a:rPr lang="fr-MA" sz="1477"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PERSONAL</a:t>
                </a:r>
                <a:r>
                  <a:rPr lang="fr-MA" sz="1477" b="1" dirty="0">
                    <a:solidFill>
                      <a:schemeClr val="tx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MA" sz="1477"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SKILLS</a:t>
                </a:r>
                <a:endParaRPr lang="fr-FR" sz="1477" b="1"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Rectangle 98">
                <a:extLst>
                  <a:ext uri="{FF2B5EF4-FFF2-40B4-BE49-F238E27FC236}">
                    <a16:creationId xmlns:a16="http://schemas.microsoft.com/office/drawing/2014/main" id="{26D95878-FC15-432E-AF12-3E2CC681A5FA}"/>
                  </a:ext>
                </a:extLst>
              </p:cNvPr>
              <p:cNvSpPr/>
              <p:nvPr/>
            </p:nvSpPr>
            <p:spPr>
              <a:xfrm>
                <a:off x="1307360" y="5768353"/>
                <a:ext cx="809938" cy="84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r" rtl="1">
                  <a:lnSpc>
                    <a:spcPct val="114000"/>
                  </a:lnSpc>
                  <a:spcBef>
                    <a:spcPts val="432"/>
                  </a:spcBef>
                  <a:spcAft>
                    <a:spcPts val="432"/>
                  </a:spcAft>
                </a:pPr>
                <a:r>
                  <a:rPr lang="fr-MA" sz="755" b="1" i="1" dirty="0">
                    <a:solidFill>
                      <a:schemeClr val="tx1"/>
                    </a:solidFill>
                    <a:latin typeface="Open Sans" panose="020B0606030504020204" pitchFamily="34" charset="0"/>
                    <a:ea typeface="Open Sans" panose="020B0606030504020204" pitchFamily="34" charset="0"/>
                    <a:cs typeface="Mothanna" panose="02000503000000000000" pitchFamily="2" charset="-78"/>
                  </a:rPr>
                  <a:t>CREATIVE</a:t>
                </a:r>
                <a:endParaRPr lang="ar-MA" sz="755" b="1" i="1" dirty="0">
                  <a:solidFill>
                    <a:schemeClr val="tx1"/>
                  </a:solidFill>
                  <a:latin typeface="Open Sans" panose="020B0606030504020204" pitchFamily="34" charset="0"/>
                  <a:ea typeface="Open Sans" panose="020B0606030504020204" pitchFamily="34" charset="0"/>
                  <a:cs typeface="Mothanna" panose="02000503000000000000" pitchFamily="2" charset="-78"/>
                </a:endParaRPr>
              </a:p>
              <a:p>
                <a:pPr algn="r" rtl="1">
                  <a:lnSpc>
                    <a:spcPct val="114000"/>
                  </a:lnSpc>
                  <a:spcBef>
                    <a:spcPts val="432"/>
                  </a:spcBef>
                  <a:spcAft>
                    <a:spcPts val="432"/>
                  </a:spcAft>
                </a:pPr>
                <a:r>
                  <a:rPr lang="fr-MA" sz="755" b="1" i="1" dirty="0">
                    <a:solidFill>
                      <a:schemeClr val="tx1"/>
                    </a:solidFill>
                    <a:latin typeface="Open Sans" panose="020B0606030504020204" pitchFamily="34" charset="0"/>
                    <a:ea typeface="Open Sans" panose="020B0606030504020204" pitchFamily="34" charset="0"/>
                    <a:cs typeface="Mothanna" panose="02000503000000000000" pitchFamily="2" charset="-78"/>
                  </a:rPr>
                  <a:t>CREATIVE</a:t>
                </a:r>
                <a:endParaRPr lang="fr-FR" sz="755" b="1"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r" rtl="1">
                  <a:lnSpc>
                    <a:spcPct val="114000"/>
                  </a:lnSpc>
                  <a:spcBef>
                    <a:spcPts val="432"/>
                  </a:spcBef>
                  <a:spcAft>
                    <a:spcPts val="432"/>
                  </a:spcAft>
                </a:pPr>
                <a:r>
                  <a:rPr lang="fr-FR" sz="755"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CREATIVE</a:t>
                </a:r>
              </a:p>
              <a:p>
                <a:pPr algn="r" rtl="1">
                  <a:lnSpc>
                    <a:spcPct val="114000"/>
                  </a:lnSpc>
                  <a:spcBef>
                    <a:spcPts val="432"/>
                  </a:spcBef>
                  <a:spcAft>
                    <a:spcPts val="432"/>
                  </a:spcAft>
                </a:pPr>
                <a:r>
                  <a:rPr lang="fr-MA" sz="755" b="1" i="1" dirty="0">
                    <a:solidFill>
                      <a:schemeClr val="tx1"/>
                    </a:solidFill>
                    <a:latin typeface="Open Sans" panose="020B0606030504020204" pitchFamily="34" charset="0"/>
                    <a:ea typeface="Open Sans" panose="020B0606030504020204" pitchFamily="34" charset="0"/>
                    <a:cs typeface="Mothanna" panose="02000503000000000000" pitchFamily="2" charset="-78"/>
                  </a:rPr>
                  <a:t>CREATIVE</a:t>
                </a:r>
              </a:p>
            </p:txBody>
          </p:sp>
        </p:grpSp>
        <p:grpSp>
          <p:nvGrpSpPr>
            <p:cNvPr id="8" name="Group 7"/>
            <p:cNvGrpSpPr/>
            <p:nvPr/>
          </p:nvGrpSpPr>
          <p:grpSpPr>
            <a:xfrm>
              <a:off x="45442" y="4016034"/>
              <a:ext cx="2124321" cy="1228327"/>
              <a:chOff x="45442" y="4016034"/>
              <a:chExt cx="2124321" cy="1228327"/>
            </a:xfrm>
          </p:grpSpPr>
          <p:sp>
            <p:nvSpPr>
              <p:cNvPr id="27" name="Rectangle 26">
                <a:extLst>
                  <a:ext uri="{FF2B5EF4-FFF2-40B4-BE49-F238E27FC236}">
                    <a16:creationId xmlns:a16="http://schemas.microsoft.com/office/drawing/2014/main" id="{282838A2-C8F7-48EC-AAD9-0BDF35CF634C}"/>
                  </a:ext>
                </a:extLst>
              </p:cNvPr>
              <p:cNvSpPr/>
              <p:nvPr/>
            </p:nvSpPr>
            <p:spPr>
              <a:xfrm>
                <a:off x="45442" y="4016034"/>
                <a:ext cx="2124321" cy="324000"/>
              </a:xfrm>
              <a:prstGeom prst="rect">
                <a:avLst/>
              </a:prstGeom>
              <a:solidFill>
                <a:srgbClr val="B876B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r"/>
                <a:r>
                  <a:rPr lang="fr-MA" sz="1477"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APPLICATION SKILLS</a:t>
                </a:r>
                <a:endParaRPr lang="fr-FR" sz="1477" b="1"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3" name="Rectangle 142">
                <a:extLst>
                  <a:ext uri="{FF2B5EF4-FFF2-40B4-BE49-F238E27FC236}">
                    <a16:creationId xmlns:a16="http://schemas.microsoft.com/office/drawing/2014/main" id="{45839E7C-643E-41CE-846E-99AB68CABCF0}"/>
                  </a:ext>
                </a:extLst>
              </p:cNvPr>
              <p:cNvSpPr/>
              <p:nvPr/>
            </p:nvSpPr>
            <p:spPr>
              <a:xfrm>
                <a:off x="1298241" y="4399381"/>
                <a:ext cx="809938" cy="84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r" rtl="1">
                  <a:lnSpc>
                    <a:spcPct val="114000"/>
                  </a:lnSpc>
                  <a:spcBef>
                    <a:spcPts val="432"/>
                  </a:spcBef>
                  <a:spcAft>
                    <a:spcPts val="432"/>
                  </a:spcAft>
                </a:pPr>
                <a:r>
                  <a:rPr lang="fr-MA" sz="755" b="1" i="1" dirty="0">
                    <a:solidFill>
                      <a:schemeClr val="tx1"/>
                    </a:solidFill>
                    <a:latin typeface="Open Sans" panose="020B0606030504020204" pitchFamily="34" charset="0"/>
                    <a:ea typeface="Open Sans" panose="020B0606030504020204" pitchFamily="34" charset="0"/>
                    <a:cs typeface="Mothanna" panose="02000503000000000000" pitchFamily="2" charset="-78"/>
                  </a:rPr>
                  <a:t>PHOTOSHOP</a:t>
                </a:r>
                <a:endParaRPr lang="ar-MA" sz="755" b="1" i="1" dirty="0">
                  <a:solidFill>
                    <a:schemeClr val="tx1"/>
                  </a:solidFill>
                  <a:latin typeface="Open Sans" panose="020B0606030504020204" pitchFamily="34" charset="0"/>
                  <a:ea typeface="Open Sans" panose="020B0606030504020204" pitchFamily="34" charset="0"/>
                  <a:cs typeface="Mothanna" panose="02000503000000000000" pitchFamily="2" charset="-78"/>
                </a:endParaRPr>
              </a:p>
              <a:p>
                <a:pPr algn="r" rtl="1">
                  <a:lnSpc>
                    <a:spcPct val="114000"/>
                  </a:lnSpc>
                  <a:spcBef>
                    <a:spcPts val="432"/>
                  </a:spcBef>
                  <a:spcAft>
                    <a:spcPts val="432"/>
                  </a:spcAft>
                </a:pPr>
                <a:r>
                  <a:rPr lang="fr-MA" sz="755" b="1" i="1" dirty="0">
                    <a:solidFill>
                      <a:schemeClr val="tx1"/>
                    </a:solidFill>
                    <a:latin typeface="Open Sans" panose="020B0606030504020204" pitchFamily="34" charset="0"/>
                    <a:ea typeface="Open Sans" panose="020B0606030504020204" pitchFamily="34" charset="0"/>
                    <a:cs typeface="Mothanna" panose="02000503000000000000" pitchFamily="2" charset="-78"/>
                  </a:rPr>
                  <a:t>ILLUSTATOR</a:t>
                </a:r>
                <a:endParaRPr lang="fr-FR" sz="755" b="1"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r" rtl="1">
                  <a:lnSpc>
                    <a:spcPct val="114000"/>
                  </a:lnSpc>
                  <a:spcBef>
                    <a:spcPts val="432"/>
                  </a:spcBef>
                  <a:spcAft>
                    <a:spcPts val="432"/>
                  </a:spcAft>
                </a:pPr>
                <a:r>
                  <a:rPr lang="fr-FR" sz="755"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FLASH</a:t>
                </a:r>
              </a:p>
              <a:p>
                <a:pPr algn="r" rtl="1">
                  <a:lnSpc>
                    <a:spcPct val="114000"/>
                  </a:lnSpc>
                  <a:spcBef>
                    <a:spcPts val="432"/>
                  </a:spcBef>
                  <a:spcAft>
                    <a:spcPts val="432"/>
                  </a:spcAft>
                </a:pPr>
                <a:r>
                  <a:rPr lang="fr-MA" sz="755" b="1" i="1" dirty="0">
                    <a:solidFill>
                      <a:schemeClr val="tx1"/>
                    </a:solidFill>
                    <a:latin typeface="Open Sans" panose="020B0606030504020204" pitchFamily="34" charset="0"/>
                    <a:ea typeface="Open Sans" panose="020B0606030504020204" pitchFamily="34" charset="0"/>
                    <a:cs typeface="Mothanna" panose="02000503000000000000" pitchFamily="2" charset="-78"/>
                  </a:rPr>
                  <a:t>MS OFFICE</a:t>
                </a:r>
              </a:p>
            </p:txBody>
          </p:sp>
        </p:grpSp>
      </p:grpSp>
      <p:cxnSp>
        <p:nvCxnSpPr>
          <p:cNvPr id="16" name="Straight Connector 15"/>
          <p:cNvCxnSpPr/>
          <p:nvPr/>
        </p:nvCxnSpPr>
        <p:spPr>
          <a:xfrm>
            <a:off x="2052668" y="0"/>
            <a:ext cx="881314" cy="10688638"/>
          </a:xfrm>
          <a:prstGeom prst="line">
            <a:avLst/>
          </a:prstGeom>
          <a:ln w="76200">
            <a:solidFill>
              <a:srgbClr val="B876B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794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541" y="0"/>
            <a:ext cx="2210106" cy="10688638"/>
          </a:xfrm>
          <a:prstGeom prst="rect">
            <a:avLst/>
          </a:prstGeom>
          <a:solidFill>
            <a:srgbClr val="2B2C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25" name="Rectangle 24">
            <a:extLst>
              <a:ext uri="{FF2B5EF4-FFF2-40B4-BE49-F238E27FC236}">
                <a16:creationId xmlns:a16="http://schemas.microsoft.com/office/drawing/2014/main" id="{CFE1A68E-4885-45C6-AD66-C865D668E886}"/>
              </a:ext>
            </a:extLst>
          </p:cNvPr>
          <p:cNvSpPr/>
          <p:nvPr/>
        </p:nvSpPr>
        <p:spPr>
          <a:xfrm>
            <a:off x="2522939" y="3672853"/>
            <a:ext cx="3144650"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rtl="1">
              <a:lnSpc>
                <a:spcPct val="107000"/>
              </a:lnSpc>
              <a:spcAft>
                <a:spcPts val="738"/>
              </a:spcAft>
              <a:buSzPct val="150000"/>
            </a:pPr>
            <a:r>
              <a:rPr lang="fr-MA" sz="1477" b="1" i="1" dirty="0">
                <a:solidFill>
                  <a:srgbClr val="01B0F1"/>
                </a:solidFill>
                <a:latin typeface="Open Sans" panose="020B0606030504020204" pitchFamily="34" charset="0"/>
                <a:ea typeface="Open Sans" panose="020B0606030504020204" pitchFamily="34" charset="0"/>
                <a:cs typeface="Open Sans" panose="020B0606030504020204" pitchFamily="34" charset="0"/>
              </a:rPr>
              <a:t>WORK</a:t>
            </a:r>
            <a:r>
              <a:rPr lang="fr-MA" sz="1477" b="1" dirty="0">
                <a:solidFill>
                  <a:srgbClr val="01B0F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MA" sz="1477" b="1" i="1" dirty="0">
                <a:solidFill>
                  <a:srgbClr val="01B0F1"/>
                </a:solidFill>
                <a:latin typeface="Open Sans" panose="020B0606030504020204" pitchFamily="34" charset="0"/>
                <a:ea typeface="Open Sans" panose="020B0606030504020204" pitchFamily="34" charset="0"/>
                <a:cs typeface="Open Sans" panose="020B0606030504020204" pitchFamily="34" charset="0"/>
              </a:rPr>
              <a:t>EXPERIENCE</a:t>
            </a:r>
            <a:endParaRPr lang="ar-MA" sz="1477" b="1" i="1" dirty="0">
              <a:solidFill>
                <a:srgbClr val="01B0F1"/>
              </a:solidFill>
              <a:latin typeface="Open Sans" panose="020B0606030504020204" pitchFamily="34" charset="0"/>
              <a:ea typeface="Open Sans" panose="020B0606030504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46BA2BA3-3A20-48E2-AE94-D9D62FF72A37}"/>
              </a:ext>
            </a:extLst>
          </p:cNvPr>
          <p:cNvSpPr/>
          <p:nvPr/>
        </p:nvSpPr>
        <p:spPr>
          <a:xfrm>
            <a:off x="2567669" y="997838"/>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defTabSz="432492"/>
            <a:r>
              <a:rPr lang="fr-MA" sz="1477" b="1" i="1" dirty="0">
                <a:solidFill>
                  <a:srgbClr val="01B0F1"/>
                </a:solidFill>
                <a:latin typeface="Open Sans" panose="020B0606030504020204" pitchFamily="34" charset="0"/>
                <a:ea typeface="Open Sans" panose="020B0606030504020204" pitchFamily="34" charset="0"/>
                <a:cs typeface="Open Sans" panose="020B0606030504020204" pitchFamily="34" charset="0"/>
              </a:rPr>
              <a:t>EDUCATION</a:t>
            </a:r>
            <a:endParaRPr lang="fr-FR" sz="1477" b="1" i="1" dirty="0">
              <a:solidFill>
                <a:srgbClr val="01B0F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282838A2-C8F7-48EC-AAD9-0BDF35CF634C}"/>
              </a:ext>
            </a:extLst>
          </p:cNvPr>
          <p:cNvSpPr/>
          <p:nvPr/>
        </p:nvSpPr>
        <p:spPr>
          <a:xfrm>
            <a:off x="2714842" y="7627600"/>
            <a:ext cx="2292156"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r>
              <a:rPr lang="fr-MA" sz="1295" i="1" dirty="0">
                <a:solidFill>
                  <a:srgbClr val="43464F"/>
                </a:solidFill>
                <a:latin typeface="Open Sans" panose="020B0606030504020204" pitchFamily="34" charset="0"/>
                <a:ea typeface="Open Sans" panose="020B0606030504020204" pitchFamily="34" charset="0"/>
                <a:cs typeface="Open Sans" panose="020B0606030504020204" pitchFamily="34" charset="0"/>
              </a:rPr>
              <a:t>Professional</a:t>
            </a:r>
            <a:endParaRPr lang="fr-FR" sz="1477" i="1" dirty="0">
              <a:solidFill>
                <a:srgbClr val="4346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2" name="Rectangle 121">
            <a:extLst>
              <a:ext uri="{FF2B5EF4-FFF2-40B4-BE49-F238E27FC236}">
                <a16:creationId xmlns:a16="http://schemas.microsoft.com/office/drawing/2014/main" id="{D05CE0DC-1740-4CB7-A7C6-B0E73659B557}"/>
              </a:ext>
            </a:extLst>
          </p:cNvPr>
          <p:cNvSpPr/>
          <p:nvPr/>
        </p:nvSpPr>
        <p:spPr>
          <a:xfrm>
            <a:off x="272641" y="9066671"/>
            <a:ext cx="2149965"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8686" defTabSz="432492">
              <a:lnSpc>
                <a:spcPct val="107000"/>
              </a:lnSpc>
              <a:spcAft>
                <a:spcPts val="738"/>
              </a:spcAft>
            </a:pPr>
            <a:r>
              <a:rPr lang="fr-MA" sz="1477" b="1" i="1" dirty="0">
                <a:solidFill>
                  <a:srgbClr val="01B0F1"/>
                </a:solidFill>
                <a:latin typeface="Open Sans" panose="020B0606030504020204" pitchFamily="34" charset="0"/>
                <a:ea typeface="Open Sans" panose="020B0606030504020204" pitchFamily="34" charset="0"/>
                <a:cs typeface="Open Sans" panose="020B0606030504020204" pitchFamily="34" charset="0"/>
              </a:rPr>
              <a:t>HOBBIES</a:t>
            </a:r>
            <a:endParaRPr lang="fr-FR" sz="1477" b="1" i="1" dirty="0">
              <a:solidFill>
                <a:srgbClr val="01B0F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3" name="Table 122">
            <a:extLst>
              <a:ext uri="{FF2B5EF4-FFF2-40B4-BE49-F238E27FC236}">
                <a16:creationId xmlns:a16="http://schemas.microsoft.com/office/drawing/2014/main" id="{4ABB13AA-1BD1-4E3F-A249-F12416CFB988}"/>
              </a:ext>
            </a:extLst>
          </p:cNvPr>
          <p:cNvGraphicFramePr>
            <a:graphicFrameLocks noGrp="1"/>
          </p:cNvGraphicFramePr>
          <p:nvPr/>
        </p:nvGraphicFramePr>
        <p:xfrm>
          <a:off x="468446" y="9454765"/>
          <a:ext cx="2009201" cy="901397"/>
        </p:xfrm>
        <a:graphic>
          <a:graphicData uri="http://schemas.openxmlformats.org/drawingml/2006/table">
            <a:tbl>
              <a:tblPr firstRow="1" bandRow="1">
                <a:tableStyleId>{5C22544A-7EE6-4342-B048-85BDC9FD1C3A}</a:tableStyleId>
              </a:tblPr>
              <a:tblGrid>
                <a:gridCol w="2009201">
                  <a:extLst>
                    <a:ext uri="{9D8B030D-6E8A-4147-A177-3AD203B41FA5}">
                      <a16:colId xmlns:a16="http://schemas.microsoft.com/office/drawing/2014/main" val="1372251140"/>
                    </a:ext>
                  </a:extLst>
                </a:gridCol>
              </a:tblGrid>
              <a:tr h="897017">
                <a:tc>
                  <a:txBody>
                    <a:bodyPr/>
                    <a:lstStyle/>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0" i="1" kern="1200" dirty="0">
                          <a:solidFill>
                            <a:schemeClr val="bg1"/>
                          </a:solidFill>
                          <a:latin typeface="Open Sans" panose="020B0606030504020204" pitchFamily="34" charset="0"/>
                          <a:ea typeface="Open Sans" panose="020B0606030504020204" pitchFamily="34" charset="0"/>
                          <a:cs typeface="Mothanna" panose="02000503000000000000" pitchFamily="2" charset="-78"/>
                        </a:rPr>
                        <a:t>CINÉMA</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0" i="1" kern="1200" dirty="0">
                          <a:solidFill>
                            <a:schemeClr val="bg1"/>
                          </a:solidFill>
                          <a:latin typeface="Open Sans" panose="020B0606030504020204" pitchFamily="34" charset="0"/>
                          <a:ea typeface="Open Sans" panose="020B0606030504020204" pitchFamily="34" charset="0"/>
                          <a:cs typeface="Mothanna" panose="02000503000000000000" pitchFamily="2" charset="-78"/>
                        </a:rPr>
                        <a:t>MUSIC</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0" i="1" kern="1200" dirty="0">
                          <a:solidFill>
                            <a:schemeClr val="bg1"/>
                          </a:solidFill>
                          <a:latin typeface="Open Sans" panose="020B0606030504020204" pitchFamily="34" charset="0"/>
                          <a:ea typeface="Open Sans" panose="020B0606030504020204" pitchFamily="34" charset="0"/>
                          <a:cs typeface="Mothanna" panose="02000503000000000000" pitchFamily="2" charset="-78"/>
                        </a:rPr>
                        <a:t>GAMES</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0" i="1" kern="1200" dirty="0">
                          <a:solidFill>
                            <a:schemeClr val="bg1"/>
                          </a:solidFill>
                          <a:latin typeface="Open Sans" panose="020B0606030504020204" pitchFamily="34" charset="0"/>
                          <a:ea typeface="Open Sans" panose="020B0606030504020204" pitchFamily="34" charset="0"/>
                          <a:cs typeface="Mothanna" panose="02000503000000000000" pitchFamily="2" charset="-78"/>
                        </a:rPr>
                        <a:t>BOOKS</a:t>
                      </a:r>
                      <a:endParaRPr lang="fr-FR" sz="800" b="0" i="1"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437" y="112038"/>
            <a:ext cx="1842170" cy="1842170"/>
          </a:xfrm>
          <a:prstGeom prst="ellipse">
            <a:avLst/>
          </a:prstGeom>
          <a:noFill/>
          <a:ln w="31750" cmpd="sng">
            <a:solidFill>
              <a:schemeClr val="bg1"/>
            </a:solidFill>
            <a:prstDash val="solid"/>
          </a:ln>
        </p:spPr>
      </p:pic>
      <p:sp>
        <p:nvSpPr>
          <p:cNvPr id="54" name="Rectangle 53">
            <a:extLst>
              <a:ext uri="{FF2B5EF4-FFF2-40B4-BE49-F238E27FC236}">
                <a16:creationId xmlns:a16="http://schemas.microsoft.com/office/drawing/2014/main" id="{40600902-D107-4E20-BD3A-25E8A5DEA347}"/>
              </a:ext>
            </a:extLst>
          </p:cNvPr>
          <p:cNvSpPr/>
          <p:nvPr/>
        </p:nvSpPr>
        <p:spPr>
          <a:xfrm>
            <a:off x="308595" y="7168150"/>
            <a:ext cx="1891640" cy="3066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rtl="1">
              <a:lnSpc>
                <a:spcPct val="107000"/>
              </a:lnSpc>
              <a:spcAft>
                <a:spcPts val="738"/>
              </a:spcAft>
              <a:buSzPct val="150000"/>
            </a:pPr>
            <a:r>
              <a:rPr lang="fr-MA" sz="1477" b="1" i="1" dirty="0">
                <a:solidFill>
                  <a:srgbClr val="01B0F1"/>
                </a:solidFill>
                <a:latin typeface="Open Sans" panose="020B0606030504020204" pitchFamily="34" charset="0"/>
                <a:ea typeface="Open Sans" panose="020B0606030504020204" pitchFamily="34" charset="0"/>
                <a:cs typeface="Open Sans" panose="020B0606030504020204" pitchFamily="34" charset="0"/>
              </a:rPr>
              <a:t>AWARDS</a:t>
            </a:r>
            <a:endParaRPr lang="ar-MA" sz="1477" b="1" i="1" dirty="0">
              <a:solidFill>
                <a:srgbClr val="01B0F1"/>
              </a:solidFill>
              <a:latin typeface="Open Sans" panose="020B0606030504020204" pitchFamily="34" charset="0"/>
              <a:ea typeface="Open Sans" panose="020B0606030504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1C3EE4EF-222A-439A-A83F-93A8F5E514FA}"/>
              </a:ext>
            </a:extLst>
          </p:cNvPr>
          <p:cNvSpPr/>
          <p:nvPr/>
        </p:nvSpPr>
        <p:spPr>
          <a:xfrm>
            <a:off x="2493505" y="157577"/>
            <a:ext cx="4987833"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gn="ctr" defTabSz="432492">
              <a:lnSpc>
                <a:spcPct val="80000"/>
              </a:lnSpc>
            </a:pPr>
            <a:r>
              <a:rPr lang="fr-FR" sz="4305" b="1" i="1" dirty="0">
                <a:solidFill>
                  <a:srgbClr val="43464F"/>
                </a:solidFill>
                <a:latin typeface="Open Sans" panose="020B0606030504020204" pitchFamily="34" charset="0"/>
                <a:ea typeface="Open Sans" panose="020B0606030504020204" pitchFamily="34" charset="0"/>
                <a:cs typeface="Open Sans" panose="020B0606030504020204" pitchFamily="34" charset="0"/>
              </a:rPr>
              <a:t>FATIMA</a:t>
            </a:r>
            <a:r>
              <a:rPr lang="fr-FR" sz="4305" b="1" dirty="0">
                <a:solidFill>
                  <a:srgbClr val="494F4F"/>
                </a:solidFill>
                <a:effectLst>
                  <a:outerShdw blurRad="50800" dist="38100" dir="2700000" algn="tl">
                    <a:srgbClr val="000000">
                      <a:alpha val="40000"/>
                    </a:srgbClr>
                  </a:outerShdw>
                </a:effectLst>
                <a:latin typeface="Open Sans" panose="020B0606030504020204" pitchFamily="34" charset="0"/>
                <a:ea typeface="Open Sans" panose="020B0606030504020204" pitchFamily="34" charset="0"/>
                <a:cs typeface="Open Sans" panose="020B0606030504020204" pitchFamily="34" charset="0"/>
              </a:rPr>
              <a:t> </a:t>
            </a:r>
            <a:r>
              <a:rPr lang="fr-FR" sz="4305" b="1" i="1" dirty="0">
                <a:solidFill>
                  <a:srgbClr val="494F4F"/>
                </a:solidFill>
                <a:latin typeface="Open Sans" panose="020B0606030504020204" pitchFamily="34" charset="0"/>
                <a:ea typeface="Open Sans" panose="020B0606030504020204" pitchFamily="34" charset="0"/>
                <a:cs typeface="Open Sans" panose="020B0606030504020204" pitchFamily="34" charset="0"/>
              </a:rPr>
              <a:t>BAHLA</a:t>
            </a:r>
          </a:p>
        </p:txBody>
      </p:sp>
      <p:sp>
        <p:nvSpPr>
          <p:cNvPr id="47" name="Rectangle 46">
            <a:extLst>
              <a:ext uri="{FF2B5EF4-FFF2-40B4-BE49-F238E27FC236}">
                <a16:creationId xmlns:a16="http://schemas.microsoft.com/office/drawing/2014/main" id="{BE636B6A-2301-4300-8F79-899330FD796D}"/>
              </a:ext>
            </a:extLst>
          </p:cNvPr>
          <p:cNvSpPr/>
          <p:nvPr/>
        </p:nvSpPr>
        <p:spPr>
          <a:xfrm>
            <a:off x="2493505" y="718121"/>
            <a:ext cx="4987833" cy="275702"/>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gn="ctr" defTabSz="432492">
              <a:lnSpc>
                <a:spcPct val="107000"/>
              </a:lnSpc>
              <a:spcAft>
                <a:spcPts val="782"/>
              </a:spcAft>
            </a:pPr>
            <a:r>
              <a:rPr lang="fr-FR" sz="1187" i="1" dirty="0">
                <a:solidFill>
                  <a:srgbClr val="494F4F"/>
                </a:solidFill>
                <a:latin typeface="Open Sans" panose="020B0606030504020204" pitchFamily="34" charset="0"/>
                <a:ea typeface="Open Sans" panose="020B0606030504020204" pitchFamily="34" charset="0"/>
                <a:cs typeface="Open Sans" panose="020B0606030504020204" pitchFamily="34" charset="0"/>
              </a:rPr>
              <a:t>POSITION TITLE</a:t>
            </a:r>
          </a:p>
        </p:txBody>
      </p:sp>
      <p:sp>
        <p:nvSpPr>
          <p:cNvPr id="56" name="Text Box 5">
            <a:extLst>
              <a:ext uri="{FF2B5EF4-FFF2-40B4-BE49-F238E27FC236}">
                <a16:creationId xmlns:a16="http://schemas.microsoft.com/office/drawing/2014/main" id="{63FC28B8-52E7-4A21-97A6-8E9008431DC2}"/>
              </a:ext>
            </a:extLst>
          </p:cNvPr>
          <p:cNvSpPr txBox="1">
            <a:spLocks noChangeArrowheads="1"/>
          </p:cNvSpPr>
          <p:nvPr/>
        </p:nvSpPr>
        <p:spPr bwMode="auto">
          <a:xfrm>
            <a:off x="452969" y="4029495"/>
            <a:ext cx="1969636" cy="3054440"/>
          </a:xfrm>
          <a:prstGeom prst="snip1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89469" tIns="44735" rIns="89469" bIns="44735" numCol="1" anchor="t" anchorCtr="0" compatLnSpc="1">
            <a:prstTxWarp prst="textNoShape">
              <a:avLst/>
            </a:prstTxWarp>
            <a:spAutoFit/>
          </a:bodyPr>
          <a:lstStyle/>
          <a:p>
            <a:pPr algn="just" defTabSz="432492"/>
            <a:r>
              <a:rPr lang="en-US"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Describe in a few lines your career path, your key skills for the position and your career goals. This is actually an introduction to your cover letter. Describe in a few lines your career path, your key skills for the position and your career goals. This is actually an introduction to your cover letter. Describe in a few lines your career path, your key skills for the position and your career goals. This is actually an introduction……</a:t>
            </a:r>
            <a:endParaRPr lang="fr-FR" sz="1079"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Subtitle 2">
            <a:extLst>
              <a:ext uri="{FF2B5EF4-FFF2-40B4-BE49-F238E27FC236}">
                <a16:creationId xmlns:a16="http://schemas.microsoft.com/office/drawing/2014/main" id="{599C32E2-D5A1-4812-A9D2-A224007171B6}"/>
              </a:ext>
            </a:extLst>
          </p:cNvPr>
          <p:cNvSpPr/>
          <p:nvPr/>
        </p:nvSpPr>
        <p:spPr>
          <a:xfrm>
            <a:off x="2688544" y="1351452"/>
            <a:ext cx="4840347" cy="2260960"/>
          </a:xfrm>
          <a:prstGeom prst="rect">
            <a:avLst/>
          </a:prstGeom>
          <a:noFill/>
          <a:ln cap="flat">
            <a:noFill/>
            <a:prstDash val="solid"/>
          </a:ln>
        </p:spPr>
        <p:txBody>
          <a:bodyPr vert="horz" wrap="square" lIns="89469" tIns="44735" rIns="89469" bIns="44735" anchor="t" anchorCtr="0" compatLnSpc="0">
            <a:noAutofit/>
          </a:bodyPr>
          <a:lstStyle/>
          <a:p>
            <a:pPr marL="177073" indent="-177073" defTabSz="432492" fontAlgn="base">
              <a:lnSpc>
                <a:spcPct val="107000"/>
              </a:lnSpc>
              <a:buFont typeface="Wingdings" panose="05000000000000000000" pitchFamily="2" charset="2"/>
              <a:buChar char="§"/>
              <a:tabLst>
                <a:tab pos="177073" algn="l"/>
              </a:tabLst>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174" b="1" i="1" dirty="0">
                <a:solidFill>
                  <a:srgbClr val="09182D"/>
                </a:solidFill>
                <a:latin typeface="Open Sans" panose="020B0606030504020204" pitchFamily="34" charset="0"/>
                <a:ea typeface="Open Sans" panose="020B0606030504020204" pitchFamily="34" charset="0"/>
                <a:cs typeface="Open Sans" panose="020B0606030504020204" pitchFamily="34" charset="0"/>
              </a:rPr>
              <a:t>| </a:t>
            </a:r>
            <a:r>
              <a:rPr lang="en-US" sz="1174" i="1" dirty="0">
                <a:solidFill>
                  <a:prstClr val="black"/>
                </a:solidFill>
                <a:latin typeface="Open Sans" panose="020B0606030504020204" pitchFamily="34" charset="0"/>
                <a:ea typeface="Open Sans" panose="020B0606030504020204" pitchFamily="34" charset="0"/>
                <a:cs typeface="Open Sans" panose="020B0606030504020204" pitchFamily="34" charset="0"/>
              </a:rPr>
              <a:t>Jan 2014 To Dec 2016</a:t>
            </a:r>
            <a:endParaRPr lang="en-US" sz="1174" b="1" i="1" dirty="0">
              <a:solidFill>
                <a:srgbClr val="09182D"/>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MASTERS DEGREE</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defTabSz="432492" fontAlgn="base">
              <a:lnSpc>
                <a:spcPct val="107000"/>
              </a:lnSpc>
            </a:pPr>
            <a:endParaRPr lang="en-US" sz="1174" b="1"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defTabSz="432492" fontAlgn="base">
              <a:lnSpc>
                <a:spcPct val="107000"/>
              </a:lnSpc>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370"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174" i="1" dirty="0">
                <a:solidFill>
                  <a:prstClr val="black"/>
                </a:solidFill>
                <a:latin typeface="Open Sans" panose="020B0606030504020204" pitchFamily="34" charset="0"/>
                <a:ea typeface="Open Sans" panose="020B0606030504020204" pitchFamily="34" charset="0"/>
                <a:cs typeface="Open Sans" panose="020B0606030504020204" pitchFamily="34" charset="0"/>
              </a:rPr>
              <a:t>Jan 2014 To Dec 2016</a:t>
            </a:r>
          </a:p>
          <a:p>
            <a:pPr defTabSz="432492"/>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BACHELOR</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sp>
        <p:nvSpPr>
          <p:cNvPr id="59" name="Subtitle 2">
            <a:extLst>
              <a:ext uri="{FF2B5EF4-FFF2-40B4-BE49-F238E27FC236}">
                <a16:creationId xmlns:a16="http://schemas.microsoft.com/office/drawing/2014/main" id="{0CEA0946-FA7D-45AE-9402-6FE38B1A8BF9}"/>
              </a:ext>
            </a:extLst>
          </p:cNvPr>
          <p:cNvSpPr/>
          <p:nvPr/>
        </p:nvSpPr>
        <p:spPr>
          <a:xfrm>
            <a:off x="2688544" y="4008204"/>
            <a:ext cx="4840347" cy="3516228"/>
          </a:xfrm>
          <a:prstGeom prst="rect">
            <a:avLst/>
          </a:prstGeom>
          <a:noFill/>
          <a:ln cap="flat">
            <a:noFill/>
            <a:prstDash val="solid"/>
          </a:ln>
        </p:spPr>
        <p:txBody>
          <a:bodyPr vert="horz" wrap="square" lIns="89469" tIns="44735" rIns="89469" bIns="44735" anchor="t" anchorCtr="0" compatLnSpc="0">
            <a:noAutofit/>
          </a:bodyPr>
          <a:lstStyle/>
          <a:p>
            <a:pPr marL="177073" indent="-177073" defTabSz="432492">
              <a:buFont typeface="Wingdings" panose="05000000000000000000" pitchFamily="2" charset="2"/>
              <a:buChar char="§"/>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i="1" dirty="0">
              <a:solidFill>
                <a:srgbClr val="203141"/>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87" i="1" dirty="0">
                <a:solidFill>
                  <a:prstClr val="black"/>
                </a:solidFill>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defTabSz="432492"/>
            <a:endParaRPr lang="fr-FR" sz="1174"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7073" indent="-177073" defTabSz="432492">
              <a:buFont typeface="Wingdings" panose="05000000000000000000" pitchFamily="2" charset="2"/>
              <a:buChar char="§"/>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i="1" dirty="0">
              <a:solidFill>
                <a:srgbClr val="203141"/>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87" i="1" dirty="0">
                <a:solidFill>
                  <a:prstClr val="black"/>
                </a:solidFill>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defTabSz="432492"/>
            <a:endParaRPr lang="fr-FR" sz="1174"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7073" indent="-177073" defTabSz="432492">
              <a:buFont typeface="Wingdings" panose="05000000000000000000" pitchFamily="2" charset="2"/>
              <a:buChar char="§"/>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i="1" dirty="0">
              <a:solidFill>
                <a:srgbClr val="203141"/>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87" i="1" dirty="0">
                <a:solidFill>
                  <a:prstClr val="black"/>
                </a:solidFill>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sp>
        <p:nvSpPr>
          <p:cNvPr id="74" name="Rectangle 73">
            <a:extLst>
              <a:ext uri="{FF2B5EF4-FFF2-40B4-BE49-F238E27FC236}">
                <a16:creationId xmlns:a16="http://schemas.microsoft.com/office/drawing/2014/main" id="{9DB1A263-4539-469D-A653-02B25702121A}"/>
              </a:ext>
            </a:extLst>
          </p:cNvPr>
          <p:cNvSpPr/>
          <p:nvPr/>
        </p:nvSpPr>
        <p:spPr>
          <a:xfrm>
            <a:off x="2714842" y="8583586"/>
            <a:ext cx="2292156"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r>
              <a:rPr lang="fr-MA" sz="1295" i="1" dirty="0" err="1">
                <a:solidFill>
                  <a:srgbClr val="43464F"/>
                </a:solidFill>
                <a:latin typeface="Open Sans" panose="020B0606030504020204" pitchFamily="34" charset="0"/>
                <a:ea typeface="Open Sans" panose="020B0606030504020204" pitchFamily="34" charset="0"/>
                <a:cs typeface="Open Sans" panose="020B0606030504020204" pitchFamily="34" charset="0"/>
              </a:rPr>
              <a:t>Personal</a:t>
            </a:r>
            <a:endParaRPr lang="fr-FR" sz="1295" i="1" dirty="0">
              <a:solidFill>
                <a:srgbClr val="43464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9" name="Group 18">
            <a:extLst>
              <a:ext uri="{FF2B5EF4-FFF2-40B4-BE49-F238E27FC236}">
                <a16:creationId xmlns:a16="http://schemas.microsoft.com/office/drawing/2014/main" id="{815711BA-4577-455D-BA2F-7687EA1A44E9}"/>
              </a:ext>
            </a:extLst>
          </p:cNvPr>
          <p:cNvGrpSpPr/>
          <p:nvPr/>
        </p:nvGrpSpPr>
        <p:grpSpPr>
          <a:xfrm>
            <a:off x="324704" y="7503871"/>
            <a:ext cx="2128260" cy="1408834"/>
            <a:chOff x="4553368" y="8624147"/>
            <a:chExt cx="1972426" cy="1305677"/>
          </a:xfrm>
        </p:grpSpPr>
        <p:sp>
          <p:nvSpPr>
            <p:cNvPr id="3" name="Rectangle 2">
              <a:extLst>
                <a:ext uri="{FF2B5EF4-FFF2-40B4-BE49-F238E27FC236}">
                  <a16:creationId xmlns:a16="http://schemas.microsoft.com/office/drawing/2014/main" id="{923EFA51-6848-4B2D-8A51-15C8DC03FDD2}"/>
                </a:ext>
              </a:extLst>
            </p:cNvPr>
            <p:cNvSpPr/>
            <p:nvPr/>
          </p:nvSpPr>
          <p:spPr>
            <a:xfrm>
              <a:off x="4573320" y="8624147"/>
              <a:ext cx="1952474" cy="616358"/>
            </a:xfrm>
            <a:prstGeom prst="rect">
              <a:avLst/>
            </a:prstGeom>
          </p:spPr>
          <p:txBody>
            <a:bodyPr wrap="square">
              <a:spAutoFit/>
            </a:bodyPr>
            <a:lstStyle/>
            <a:p>
              <a:pPr marL="184995" indent="-184995" defTabSz="432492">
                <a:buFont typeface="Wingdings" panose="05000000000000000000" pitchFamily="2" charset="2"/>
                <a:buChar char="§"/>
              </a:pPr>
              <a:r>
                <a:rPr lang="en-US" sz="1133" i="1" dirty="0">
                  <a:solidFill>
                    <a:prstClr val="white"/>
                  </a:solidFill>
                  <a:latin typeface="Open Sans" panose="020B0606030504020204" pitchFamily="34" charset="0"/>
                  <a:ea typeface="Open Sans" panose="020B0606030504020204" pitchFamily="34" charset="0"/>
                  <a:cs typeface="Open Sans" panose="020B0606030504020204" pitchFamily="34" charset="0"/>
                </a:rPr>
                <a:t>BEST IDEA 2018</a:t>
              </a:r>
            </a:p>
            <a:p>
              <a:pPr marL="177073" defTabSz="432492"/>
              <a:r>
                <a:rPr lang="en-US" sz="863" i="1" dirty="0">
                  <a:solidFill>
                    <a:prstClr val="white"/>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indu</a:t>
              </a:r>
              <a:r>
                <a:rPr lang="en-US" sz="863" i="1"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r>
                <a:rPr lang="en-US" sz="863" i="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stry</a:t>
              </a:r>
              <a:r>
                <a:rPr lang="en-US" sz="863" i="1"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87" name="Rectangle 86">
              <a:extLst>
                <a:ext uri="{FF2B5EF4-FFF2-40B4-BE49-F238E27FC236}">
                  <a16:creationId xmlns:a16="http://schemas.microsoft.com/office/drawing/2014/main" id="{2D24FDAF-C74D-468A-ADE2-178D4B0A272E}"/>
                </a:ext>
              </a:extLst>
            </p:cNvPr>
            <p:cNvSpPr/>
            <p:nvPr/>
          </p:nvSpPr>
          <p:spPr>
            <a:xfrm>
              <a:off x="4553368" y="9313466"/>
              <a:ext cx="1972426" cy="616358"/>
            </a:xfrm>
            <a:prstGeom prst="rect">
              <a:avLst/>
            </a:prstGeom>
          </p:spPr>
          <p:txBody>
            <a:bodyPr wrap="square">
              <a:spAutoFit/>
            </a:bodyPr>
            <a:lstStyle/>
            <a:p>
              <a:pPr marL="184995" indent="-184995" defTabSz="432492">
                <a:buFont typeface="Wingdings" panose="05000000000000000000" pitchFamily="2" charset="2"/>
                <a:buChar char="§"/>
              </a:pPr>
              <a:r>
                <a:rPr lang="en-US" sz="1133" i="1" dirty="0">
                  <a:solidFill>
                    <a:prstClr val="white"/>
                  </a:solidFill>
                  <a:latin typeface="Open Sans" panose="020B0606030504020204" pitchFamily="34" charset="0"/>
                  <a:ea typeface="Open Sans" panose="020B0606030504020204" pitchFamily="34" charset="0"/>
                  <a:cs typeface="Open Sans" panose="020B0606030504020204" pitchFamily="34" charset="0"/>
                </a:rPr>
                <a:t>BEST IDEA 2019</a:t>
              </a:r>
            </a:p>
            <a:p>
              <a:pPr marL="177073" defTabSz="432492"/>
              <a:r>
                <a:rPr lang="en-US" sz="863" i="1" dirty="0">
                  <a:solidFill>
                    <a:prstClr val="white"/>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indu</a:t>
              </a:r>
              <a:r>
                <a:rPr lang="en-US" sz="863" i="1"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r>
                <a:rPr lang="en-US" sz="863" i="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stry</a:t>
              </a:r>
              <a:r>
                <a:rPr lang="en-US" sz="863" i="1"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p>
          </p:txBody>
        </p:sp>
      </p:grpSp>
      <p:grpSp>
        <p:nvGrpSpPr>
          <p:cNvPr id="72" name="Group 71">
            <a:extLst>
              <a:ext uri="{FF2B5EF4-FFF2-40B4-BE49-F238E27FC236}">
                <a16:creationId xmlns:a16="http://schemas.microsoft.com/office/drawing/2014/main" id="{886A7FF5-4BF6-4FBA-BAB2-2EE05008397B}"/>
              </a:ext>
            </a:extLst>
          </p:cNvPr>
          <p:cNvGrpSpPr/>
          <p:nvPr/>
        </p:nvGrpSpPr>
        <p:grpSpPr>
          <a:xfrm>
            <a:off x="452970" y="2149639"/>
            <a:ext cx="1839246" cy="1577399"/>
            <a:chOff x="4331224" y="2592929"/>
            <a:chExt cx="1704574" cy="1461900"/>
          </a:xfrm>
        </p:grpSpPr>
        <p:grpSp>
          <p:nvGrpSpPr>
            <p:cNvPr id="73" name="Group 72">
              <a:extLst>
                <a:ext uri="{FF2B5EF4-FFF2-40B4-BE49-F238E27FC236}">
                  <a16:creationId xmlns:a16="http://schemas.microsoft.com/office/drawing/2014/main" id="{BD07093B-9E38-4762-B2FE-9B7E1592F28E}"/>
                </a:ext>
              </a:extLst>
            </p:cNvPr>
            <p:cNvGrpSpPr/>
            <p:nvPr/>
          </p:nvGrpSpPr>
          <p:grpSpPr>
            <a:xfrm>
              <a:off x="4331224" y="2592929"/>
              <a:ext cx="1486777" cy="1171464"/>
              <a:chOff x="1336594" y="891885"/>
              <a:chExt cx="1486777" cy="1171464"/>
            </a:xfrm>
          </p:grpSpPr>
          <p:grpSp>
            <p:nvGrpSpPr>
              <p:cNvPr id="89" name="Group 88">
                <a:extLst>
                  <a:ext uri="{FF2B5EF4-FFF2-40B4-BE49-F238E27FC236}">
                    <a16:creationId xmlns:a16="http://schemas.microsoft.com/office/drawing/2014/main" id="{C9FF82DB-B153-43E9-AFCE-7E08C3133F82}"/>
                  </a:ext>
                </a:extLst>
              </p:cNvPr>
              <p:cNvGrpSpPr/>
              <p:nvPr/>
            </p:nvGrpSpPr>
            <p:grpSpPr>
              <a:xfrm>
                <a:off x="1341479" y="891885"/>
                <a:ext cx="1481892" cy="1171464"/>
                <a:chOff x="1341479" y="891885"/>
                <a:chExt cx="1481892" cy="1171464"/>
              </a:xfrm>
            </p:grpSpPr>
            <p:grpSp>
              <p:nvGrpSpPr>
                <p:cNvPr id="91" name="Group 90">
                  <a:extLst>
                    <a:ext uri="{FF2B5EF4-FFF2-40B4-BE49-F238E27FC236}">
                      <a16:creationId xmlns:a16="http://schemas.microsoft.com/office/drawing/2014/main" id="{87380A9F-6BB8-4422-8F2F-50A05CEAC0AC}"/>
                    </a:ext>
                  </a:extLst>
                </p:cNvPr>
                <p:cNvGrpSpPr/>
                <p:nvPr/>
              </p:nvGrpSpPr>
              <p:grpSpPr>
                <a:xfrm>
                  <a:off x="1676466" y="926823"/>
                  <a:ext cx="1146905" cy="1115933"/>
                  <a:chOff x="142660" y="929043"/>
                  <a:chExt cx="1146905" cy="1115933"/>
                </a:xfrm>
              </p:grpSpPr>
              <p:sp>
                <p:nvSpPr>
                  <p:cNvPr id="95" name="Rectangle 94">
                    <a:extLst>
                      <a:ext uri="{FF2B5EF4-FFF2-40B4-BE49-F238E27FC236}">
                        <a16:creationId xmlns:a16="http://schemas.microsoft.com/office/drawing/2014/main" id="{578A6A93-105C-49B1-970D-84338D980F14}"/>
                      </a:ext>
                    </a:extLst>
                  </p:cNvPr>
                  <p:cNvSpPr/>
                  <p:nvPr/>
                </p:nvSpPr>
                <p:spPr>
                  <a:xfrm>
                    <a:off x="142660" y="1892373"/>
                    <a:ext cx="858694" cy="15260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rtl="1">
                      <a:lnSpc>
                        <a:spcPct val="107000"/>
                      </a:lnSpc>
                      <a:spcAft>
                        <a:spcPts val="738"/>
                      </a:spcAft>
                    </a:pPr>
                    <a:r>
                      <a:rPr lang="fr-MA"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Rabat, Morocco</a:t>
                    </a:r>
                    <a:endParaRPr lang="fr-FR" sz="1079"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6" name="Rectangle 95">
                    <a:extLst>
                      <a:ext uri="{FF2B5EF4-FFF2-40B4-BE49-F238E27FC236}">
                        <a16:creationId xmlns:a16="http://schemas.microsoft.com/office/drawing/2014/main" id="{600D8D3B-9996-4CFF-A486-7565D503CDF3}"/>
                      </a:ext>
                    </a:extLst>
                  </p:cNvPr>
                  <p:cNvSpPr/>
                  <p:nvPr/>
                </p:nvSpPr>
                <p:spPr>
                  <a:xfrm>
                    <a:off x="142660" y="929043"/>
                    <a:ext cx="97754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00212600000000</a:t>
                    </a:r>
                    <a:endParaRPr lang="en-US" sz="1133"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Rectangle 96">
                    <a:extLst>
                      <a:ext uri="{FF2B5EF4-FFF2-40B4-BE49-F238E27FC236}">
                        <a16:creationId xmlns:a16="http://schemas.microsoft.com/office/drawing/2014/main" id="{45112ABE-559A-4E4B-8FA1-BBB76FA37373}"/>
                      </a:ext>
                    </a:extLst>
                  </p:cNvPr>
                  <p:cNvSpPr/>
                  <p:nvPr/>
                </p:nvSpPr>
                <p:spPr>
                  <a:xfrm>
                    <a:off x="142660" y="1254604"/>
                    <a:ext cx="1146905"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info@bestfreecv.com</a:t>
                    </a:r>
                    <a:endParaRPr lang="fr-FR" sz="1079"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Rectangle 97">
                    <a:extLst>
                      <a:ext uri="{FF2B5EF4-FFF2-40B4-BE49-F238E27FC236}">
                        <a16:creationId xmlns:a16="http://schemas.microsoft.com/office/drawing/2014/main" id="{A7BA6C1D-1CF9-4DB7-AF69-F920D676CE7B}"/>
                      </a:ext>
                    </a:extLst>
                  </p:cNvPr>
                  <p:cNvSpPr/>
                  <p:nvPr/>
                </p:nvSpPr>
                <p:spPr>
                  <a:xfrm>
                    <a:off x="142660" y="1566861"/>
                    <a:ext cx="1117193"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www.bestfreecv.com</a:t>
                    </a:r>
                    <a:endParaRPr lang="fr-FR" sz="1079"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2" name="شكل حر 78">
                  <a:extLst>
                    <a:ext uri="{FF2B5EF4-FFF2-40B4-BE49-F238E27FC236}">
                      <a16:creationId xmlns:a16="http://schemas.microsoft.com/office/drawing/2014/main" id="{0CB9006E-C69B-436F-8485-14CD898C4F87}"/>
                    </a:ext>
                  </a:extLst>
                </p:cNvPr>
                <p:cNvSpPr>
                  <a:spLocks noChangeAspect="1"/>
                </p:cNvSpPr>
                <p:nvPr/>
              </p:nvSpPr>
              <p:spPr>
                <a:xfrm>
                  <a:off x="1373599" y="1864491"/>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chemeClr val="bg1"/>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93319"/>
                  <a:endParaRPr lang="fr-MA" sz="3021">
                    <a:solidFill>
                      <a:prstClr val="white"/>
                    </a:solidFill>
                    <a:latin typeface="Calibri"/>
                  </a:endParaRPr>
                </a:p>
              </p:txBody>
            </p:sp>
            <p:sp>
              <p:nvSpPr>
                <p:cNvPr id="93" name="شكل حر 85">
                  <a:extLst>
                    <a:ext uri="{FF2B5EF4-FFF2-40B4-BE49-F238E27FC236}">
                      <a16:creationId xmlns:a16="http://schemas.microsoft.com/office/drawing/2014/main" id="{D31312D1-BF1B-4A8F-9DD1-456442795E3F}"/>
                    </a:ext>
                  </a:extLst>
                </p:cNvPr>
                <p:cNvSpPr>
                  <a:spLocks noChangeAspect="1"/>
                </p:cNvSpPr>
                <p:nvPr/>
              </p:nvSpPr>
              <p:spPr>
                <a:xfrm>
                  <a:off x="1341479" y="1256455"/>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93319"/>
                  <a:endParaRPr lang="fr-MA" sz="3021">
                    <a:solidFill>
                      <a:prstClr val="white"/>
                    </a:solidFill>
                    <a:latin typeface="Calibri"/>
                  </a:endParaRPr>
                </a:p>
              </p:txBody>
            </p:sp>
            <p:sp>
              <p:nvSpPr>
                <p:cNvPr id="94" name="Freeform: Shape 93">
                  <a:extLst>
                    <a:ext uri="{FF2B5EF4-FFF2-40B4-BE49-F238E27FC236}">
                      <a16:creationId xmlns:a16="http://schemas.microsoft.com/office/drawing/2014/main" id="{2A233C98-BDBD-4CE8-A405-1D771D218C2C}"/>
                    </a:ext>
                  </a:extLst>
                </p:cNvPr>
                <p:cNvSpPr/>
                <p:nvPr/>
              </p:nvSpPr>
              <p:spPr>
                <a:xfrm>
                  <a:off x="1342588" y="891885"/>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93319"/>
                  <a:endParaRPr lang="fr-MA" sz="3021">
                    <a:solidFill>
                      <a:prstClr val="white"/>
                    </a:solidFill>
                    <a:latin typeface="Calibri"/>
                  </a:endParaRPr>
                </a:p>
              </p:txBody>
            </p:sp>
          </p:grpSp>
          <p:sp>
            <p:nvSpPr>
              <p:cNvPr id="90" name="شكل حر 62">
                <a:extLst>
                  <a:ext uri="{FF2B5EF4-FFF2-40B4-BE49-F238E27FC236}">
                    <a16:creationId xmlns:a16="http://schemas.microsoft.com/office/drawing/2014/main" id="{E10591AC-12C1-4EDA-B5E2-67E59E82B137}"/>
                  </a:ext>
                </a:extLst>
              </p:cNvPr>
              <p:cNvSpPr>
                <a:spLocks noChangeAspect="1"/>
              </p:cNvSpPr>
              <p:nvPr/>
            </p:nvSpPr>
            <p:spPr bwMode="auto">
              <a:xfrm flipH="1">
                <a:off x="1336594" y="1531940"/>
                <a:ext cx="201530" cy="198858"/>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chemeClr val="bg1"/>
              </a:solidFill>
              <a:ln w="9525">
                <a:noFill/>
                <a:round/>
                <a:headEnd/>
                <a:tailEnd/>
              </a:ln>
            </p:spPr>
            <p:txBody>
              <a:bodyPr rot="0" vert="horz" wrap="square" lIns="98664" tIns="49332" rIns="98664" bIns="49332"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endParaRPr lang="fr-MA" sz="3021">
                  <a:solidFill>
                    <a:prstClr val="white"/>
                  </a:solidFill>
                  <a:latin typeface="Calibri"/>
                </a:endParaRPr>
              </a:p>
            </p:txBody>
          </p:sp>
        </p:grpSp>
        <p:grpSp>
          <p:nvGrpSpPr>
            <p:cNvPr id="85" name="Group 84">
              <a:extLst>
                <a:ext uri="{FF2B5EF4-FFF2-40B4-BE49-F238E27FC236}">
                  <a16:creationId xmlns:a16="http://schemas.microsoft.com/office/drawing/2014/main" id="{D0BD8D0E-C7E9-43F9-BC81-7BF6C87019AD}"/>
                </a:ext>
              </a:extLst>
            </p:cNvPr>
            <p:cNvGrpSpPr/>
            <p:nvPr/>
          </p:nvGrpSpPr>
          <p:grpSpPr>
            <a:xfrm>
              <a:off x="4386069" y="3914550"/>
              <a:ext cx="1649729" cy="140279"/>
              <a:chOff x="4386069" y="3914550"/>
              <a:chExt cx="1649729" cy="140279"/>
            </a:xfrm>
          </p:grpSpPr>
          <p:sp>
            <p:nvSpPr>
              <p:cNvPr id="86" name="Rectangle 85">
                <a:extLst>
                  <a:ext uri="{FF2B5EF4-FFF2-40B4-BE49-F238E27FC236}">
                    <a16:creationId xmlns:a16="http://schemas.microsoft.com/office/drawing/2014/main" id="{8E7FE09E-2212-46BC-A6B4-C3921F76610B}"/>
                  </a:ext>
                </a:extLst>
              </p:cNvPr>
              <p:cNvSpPr/>
              <p:nvPr/>
            </p:nvSpPr>
            <p:spPr>
              <a:xfrm>
                <a:off x="4610925" y="3914550"/>
                <a:ext cx="1424873"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defTabSz="432492" rtl="1">
                  <a:lnSpc>
                    <a:spcPct val="107000"/>
                  </a:lnSpc>
                  <a:spcAft>
                    <a:spcPts val="738"/>
                  </a:spcAft>
                </a:pPr>
                <a:r>
                  <a:rPr lang="fr-MA"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29 </a:t>
                </a:r>
                <a:r>
                  <a:rPr lang="fr-MA" sz="1079" i="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years</a:t>
                </a:r>
                <a:r>
                  <a:rPr lang="fr-MA"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r>
                  <a:rPr lang="fr-MA" sz="1079" i="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old</a:t>
                </a:r>
                <a:endParaRPr lang="fr-FR" sz="1079"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8" name="Heart 87">
                <a:extLst>
                  <a:ext uri="{FF2B5EF4-FFF2-40B4-BE49-F238E27FC236}">
                    <a16:creationId xmlns:a16="http://schemas.microsoft.com/office/drawing/2014/main" id="{D0803422-899D-4195-ACD9-71B1372EB79F}"/>
                  </a:ext>
                </a:extLst>
              </p:cNvPr>
              <p:cNvSpPr/>
              <p:nvPr/>
            </p:nvSpPr>
            <p:spPr>
              <a:xfrm>
                <a:off x="4386069" y="3930053"/>
                <a:ext cx="124776" cy="124776"/>
              </a:xfrm>
              <a:prstGeom prst="hear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a:solidFill>
                    <a:prstClr val="white"/>
                  </a:solidFill>
                  <a:latin typeface="Calibri"/>
                </a:endParaRPr>
              </a:p>
            </p:txBody>
          </p:sp>
        </p:grpSp>
      </p:grpSp>
      <p:sp>
        <p:nvSpPr>
          <p:cNvPr id="115" name="Rectangle 114">
            <a:extLst>
              <a:ext uri="{FF2B5EF4-FFF2-40B4-BE49-F238E27FC236}">
                <a16:creationId xmlns:a16="http://schemas.microsoft.com/office/drawing/2014/main" id="{CFE1A68E-4885-45C6-AD66-C865D668E886}"/>
              </a:ext>
            </a:extLst>
          </p:cNvPr>
          <p:cNvSpPr/>
          <p:nvPr/>
        </p:nvSpPr>
        <p:spPr>
          <a:xfrm>
            <a:off x="308594" y="3883132"/>
            <a:ext cx="2013599" cy="28624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rtl="1">
              <a:lnSpc>
                <a:spcPct val="107000"/>
              </a:lnSpc>
              <a:spcAft>
                <a:spcPts val="738"/>
              </a:spcAft>
              <a:buSzPct val="150000"/>
            </a:pPr>
            <a:r>
              <a:rPr lang="fr-MA" sz="1477" b="1" i="1" dirty="0">
                <a:solidFill>
                  <a:srgbClr val="01B0F1"/>
                </a:solidFill>
                <a:latin typeface="Open Sans" panose="020B0606030504020204" pitchFamily="34" charset="0"/>
                <a:ea typeface="Open Sans" panose="020B0606030504020204" pitchFamily="34" charset="0"/>
                <a:cs typeface="Open Sans" panose="020B0606030504020204" pitchFamily="34" charset="0"/>
              </a:rPr>
              <a:t>PROFILE</a:t>
            </a:r>
            <a:endParaRPr lang="ar-MA" sz="1477" b="1" i="1" dirty="0">
              <a:solidFill>
                <a:srgbClr val="01B0F1"/>
              </a:solidFill>
              <a:latin typeface="Open Sans" panose="020B0606030504020204" pitchFamily="34" charset="0"/>
              <a:ea typeface="Open Sans" panose="020B0606030504020204" pitchFamily="34" charset="0"/>
              <a:cs typeface="Arial" panose="020B0604020202020204" pitchFamily="34" charset="0"/>
            </a:endParaRPr>
          </a:p>
        </p:txBody>
      </p:sp>
      <p:sp>
        <p:nvSpPr>
          <p:cNvPr id="116" name="Rectangle 115">
            <a:extLst>
              <a:ext uri="{FF2B5EF4-FFF2-40B4-BE49-F238E27FC236}">
                <a16:creationId xmlns:a16="http://schemas.microsoft.com/office/drawing/2014/main" id="{282838A2-C8F7-48EC-AAD9-0BDF35CF634C}"/>
              </a:ext>
            </a:extLst>
          </p:cNvPr>
          <p:cNvSpPr/>
          <p:nvPr/>
        </p:nvSpPr>
        <p:spPr>
          <a:xfrm>
            <a:off x="2523427" y="7362916"/>
            <a:ext cx="2292156"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r>
              <a:rPr lang="fr-MA" sz="1477" b="1" i="1" dirty="0">
                <a:solidFill>
                  <a:srgbClr val="01B0F1"/>
                </a:solidFill>
                <a:latin typeface="Open Sans" panose="020B0606030504020204" pitchFamily="34" charset="0"/>
                <a:ea typeface="Open Sans" panose="020B0606030504020204" pitchFamily="34" charset="0"/>
                <a:cs typeface="Open Sans" panose="020B0606030504020204" pitchFamily="34" charset="0"/>
              </a:rPr>
              <a:t>SKILLS</a:t>
            </a:r>
            <a:endParaRPr lang="fr-FR" sz="1477" b="1" i="1" dirty="0">
              <a:solidFill>
                <a:srgbClr val="01B0F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7" name="Rectangle 116">
            <a:extLst>
              <a:ext uri="{FF2B5EF4-FFF2-40B4-BE49-F238E27FC236}">
                <a16:creationId xmlns:a16="http://schemas.microsoft.com/office/drawing/2014/main" id="{9DB1A263-4539-469D-A653-02B25702121A}"/>
              </a:ext>
            </a:extLst>
          </p:cNvPr>
          <p:cNvSpPr/>
          <p:nvPr/>
        </p:nvSpPr>
        <p:spPr>
          <a:xfrm>
            <a:off x="2695265" y="9539571"/>
            <a:ext cx="2292156"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r>
              <a:rPr lang="fr-MA" sz="1295" i="1" dirty="0" err="1">
                <a:solidFill>
                  <a:srgbClr val="43464F"/>
                </a:solidFill>
                <a:latin typeface="Open Sans" panose="020B0606030504020204" pitchFamily="34" charset="0"/>
                <a:ea typeface="Open Sans" panose="020B0606030504020204" pitchFamily="34" charset="0"/>
                <a:cs typeface="Open Sans" panose="020B0606030504020204" pitchFamily="34" charset="0"/>
              </a:rPr>
              <a:t>Languages</a:t>
            </a:r>
            <a:endParaRPr lang="fr-FR" sz="1295" i="1" dirty="0">
              <a:solidFill>
                <a:srgbClr val="43464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 name="Group 5"/>
          <p:cNvGrpSpPr/>
          <p:nvPr/>
        </p:nvGrpSpPr>
        <p:grpSpPr>
          <a:xfrm>
            <a:off x="2984242" y="7977198"/>
            <a:ext cx="596324" cy="596324"/>
            <a:chOff x="2753248" y="7393096"/>
            <a:chExt cx="552660" cy="552660"/>
          </a:xfrm>
        </p:grpSpPr>
        <p:sp>
          <p:nvSpPr>
            <p:cNvPr id="4" name="Oval 3"/>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5" name="Arc 4"/>
            <p:cNvSpPr/>
            <p:nvPr/>
          </p:nvSpPr>
          <p:spPr>
            <a:xfrm>
              <a:off x="2761949" y="7401797"/>
              <a:ext cx="535258" cy="535258"/>
            </a:xfrm>
            <a:prstGeom prst="arc">
              <a:avLst>
                <a:gd name="adj1" fmla="val 21485770"/>
                <a:gd name="adj2" fmla="val 16236339"/>
              </a:avLst>
            </a:prstGeom>
            <a:ln>
              <a:solidFill>
                <a:srgbClr val="01B0F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32492"/>
              <a:endParaRPr lang="fr-FR" sz="1703">
                <a:solidFill>
                  <a:prstClr val="black"/>
                </a:solidFill>
                <a:latin typeface="Calibri"/>
              </a:endParaRPr>
            </a:p>
          </p:txBody>
        </p:sp>
      </p:grpSp>
      <p:grpSp>
        <p:nvGrpSpPr>
          <p:cNvPr id="118" name="Group 117"/>
          <p:cNvGrpSpPr/>
          <p:nvPr/>
        </p:nvGrpSpPr>
        <p:grpSpPr>
          <a:xfrm>
            <a:off x="3830271" y="7977198"/>
            <a:ext cx="596324" cy="596324"/>
            <a:chOff x="2753248" y="7393096"/>
            <a:chExt cx="552660" cy="552660"/>
          </a:xfrm>
        </p:grpSpPr>
        <p:sp>
          <p:nvSpPr>
            <p:cNvPr id="119" name="Oval 118"/>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120" name="Arc 119"/>
            <p:cNvSpPr/>
            <p:nvPr/>
          </p:nvSpPr>
          <p:spPr>
            <a:xfrm>
              <a:off x="2761949" y="7401797"/>
              <a:ext cx="535258" cy="535258"/>
            </a:xfrm>
            <a:prstGeom prst="arc">
              <a:avLst>
                <a:gd name="adj1" fmla="val 1644589"/>
                <a:gd name="adj2" fmla="val 16236339"/>
              </a:avLst>
            </a:prstGeom>
            <a:ln>
              <a:solidFill>
                <a:srgbClr val="01B0F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32492"/>
              <a:endParaRPr lang="fr-FR" sz="1703">
                <a:solidFill>
                  <a:prstClr val="black"/>
                </a:solidFill>
                <a:latin typeface="Calibri"/>
              </a:endParaRPr>
            </a:p>
          </p:txBody>
        </p:sp>
      </p:grpSp>
      <p:grpSp>
        <p:nvGrpSpPr>
          <p:cNvPr id="121" name="Group 120"/>
          <p:cNvGrpSpPr/>
          <p:nvPr/>
        </p:nvGrpSpPr>
        <p:grpSpPr>
          <a:xfrm>
            <a:off x="4664961" y="7977198"/>
            <a:ext cx="596324" cy="596324"/>
            <a:chOff x="2753248" y="7393096"/>
            <a:chExt cx="552660" cy="552660"/>
          </a:xfrm>
        </p:grpSpPr>
        <p:sp>
          <p:nvSpPr>
            <p:cNvPr id="124" name="Oval 123"/>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125" name="Arc 124"/>
            <p:cNvSpPr/>
            <p:nvPr/>
          </p:nvSpPr>
          <p:spPr>
            <a:xfrm>
              <a:off x="2761949" y="7401797"/>
              <a:ext cx="535258" cy="535258"/>
            </a:xfrm>
            <a:prstGeom prst="arc">
              <a:avLst>
                <a:gd name="adj1" fmla="val 900918"/>
                <a:gd name="adj2" fmla="val 16236339"/>
              </a:avLst>
            </a:prstGeom>
            <a:ln>
              <a:solidFill>
                <a:srgbClr val="01B0F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32492"/>
              <a:endParaRPr lang="fr-FR" sz="1703">
                <a:solidFill>
                  <a:prstClr val="black"/>
                </a:solidFill>
                <a:latin typeface="Calibri"/>
              </a:endParaRPr>
            </a:p>
          </p:txBody>
        </p:sp>
      </p:grpSp>
      <p:grpSp>
        <p:nvGrpSpPr>
          <p:cNvPr id="126" name="Group 125"/>
          <p:cNvGrpSpPr/>
          <p:nvPr/>
        </p:nvGrpSpPr>
        <p:grpSpPr>
          <a:xfrm>
            <a:off x="5488312" y="7977198"/>
            <a:ext cx="596324" cy="596324"/>
            <a:chOff x="2753248" y="7393096"/>
            <a:chExt cx="552660" cy="552660"/>
          </a:xfrm>
        </p:grpSpPr>
        <p:sp>
          <p:nvSpPr>
            <p:cNvPr id="127" name="Oval 126"/>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128" name="Arc 127"/>
            <p:cNvSpPr/>
            <p:nvPr/>
          </p:nvSpPr>
          <p:spPr>
            <a:xfrm>
              <a:off x="2761949" y="7401797"/>
              <a:ext cx="535258" cy="535258"/>
            </a:xfrm>
            <a:prstGeom prst="arc">
              <a:avLst>
                <a:gd name="adj1" fmla="val 2028396"/>
                <a:gd name="adj2" fmla="val 16236339"/>
              </a:avLst>
            </a:prstGeom>
            <a:ln>
              <a:solidFill>
                <a:srgbClr val="01B0F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32492"/>
              <a:endParaRPr lang="fr-FR" sz="1703">
                <a:solidFill>
                  <a:prstClr val="black"/>
                </a:solidFill>
                <a:latin typeface="Calibri"/>
              </a:endParaRPr>
            </a:p>
          </p:txBody>
        </p:sp>
      </p:grpSp>
      <p:grpSp>
        <p:nvGrpSpPr>
          <p:cNvPr id="129" name="Group 128"/>
          <p:cNvGrpSpPr/>
          <p:nvPr/>
        </p:nvGrpSpPr>
        <p:grpSpPr>
          <a:xfrm>
            <a:off x="6323004" y="7977198"/>
            <a:ext cx="596324" cy="596324"/>
            <a:chOff x="2753248" y="7393096"/>
            <a:chExt cx="552660" cy="552660"/>
          </a:xfrm>
        </p:grpSpPr>
        <p:sp>
          <p:nvSpPr>
            <p:cNvPr id="130" name="Oval 129"/>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131" name="Arc 130"/>
            <p:cNvSpPr/>
            <p:nvPr/>
          </p:nvSpPr>
          <p:spPr>
            <a:xfrm>
              <a:off x="2761949" y="7401797"/>
              <a:ext cx="535258" cy="535258"/>
            </a:xfrm>
            <a:prstGeom prst="arc">
              <a:avLst>
                <a:gd name="adj1" fmla="val 4378860"/>
                <a:gd name="adj2" fmla="val 16236339"/>
              </a:avLst>
            </a:prstGeom>
            <a:ln>
              <a:solidFill>
                <a:srgbClr val="01B0F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32492"/>
              <a:endParaRPr lang="fr-FR" sz="1703">
                <a:solidFill>
                  <a:prstClr val="black"/>
                </a:solidFill>
                <a:latin typeface="Calibri"/>
              </a:endParaRPr>
            </a:p>
          </p:txBody>
        </p:sp>
      </p:grpSp>
      <p:grpSp>
        <p:nvGrpSpPr>
          <p:cNvPr id="132" name="Group 131"/>
          <p:cNvGrpSpPr/>
          <p:nvPr/>
        </p:nvGrpSpPr>
        <p:grpSpPr>
          <a:xfrm>
            <a:off x="2974854" y="8948326"/>
            <a:ext cx="596324" cy="596324"/>
            <a:chOff x="2753248" y="7393096"/>
            <a:chExt cx="552660" cy="552660"/>
          </a:xfrm>
        </p:grpSpPr>
        <p:sp>
          <p:nvSpPr>
            <p:cNvPr id="175" name="Oval 174"/>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176" name="Arc 175"/>
            <p:cNvSpPr/>
            <p:nvPr/>
          </p:nvSpPr>
          <p:spPr>
            <a:xfrm>
              <a:off x="2761949" y="7401797"/>
              <a:ext cx="535258" cy="535258"/>
            </a:xfrm>
            <a:prstGeom prst="arc">
              <a:avLst>
                <a:gd name="adj1" fmla="val 16790810"/>
                <a:gd name="adj2" fmla="val 16236339"/>
              </a:avLst>
            </a:prstGeom>
            <a:ln>
              <a:solidFill>
                <a:srgbClr val="01B0F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32492"/>
              <a:endParaRPr lang="fr-FR" sz="1703">
                <a:solidFill>
                  <a:prstClr val="black"/>
                </a:solidFill>
                <a:latin typeface="Calibri"/>
              </a:endParaRPr>
            </a:p>
          </p:txBody>
        </p:sp>
      </p:grpSp>
      <p:grpSp>
        <p:nvGrpSpPr>
          <p:cNvPr id="177" name="Group 176"/>
          <p:cNvGrpSpPr/>
          <p:nvPr/>
        </p:nvGrpSpPr>
        <p:grpSpPr>
          <a:xfrm>
            <a:off x="3820883" y="8948326"/>
            <a:ext cx="596324" cy="596324"/>
            <a:chOff x="2753248" y="7393096"/>
            <a:chExt cx="552660" cy="552660"/>
          </a:xfrm>
        </p:grpSpPr>
        <p:sp>
          <p:nvSpPr>
            <p:cNvPr id="178" name="Oval 177"/>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179" name="Arc 178"/>
            <p:cNvSpPr/>
            <p:nvPr/>
          </p:nvSpPr>
          <p:spPr>
            <a:xfrm>
              <a:off x="2761949" y="7401797"/>
              <a:ext cx="535258" cy="535258"/>
            </a:xfrm>
            <a:prstGeom prst="arc">
              <a:avLst>
                <a:gd name="adj1" fmla="val 17444178"/>
                <a:gd name="adj2" fmla="val 16236339"/>
              </a:avLst>
            </a:prstGeom>
            <a:ln>
              <a:solidFill>
                <a:srgbClr val="01B0F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32492"/>
              <a:endParaRPr lang="fr-FR" sz="1703">
                <a:solidFill>
                  <a:prstClr val="black"/>
                </a:solidFill>
                <a:latin typeface="Calibri"/>
              </a:endParaRPr>
            </a:p>
          </p:txBody>
        </p:sp>
      </p:grpSp>
      <p:grpSp>
        <p:nvGrpSpPr>
          <p:cNvPr id="180" name="Group 179"/>
          <p:cNvGrpSpPr/>
          <p:nvPr/>
        </p:nvGrpSpPr>
        <p:grpSpPr>
          <a:xfrm>
            <a:off x="4655572" y="8948326"/>
            <a:ext cx="596324" cy="596324"/>
            <a:chOff x="2753248" y="7393096"/>
            <a:chExt cx="552660" cy="552660"/>
          </a:xfrm>
        </p:grpSpPr>
        <p:sp>
          <p:nvSpPr>
            <p:cNvPr id="181" name="Oval 180"/>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182" name="Arc 181"/>
            <p:cNvSpPr/>
            <p:nvPr/>
          </p:nvSpPr>
          <p:spPr>
            <a:xfrm>
              <a:off x="2761949" y="7401797"/>
              <a:ext cx="535258" cy="535258"/>
            </a:xfrm>
            <a:prstGeom prst="arc">
              <a:avLst>
                <a:gd name="adj1" fmla="val 19097848"/>
                <a:gd name="adj2" fmla="val 16236339"/>
              </a:avLst>
            </a:prstGeom>
            <a:ln>
              <a:solidFill>
                <a:srgbClr val="01B0F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32492"/>
              <a:endParaRPr lang="fr-FR" sz="1703">
                <a:solidFill>
                  <a:prstClr val="black"/>
                </a:solidFill>
                <a:latin typeface="Calibri"/>
              </a:endParaRPr>
            </a:p>
          </p:txBody>
        </p:sp>
      </p:grpSp>
      <p:grpSp>
        <p:nvGrpSpPr>
          <p:cNvPr id="183" name="Group 182"/>
          <p:cNvGrpSpPr/>
          <p:nvPr/>
        </p:nvGrpSpPr>
        <p:grpSpPr>
          <a:xfrm>
            <a:off x="5478923" y="8948326"/>
            <a:ext cx="596324" cy="596324"/>
            <a:chOff x="2753248" y="7393096"/>
            <a:chExt cx="552660" cy="552660"/>
          </a:xfrm>
        </p:grpSpPr>
        <p:sp>
          <p:nvSpPr>
            <p:cNvPr id="184" name="Oval 183"/>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185" name="Arc 184"/>
            <p:cNvSpPr/>
            <p:nvPr/>
          </p:nvSpPr>
          <p:spPr>
            <a:xfrm>
              <a:off x="2761949" y="7401797"/>
              <a:ext cx="535258" cy="535258"/>
            </a:xfrm>
            <a:prstGeom prst="arc">
              <a:avLst>
                <a:gd name="adj1" fmla="val 19618136"/>
                <a:gd name="adj2" fmla="val 16236339"/>
              </a:avLst>
            </a:prstGeom>
            <a:ln>
              <a:solidFill>
                <a:srgbClr val="01B0F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32492"/>
              <a:endParaRPr lang="fr-FR" sz="1703">
                <a:solidFill>
                  <a:prstClr val="black"/>
                </a:solidFill>
                <a:latin typeface="Calibri"/>
              </a:endParaRPr>
            </a:p>
          </p:txBody>
        </p:sp>
      </p:grpSp>
      <p:grpSp>
        <p:nvGrpSpPr>
          <p:cNvPr id="186" name="Group 185"/>
          <p:cNvGrpSpPr/>
          <p:nvPr/>
        </p:nvGrpSpPr>
        <p:grpSpPr>
          <a:xfrm>
            <a:off x="6313616" y="8948326"/>
            <a:ext cx="596324" cy="596324"/>
            <a:chOff x="2753248" y="7393096"/>
            <a:chExt cx="552660" cy="552660"/>
          </a:xfrm>
        </p:grpSpPr>
        <p:sp>
          <p:nvSpPr>
            <p:cNvPr id="187" name="Oval 186"/>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188" name="Arc 187"/>
            <p:cNvSpPr/>
            <p:nvPr/>
          </p:nvSpPr>
          <p:spPr>
            <a:xfrm>
              <a:off x="2761949" y="7401797"/>
              <a:ext cx="535258" cy="535258"/>
            </a:xfrm>
            <a:prstGeom prst="arc">
              <a:avLst>
                <a:gd name="adj1" fmla="val 18908947"/>
                <a:gd name="adj2" fmla="val 16236339"/>
              </a:avLst>
            </a:prstGeom>
            <a:ln>
              <a:solidFill>
                <a:srgbClr val="01B0F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32492"/>
              <a:endParaRPr lang="fr-FR" sz="1703">
                <a:solidFill>
                  <a:prstClr val="black"/>
                </a:solidFill>
                <a:latin typeface="Calibri"/>
              </a:endParaRPr>
            </a:p>
          </p:txBody>
        </p:sp>
      </p:grpSp>
      <p:grpSp>
        <p:nvGrpSpPr>
          <p:cNvPr id="189" name="Group 188"/>
          <p:cNvGrpSpPr/>
          <p:nvPr/>
        </p:nvGrpSpPr>
        <p:grpSpPr>
          <a:xfrm>
            <a:off x="2965465" y="9919455"/>
            <a:ext cx="596324" cy="596324"/>
            <a:chOff x="2753248" y="7393096"/>
            <a:chExt cx="552660" cy="552660"/>
          </a:xfrm>
        </p:grpSpPr>
        <p:sp>
          <p:nvSpPr>
            <p:cNvPr id="190" name="Oval 189"/>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191" name="Arc 190"/>
            <p:cNvSpPr/>
            <p:nvPr/>
          </p:nvSpPr>
          <p:spPr>
            <a:xfrm>
              <a:off x="2761949" y="7401797"/>
              <a:ext cx="535258" cy="535258"/>
            </a:xfrm>
            <a:prstGeom prst="arc">
              <a:avLst>
                <a:gd name="adj1" fmla="val 16681733"/>
                <a:gd name="adj2" fmla="val 16236339"/>
              </a:avLst>
            </a:prstGeom>
            <a:ln>
              <a:solidFill>
                <a:srgbClr val="01B0F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32492"/>
              <a:endParaRPr lang="fr-FR" sz="1703">
                <a:solidFill>
                  <a:prstClr val="black"/>
                </a:solidFill>
                <a:latin typeface="Calibri"/>
              </a:endParaRPr>
            </a:p>
          </p:txBody>
        </p:sp>
      </p:grpSp>
      <p:grpSp>
        <p:nvGrpSpPr>
          <p:cNvPr id="192" name="Group 191"/>
          <p:cNvGrpSpPr/>
          <p:nvPr/>
        </p:nvGrpSpPr>
        <p:grpSpPr>
          <a:xfrm>
            <a:off x="3811495" y="9919455"/>
            <a:ext cx="596324" cy="596324"/>
            <a:chOff x="2753248" y="7393096"/>
            <a:chExt cx="552660" cy="552660"/>
          </a:xfrm>
        </p:grpSpPr>
        <p:sp>
          <p:nvSpPr>
            <p:cNvPr id="193" name="Oval 192"/>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194" name="Arc 193"/>
            <p:cNvSpPr/>
            <p:nvPr/>
          </p:nvSpPr>
          <p:spPr>
            <a:xfrm>
              <a:off x="2761949" y="7401797"/>
              <a:ext cx="535258" cy="535258"/>
            </a:xfrm>
            <a:prstGeom prst="arc">
              <a:avLst>
                <a:gd name="adj1" fmla="val 165750"/>
                <a:gd name="adj2" fmla="val 16236339"/>
              </a:avLst>
            </a:prstGeom>
            <a:ln>
              <a:solidFill>
                <a:srgbClr val="01B0F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32492"/>
              <a:endParaRPr lang="fr-FR" sz="1703">
                <a:solidFill>
                  <a:prstClr val="black"/>
                </a:solidFill>
                <a:latin typeface="Calibri"/>
              </a:endParaRPr>
            </a:p>
          </p:txBody>
        </p:sp>
      </p:grpSp>
      <p:grpSp>
        <p:nvGrpSpPr>
          <p:cNvPr id="195" name="Group 194"/>
          <p:cNvGrpSpPr/>
          <p:nvPr/>
        </p:nvGrpSpPr>
        <p:grpSpPr>
          <a:xfrm>
            <a:off x="4646184" y="9919455"/>
            <a:ext cx="596324" cy="596324"/>
            <a:chOff x="2753248" y="7393096"/>
            <a:chExt cx="552660" cy="552660"/>
          </a:xfrm>
        </p:grpSpPr>
        <p:sp>
          <p:nvSpPr>
            <p:cNvPr id="196" name="Oval 195"/>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197" name="Arc 196"/>
            <p:cNvSpPr/>
            <p:nvPr/>
          </p:nvSpPr>
          <p:spPr>
            <a:xfrm>
              <a:off x="2761949" y="7401797"/>
              <a:ext cx="535258" cy="535258"/>
            </a:xfrm>
            <a:prstGeom prst="arc">
              <a:avLst>
                <a:gd name="adj1" fmla="val 3041793"/>
                <a:gd name="adj2" fmla="val 16236339"/>
              </a:avLst>
            </a:prstGeom>
            <a:ln>
              <a:solidFill>
                <a:srgbClr val="01B0F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32492"/>
              <a:endParaRPr lang="fr-FR" sz="1703">
                <a:solidFill>
                  <a:prstClr val="black"/>
                </a:solidFill>
                <a:latin typeface="Calibri"/>
              </a:endParaRPr>
            </a:p>
          </p:txBody>
        </p:sp>
      </p:grpSp>
      <p:grpSp>
        <p:nvGrpSpPr>
          <p:cNvPr id="198" name="Group 197"/>
          <p:cNvGrpSpPr/>
          <p:nvPr/>
        </p:nvGrpSpPr>
        <p:grpSpPr>
          <a:xfrm>
            <a:off x="5469535" y="9919455"/>
            <a:ext cx="596324" cy="596324"/>
            <a:chOff x="2753248" y="7393096"/>
            <a:chExt cx="552660" cy="552660"/>
          </a:xfrm>
        </p:grpSpPr>
        <p:sp>
          <p:nvSpPr>
            <p:cNvPr id="199" name="Oval 198"/>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200" name="Arc 199"/>
            <p:cNvSpPr/>
            <p:nvPr/>
          </p:nvSpPr>
          <p:spPr>
            <a:xfrm>
              <a:off x="2761949" y="7401797"/>
              <a:ext cx="535258" cy="535258"/>
            </a:xfrm>
            <a:prstGeom prst="arc">
              <a:avLst>
                <a:gd name="adj1" fmla="val 5431269"/>
                <a:gd name="adj2" fmla="val 16236339"/>
              </a:avLst>
            </a:prstGeom>
            <a:ln>
              <a:solidFill>
                <a:srgbClr val="01B0F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32492"/>
              <a:endParaRPr lang="fr-FR" sz="1703">
                <a:solidFill>
                  <a:prstClr val="black"/>
                </a:solidFill>
                <a:latin typeface="Calibri"/>
              </a:endParaRPr>
            </a:p>
          </p:txBody>
        </p:sp>
      </p:grpSp>
      <p:grpSp>
        <p:nvGrpSpPr>
          <p:cNvPr id="201" name="Group 200"/>
          <p:cNvGrpSpPr/>
          <p:nvPr/>
        </p:nvGrpSpPr>
        <p:grpSpPr>
          <a:xfrm>
            <a:off x="6304227" y="9919455"/>
            <a:ext cx="596324" cy="596324"/>
            <a:chOff x="2753248" y="7393096"/>
            <a:chExt cx="552660" cy="552660"/>
          </a:xfrm>
        </p:grpSpPr>
        <p:sp>
          <p:nvSpPr>
            <p:cNvPr id="202" name="Oval 201"/>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203" name="Arc 202"/>
            <p:cNvSpPr/>
            <p:nvPr/>
          </p:nvSpPr>
          <p:spPr>
            <a:xfrm>
              <a:off x="2761949" y="7401797"/>
              <a:ext cx="535258" cy="535258"/>
            </a:xfrm>
            <a:prstGeom prst="arc">
              <a:avLst>
                <a:gd name="adj1" fmla="val 5350722"/>
                <a:gd name="adj2" fmla="val 16236339"/>
              </a:avLst>
            </a:prstGeom>
            <a:ln>
              <a:solidFill>
                <a:srgbClr val="01B0F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32492"/>
              <a:endParaRPr lang="fr-FR" sz="1703">
                <a:solidFill>
                  <a:prstClr val="black"/>
                </a:solidFill>
                <a:latin typeface="Calibri"/>
              </a:endParaRPr>
            </a:p>
          </p:txBody>
        </p:sp>
      </p:grpSp>
      <p:sp>
        <p:nvSpPr>
          <p:cNvPr id="208" name="Rectangle 207">
            <a:extLst>
              <a:ext uri="{FF2B5EF4-FFF2-40B4-BE49-F238E27FC236}">
                <a16:creationId xmlns:a16="http://schemas.microsoft.com/office/drawing/2014/main" id="{FD8CC80F-3128-42FB-A3C4-9E1A7A5294F1}"/>
              </a:ext>
            </a:extLst>
          </p:cNvPr>
          <p:cNvSpPr/>
          <p:nvPr/>
        </p:nvSpPr>
        <p:spPr>
          <a:xfrm>
            <a:off x="2953541" y="8157366"/>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defTabSz="432492" rtl="1">
              <a:lnSpc>
                <a:spcPct val="114000"/>
              </a:lnSpc>
              <a:spcBef>
                <a:spcPts val="432"/>
              </a:spcBef>
              <a:spcAft>
                <a:spcPts val="432"/>
              </a:spcAft>
            </a:pPr>
            <a:r>
              <a:rPr lang="fr-MA" sz="755"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Photoshop</a:t>
            </a:r>
            <a:endParaRPr lang="ar-MA" sz="755"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p:txBody>
      </p:sp>
      <p:sp>
        <p:nvSpPr>
          <p:cNvPr id="209" name="Rectangle 208">
            <a:extLst>
              <a:ext uri="{FF2B5EF4-FFF2-40B4-BE49-F238E27FC236}">
                <a16:creationId xmlns:a16="http://schemas.microsoft.com/office/drawing/2014/main" id="{FD8CC80F-3128-42FB-A3C4-9E1A7A5294F1}"/>
              </a:ext>
            </a:extLst>
          </p:cNvPr>
          <p:cNvSpPr/>
          <p:nvPr/>
        </p:nvSpPr>
        <p:spPr>
          <a:xfrm>
            <a:off x="3798205" y="8172023"/>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defTabSz="432492" rtl="1">
              <a:lnSpc>
                <a:spcPct val="114000"/>
              </a:lnSpc>
              <a:spcBef>
                <a:spcPts val="432"/>
              </a:spcBef>
              <a:spcAft>
                <a:spcPts val="432"/>
              </a:spcAft>
            </a:pPr>
            <a:r>
              <a:rPr lang="fr-MA" sz="755" i="1" dirty="0" err="1">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illustrator</a:t>
            </a:r>
            <a:endParaRPr lang="ar-MA" sz="755"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p:txBody>
      </p:sp>
      <p:sp>
        <p:nvSpPr>
          <p:cNvPr id="210" name="Rectangle 209">
            <a:extLst>
              <a:ext uri="{FF2B5EF4-FFF2-40B4-BE49-F238E27FC236}">
                <a16:creationId xmlns:a16="http://schemas.microsoft.com/office/drawing/2014/main" id="{FD8CC80F-3128-42FB-A3C4-9E1A7A5294F1}"/>
              </a:ext>
            </a:extLst>
          </p:cNvPr>
          <p:cNvSpPr/>
          <p:nvPr/>
        </p:nvSpPr>
        <p:spPr>
          <a:xfrm>
            <a:off x="4653623" y="8170804"/>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defTabSz="432492" rtl="1">
              <a:lnSpc>
                <a:spcPct val="114000"/>
              </a:lnSpc>
              <a:spcBef>
                <a:spcPts val="432"/>
              </a:spcBef>
              <a:spcAft>
                <a:spcPts val="432"/>
              </a:spcAft>
            </a:pPr>
            <a:r>
              <a:rPr lang="fr-MA" sz="755"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Ms office</a:t>
            </a:r>
            <a:endParaRPr lang="ar-MA" sz="755"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p:txBody>
      </p:sp>
      <p:sp>
        <p:nvSpPr>
          <p:cNvPr id="211" name="Rectangle 210">
            <a:extLst>
              <a:ext uri="{FF2B5EF4-FFF2-40B4-BE49-F238E27FC236}">
                <a16:creationId xmlns:a16="http://schemas.microsoft.com/office/drawing/2014/main" id="{FD8CC80F-3128-42FB-A3C4-9E1A7A5294F1}"/>
              </a:ext>
            </a:extLst>
          </p:cNvPr>
          <p:cNvSpPr/>
          <p:nvPr/>
        </p:nvSpPr>
        <p:spPr>
          <a:xfrm>
            <a:off x="5460908" y="8169585"/>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defTabSz="432492" rtl="1">
              <a:lnSpc>
                <a:spcPct val="114000"/>
              </a:lnSpc>
              <a:spcBef>
                <a:spcPts val="432"/>
              </a:spcBef>
              <a:spcAft>
                <a:spcPts val="432"/>
              </a:spcAft>
            </a:pPr>
            <a:r>
              <a:rPr lang="fr-MA" sz="755"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Html / CSS</a:t>
            </a:r>
            <a:endParaRPr lang="ar-MA" sz="755"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p:txBody>
      </p:sp>
      <p:sp>
        <p:nvSpPr>
          <p:cNvPr id="212" name="Rectangle 211">
            <a:extLst>
              <a:ext uri="{FF2B5EF4-FFF2-40B4-BE49-F238E27FC236}">
                <a16:creationId xmlns:a16="http://schemas.microsoft.com/office/drawing/2014/main" id="{FD8CC80F-3128-42FB-A3C4-9E1A7A5294F1}"/>
              </a:ext>
            </a:extLst>
          </p:cNvPr>
          <p:cNvSpPr/>
          <p:nvPr/>
        </p:nvSpPr>
        <p:spPr>
          <a:xfrm>
            <a:off x="6293647" y="8168365"/>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defTabSz="432492" rtl="1">
              <a:lnSpc>
                <a:spcPct val="114000"/>
              </a:lnSpc>
              <a:spcBef>
                <a:spcPts val="432"/>
              </a:spcBef>
              <a:spcAft>
                <a:spcPts val="432"/>
              </a:spcAft>
            </a:pPr>
            <a:r>
              <a:rPr lang="fr-MA" sz="755"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Sony Vegas</a:t>
            </a:r>
            <a:endParaRPr lang="ar-MA" sz="755"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p:txBody>
      </p:sp>
      <p:sp>
        <p:nvSpPr>
          <p:cNvPr id="213" name="Rectangle 212">
            <a:extLst>
              <a:ext uri="{FF2B5EF4-FFF2-40B4-BE49-F238E27FC236}">
                <a16:creationId xmlns:a16="http://schemas.microsoft.com/office/drawing/2014/main" id="{FD8CC80F-3128-42FB-A3C4-9E1A7A5294F1}"/>
              </a:ext>
            </a:extLst>
          </p:cNvPr>
          <p:cNvSpPr/>
          <p:nvPr/>
        </p:nvSpPr>
        <p:spPr>
          <a:xfrm>
            <a:off x="2943544" y="9140613"/>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defTabSz="432492" rtl="1">
              <a:lnSpc>
                <a:spcPct val="114000"/>
              </a:lnSpc>
              <a:spcBef>
                <a:spcPts val="432"/>
              </a:spcBef>
              <a:spcAft>
                <a:spcPts val="432"/>
              </a:spcAft>
            </a:pPr>
            <a:r>
              <a:rPr lang="fr-MA" sz="755" i="1" dirty="0" err="1">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Creative</a:t>
            </a:r>
            <a:endParaRPr lang="ar-MA" sz="755"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p:txBody>
      </p:sp>
      <p:sp>
        <p:nvSpPr>
          <p:cNvPr id="214" name="Rectangle 213">
            <a:extLst>
              <a:ext uri="{FF2B5EF4-FFF2-40B4-BE49-F238E27FC236}">
                <a16:creationId xmlns:a16="http://schemas.microsoft.com/office/drawing/2014/main" id="{FD8CC80F-3128-42FB-A3C4-9E1A7A5294F1}"/>
              </a:ext>
            </a:extLst>
          </p:cNvPr>
          <p:cNvSpPr/>
          <p:nvPr/>
        </p:nvSpPr>
        <p:spPr>
          <a:xfrm>
            <a:off x="3781425" y="9133040"/>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defTabSz="432492" rtl="1">
              <a:lnSpc>
                <a:spcPct val="114000"/>
              </a:lnSpc>
              <a:spcBef>
                <a:spcPts val="432"/>
              </a:spcBef>
              <a:spcAft>
                <a:spcPts val="432"/>
              </a:spcAft>
            </a:pPr>
            <a:r>
              <a:rPr lang="fr-MA" sz="755" i="1" dirty="0" err="1">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Creative</a:t>
            </a:r>
            <a:endParaRPr lang="ar-MA" sz="755"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p:txBody>
      </p:sp>
      <p:sp>
        <p:nvSpPr>
          <p:cNvPr id="215" name="Rectangle 214">
            <a:extLst>
              <a:ext uri="{FF2B5EF4-FFF2-40B4-BE49-F238E27FC236}">
                <a16:creationId xmlns:a16="http://schemas.microsoft.com/office/drawing/2014/main" id="{FD8CC80F-3128-42FB-A3C4-9E1A7A5294F1}"/>
              </a:ext>
            </a:extLst>
          </p:cNvPr>
          <p:cNvSpPr/>
          <p:nvPr/>
        </p:nvSpPr>
        <p:spPr>
          <a:xfrm>
            <a:off x="4619307" y="9125468"/>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defTabSz="432492" rtl="1">
              <a:lnSpc>
                <a:spcPct val="114000"/>
              </a:lnSpc>
              <a:spcBef>
                <a:spcPts val="432"/>
              </a:spcBef>
              <a:spcAft>
                <a:spcPts val="432"/>
              </a:spcAft>
            </a:pPr>
            <a:r>
              <a:rPr lang="fr-MA" sz="755" i="1" dirty="0" err="1">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Creative</a:t>
            </a:r>
            <a:endParaRPr lang="ar-MA" sz="755"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p:txBody>
      </p:sp>
      <p:sp>
        <p:nvSpPr>
          <p:cNvPr id="216" name="Rectangle 215">
            <a:extLst>
              <a:ext uri="{FF2B5EF4-FFF2-40B4-BE49-F238E27FC236}">
                <a16:creationId xmlns:a16="http://schemas.microsoft.com/office/drawing/2014/main" id="{FD8CC80F-3128-42FB-A3C4-9E1A7A5294F1}"/>
              </a:ext>
            </a:extLst>
          </p:cNvPr>
          <p:cNvSpPr/>
          <p:nvPr/>
        </p:nvSpPr>
        <p:spPr>
          <a:xfrm>
            <a:off x="5457189" y="9140084"/>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defTabSz="432492" rtl="1">
              <a:lnSpc>
                <a:spcPct val="114000"/>
              </a:lnSpc>
              <a:spcBef>
                <a:spcPts val="432"/>
              </a:spcBef>
              <a:spcAft>
                <a:spcPts val="432"/>
              </a:spcAft>
            </a:pPr>
            <a:r>
              <a:rPr lang="fr-MA" sz="755" i="1" dirty="0" err="1">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Creative</a:t>
            </a:r>
            <a:endParaRPr lang="ar-MA" sz="755"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p:txBody>
      </p:sp>
      <p:sp>
        <p:nvSpPr>
          <p:cNvPr id="218" name="Rectangle 217">
            <a:extLst>
              <a:ext uri="{FF2B5EF4-FFF2-40B4-BE49-F238E27FC236}">
                <a16:creationId xmlns:a16="http://schemas.microsoft.com/office/drawing/2014/main" id="{FD8CC80F-3128-42FB-A3C4-9E1A7A5294F1}"/>
              </a:ext>
            </a:extLst>
          </p:cNvPr>
          <p:cNvSpPr/>
          <p:nvPr/>
        </p:nvSpPr>
        <p:spPr>
          <a:xfrm>
            <a:off x="6284259" y="9138133"/>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defTabSz="432492" rtl="1">
              <a:lnSpc>
                <a:spcPct val="114000"/>
              </a:lnSpc>
              <a:spcBef>
                <a:spcPts val="432"/>
              </a:spcBef>
              <a:spcAft>
                <a:spcPts val="432"/>
              </a:spcAft>
            </a:pPr>
            <a:r>
              <a:rPr lang="fr-MA" sz="755" i="1" dirty="0" err="1">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Creative</a:t>
            </a:r>
            <a:endParaRPr lang="ar-MA" sz="755"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p:txBody>
      </p:sp>
      <p:sp>
        <p:nvSpPr>
          <p:cNvPr id="219" name="Rectangle 218">
            <a:extLst>
              <a:ext uri="{FF2B5EF4-FFF2-40B4-BE49-F238E27FC236}">
                <a16:creationId xmlns:a16="http://schemas.microsoft.com/office/drawing/2014/main" id="{FD8CC80F-3128-42FB-A3C4-9E1A7A5294F1}"/>
              </a:ext>
            </a:extLst>
          </p:cNvPr>
          <p:cNvSpPr/>
          <p:nvPr/>
        </p:nvSpPr>
        <p:spPr>
          <a:xfrm>
            <a:off x="6274870" y="10107901"/>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defTabSz="432492" rtl="1">
              <a:lnSpc>
                <a:spcPct val="114000"/>
              </a:lnSpc>
              <a:spcBef>
                <a:spcPts val="432"/>
              </a:spcBef>
              <a:spcAft>
                <a:spcPts val="432"/>
              </a:spcAft>
            </a:pPr>
            <a:r>
              <a:rPr lang="fr-MA" sz="755" i="1" dirty="0" err="1">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Spanish</a:t>
            </a:r>
            <a:endParaRPr lang="ar-MA" sz="755"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p:txBody>
      </p:sp>
      <p:sp>
        <p:nvSpPr>
          <p:cNvPr id="220" name="Rectangle 219">
            <a:extLst>
              <a:ext uri="{FF2B5EF4-FFF2-40B4-BE49-F238E27FC236}">
                <a16:creationId xmlns:a16="http://schemas.microsoft.com/office/drawing/2014/main" id="{FD8CC80F-3128-42FB-A3C4-9E1A7A5294F1}"/>
              </a:ext>
            </a:extLst>
          </p:cNvPr>
          <p:cNvSpPr/>
          <p:nvPr/>
        </p:nvSpPr>
        <p:spPr>
          <a:xfrm>
            <a:off x="5442131" y="10107901"/>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defTabSz="432492" rtl="1">
              <a:lnSpc>
                <a:spcPct val="114000"/>
              </a:lnSpc>
              <a:spcBef>
                <a:spcPts val="432"/>
              </a:spcBef>
              <a:spcAft>
                <a:spcPts val="432"/>
              </a:spcAft>
            </a:pPr>
            <a:r>
              <a:rPr lang="fr-MA" sz="755" i="1" dirty="0" err="1">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Italian</a:t>
            </a:r>
            <a:endParaRPr lang="ar-MA" sz="755"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p:txBody>
      </p:sp>
      <p:sp>
        <p:nvSpPr>
          <p:cNvPr id="221" name="Rectangle 220">
            <a:extLst>
              <a:ext uri="{FF2B5EF4-FFF2-40B4-BE49-F238E27FC236}">
                <a16:creationId xmlns:a16="http://schemas.microsoft.com/office/drawing/2014/main" id="{FD8CC80F-3128-42FB-A3C4-9E1A7A5294F1}"/>
              </a:ext>
            </a:extLst>
          </p:cNvPr>
          <p:cNvSpPr/>
          <p:nvPr/>
        </p:nvSpPr>
        <p:spPr>
          <a:xfrm>
            <a:off x="4609391" y="10107901"/>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defTabSz="432492" rtl="1">
              <a:lnSpc>
                <a:spcPct val="114000"/>
              </a:lnSpc>
              <a:spcBef>
                <a:spcPts val="432"/>
              </a:spcBef>
              <a:spcAft>
                <a:spcPts val="432"/>
              </a:spcAft>
            </a:pPr>
            <a:r>
              <a:rPr lang="fr-MA" sz="755"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French</a:t>
            </a:r>
            <a:endParaRPr lang="ar-MA" sz="755"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p:txBody>
      </p:sp>
      <p:sp>
        <p:nvSpPr>
          <p:cNvPr id="222" name="Rectangle 221">
            <a:extLst>
              <a:ext uri="{FF2B5EF4-FFF2-40B4-BE49-F238E27FC236}">
                <a16:creationId xmlns:a16="http://schemas.microsoft.com/office/drawing/2014/main" id="{FD8CC80F-3128-42FB-A3C4-9E1A7A5294F1}"/>
              </a:ext>
            </a:extLst>
          </p:cNvPr>
          <p:cNvSpPr/>
          <p:nvPr/>
        </p:nvSpPr>
        <p:spPr>
          <a:xfrm>
            <a:off x="3776652" y="10107901"/>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defTabSz="432492" rtl="1">
              <a:lnSpc>
                <a:spcPct val="114000"/>
              </a:lnSpc>
              <a:spcBef>
                <a:spcPts val="432"/>
              </a:spcBef>
              <a:spcAft>
                <a:spcPts val="432"/>
              </a:spcAft>
            </a:pPr>
            <a:r>
              <a:rPr lang="fr-MA" sz="755"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English</a:t>
            </a:r>
            <a:endParaRPr lang="ar-MA" sz="755"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p:txBody>
      </p:sp>
      <p:sp>
        <p:nvSpPr>
          <p:cNvPr id="223" name="Rectangle 222">
            <a:extLst>
              <a:ext uri="{FF2B5EF4-FFF2-40B4-BE49-F238E27FC236}">
                <a16:creationId xmlns:a16="http://schemas.microsoft.com/office/drawing/2014/main" id="{FD8CC80F-3128-42FB-A3C4-9E1A7A5294F1}"/>
              </a:ext>
            </a:extLst>
          </p:cNvPr>
          <p:cNvSpPr/>
          <p:nvPr/>
        </p:nvSpPr>
        <p:spPr>
          <a:xfrm>
            <a:off x="2943913" y="10107901"/>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defTabSz="432492" rtl="1">
              <a:lnSpc>
                <a:spcPct val="114000"/>
              </a:lnSpc>
              <a:spcBef>
                <a:spcPts val="432"/>
              </a:spcBef>
              <a:spcAft>
                <a:spcPts val="432"/>
              </a:spcAft>
            </a:pPr>
            <a:r>
              <a:rPr lang="fr-MA" sz="755" i="1" dirty="0" err="1">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Arabic</a:t>
            </a:r>
            <a:endParaRPr lang="ar-MA" sz="755"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p:txBody>
      </p:sp>
    </p:spTree>
    <p:extLst>
      <p:ext uri="{BB962C8B-B14F-4D97-AF65-F5344CB8AC3E}">
        <p14:creationId xmlns:p14="http://schemas.microsoft.com/office/powerpoint/2010/main" val="2942444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3E6A8DA4-C422-4AB8-B580-8C15FC3D7EC2}"/>
              </a:ext>
            </a:extLst>
          </p:cNvPr>
          <p:cNvSpPr/>
          <p:nvPr/>
        </p:nvSpPr>
        <p:spPr>
          <a:xfrm>
            <a:off x="82683" y="0"/>
            <a:ext cx="7398655" cy="10688638"/>
          </a:xfrm>
          <a:custGeom>
            <a:avLst/>
            <a:gdLst>
              <a:gd name="connsiteX0" fmla="*/ 0 w 6856915"/>
              <a:gd name="connsiteY0" fmla="*/ 0 h 9906000"/>
              <a:gd name="connsiteX1" fmla="*/ 2369945 w 6856915"/>
              <a:gd name="connsiteY1" fmla="*/ 0 h 9906000"/>
              <a:gd name="connsiteX2" fmla="*/ 2388097 w 6856915"/>
              <a:gd name="connsiteY2" fmla="*/ 0 h 9906000"/>
              <a:gd name="connsiteX3" fmla="*/ 6856915 w 6856915"/>
              <a:gd name="connsiteY3" fmla="*/ 0 h 9906000"/>
              <a:gd name="connsiteX4" fmla="*/ 6856915 w 6856915"/>
              <a:gd name="connsiteY4" fmla="*/ 1945110 h 9906000"/>
              <a:gd name="connsiteX5" fmla="*/ 2388097 w 6856915"/>
              <a:gd name="connsiteY5" fmla="*/ 1945110 h 9906000"/>
              <a:gd name="connsiteX6" fmla="*/ 2388097 w 6856915"/>
              <a:gd name="connsiteY6" fmla="*/ 9906000 h 9906000"/>
              <a:gd name="connsiteX7" fmla="*/ 0 w 6856915"/>
              <a:gd name="connsiteY7" fmla="*/ 9906000 h 9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6915" h="9906000">
                <a:moveTo>
                  <a:pt x="0" y="0"/>
                </a:moveTo>
                <a:lnTo>
                  <a:pt x="2369945" y="0"/>
                </a:lnTo>
                <a:lnTo>
                  <a:pt x="2388097" y="0"/>
                </a:lnTo>
                <a:lnTo>
                  <a:pt x="6856915" y="0"/>
                </a:lnTo>
                <a:lnTo>
                  <a:pt x="6856915" y="1945110"/>
                </a:lnTo>
                <a:lnTo>
                  <a:pt x="2388097" y="1945110"/>
                </a:lnTo>
                <a:lnTo>
                  <a:pt x="2388097" y="9906000"/>
                </a:lnTo>
                <a:lnTo>
                  <a:pt x="0" y="9906000"/>
                </a:lnTo>
                <a:close/>
              </a:path>
            </a:pathLst>
          </a:custGeom>
          <a:solidFill>
            <a:srgbClr val="29374B"/>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432492"/>
            <a:endParaRPr lang="fr-FR" sz="1703">
              <a:solidFill>
                <a:prstClr val="white"/>
              </a:solidFill>
              <a:latin typeface="Calibri"/>
            </a:endParaRPr>
          </a:p>
        </p:txBody>
      </p:sp>
      <p:sp>
        <p:nvSpPr>
          <p:cNvPr id="2" name="Rectangle 1"/>
          <p:cNvSpPr/>
          <p:nvPr/>
        </p:nvSpPr>
        <p:spPr>
          <a:xfrm>
            <a:off x="75306" y="2098787"/>
            <a:ext cx="2590944" cy="8593171"/>
          </a:xfrm>
          <a:custGeom>
            <a:avLst/>
            <a:gdLst>
              <a:gd name="connsiteX0" fmla="*/ 0 w 2220686"/>
              <a:gd name="connsiteY0" fmla="*/ 0 h 6041912"/>
              <a:gd name="connsiteX1" fmla="*/ 2220686 w 2220686"/>
              <a:gd name="connsiteY1" fmla="*/ 0 h 6041912"/>
              <a:gd name="connsiteX2" fmla="*/ 2220686 w 2220686"/>
              <a:gd name="connsiteY2" fmla="*/ 6041912 h 6041912"/>
              <a:gd name="connsiteX3" fmla="*/ 0 w 2220686"/>
              <a:gd name="connsiteY3" fmla="*/ 6041912 h 6041912"/>
              <a:gd name="connsiteX4" fmla="*/ 0 w 2220686"/>
              <a:gd name="connsiteY4" fmla="*/ 0 h 6041912"/>
              <a:gd name="connsiteX0" fmla="*/ 0 w 2220686"/>
              <a:gd name="connsiteY0" fmla="*/ 864973 h 6906885"/>
              <a:gd name="connsiteX1" fmla="*/ 2208329 w 2220686"/>
              <a:gd name="connsiteY1" fmla="*/ 0 h 6906885"/>
              <a:gd name="connsiteX2" fmla="*/ 2220686 w 2220686"/>
              <a:gd name="connsiteY2" fmla="*/ 6906885 h 6906885"/>
              <a:gd name="connsiteX3" fmla="*/ 0 w 2220686"/>
              <a:gd name="connsiteY3" fmla="*/ 6906885 h 6906885"/>
              <a:gd name="connsiteX4" fmla="*/ 0 w 2220686"/>
              <a:gd name="connsiteY4" fmla="*/ 864973 h 6906885"/>
              <a:gd name="connsiteX0" fmla="*/ 0 w 2220686"/>
              <a:gd name="connsiteY0" fmla="*/ 864973 h 6906885"/>
              <a:gd name="connsiteX1" fmla="*/ 2216327 w 2220686"/>
              <a:gd name="connsiteY1" fmla="*/ 0 h 6906885"/>
              <a:gd name="connsiteX2" fmla="*/ 2220686 w 2220686"/>
              <a:gd name="connsiteY2" fmla="*/ 6906885 h 6906885"/>
              <a:gd name="connsiteX3" fmla="*/ 0 w 2220686"/>
              <a:gd name="connsiteY3" fmla="*/ 6906885 h 6906885"/>
              <a:gd name="connsiteX4" fmla="*/ 0 w 2220686"/>
              <a:gd name="connsiteY4" fmla="*/ 864973 h 6906885"/>
              <a:gd name="connsiteX0" fmla="*/ 0 w 2220686"/>
              <a:gd name="connsiteY0" fmla="*/ 867639 h 6909551"/>
              <a:gd name="connsiteX1" fmla="*/ 2218993 w 2220686"/>
              <a:gd name="connsiteY1" fmla="*/ 0 h 6909551"/>
              <a:gd name="connsiteX2" fmla="*/ 2220686 w 2220686"/>
              <a:gd name="connsiteY2" fmla="*/ 6909551 h 6909551"/>
              <a:gd name="connsiteX3" fmla="*/ 0 w 2220686"/>
              <a:gd name="connsiteY3" fmla="*/ 6909551 h 6909551"/>
              <a:gd name="connsiteX4" fmla="*/ 0 w 2220686"/>
              <a:gd name="connsiteY4" fmla="*/ 867639 h 6909551"/>
              <a:gd name="connsiteX0" fmla="*/ 0 w 2222052"/>
              <a:gd name="connsiteY0" fmla="*/ 634243 h 6676155"/>
              <a:gd name="connsiteX1" fmla="*/ 2221966 w 2222052"/>
              <a:gd name="connsiteY1" fmla="*/ 0 h 6676155"/>
              <a:gd name="connsiteX2" fmla="*/ 2220686 w 2222052"/>
              <a:gd name="connsiteY2" fmla="*/ 6676155 h 6676155"/>
              <a:gd name="connsiteX3" fmla="*/ 0 w 2222052"/>
              <a:gd name="connsiteY3" fmla="*/ 6676155 h 6676155"/>
              <a:gd name="connsiteX4" fmla="*/ 0 w 2222052"/>
              <a:gd name="connsiteY4" fmla="*/ 634243 h 6676155"/>
              <a:gd name="connsiteX0" fmla="*/ 0 w 2220686"/>
              <a:gd name="connsiteY0" fmla="*/ 1278701 h 7320613"/>
              <a:gd name="connsiteX1" fmla="*/ 2217825 w 2220686"/>
              <a:gd name="connsiteY1" fmla="*/ 0 h 7320613"/>
              <a:gd name="connsiteX2" fmla="*/ 2220686 w 2220686"/>
              <a:gd name="connsiteY2" fmla="*/ 7320613 h 7320613"/>
              <a:gd name="connsiteX3" fmla="*/ 0 w 2220686"/>
              <a:gd name="connsiteY3" fmla="*/ 7320613 h 7320613"/>
              <a:gd name="connsiteX4" fmla="*/ 0 w 2220686"/>
              <a:gd name="connsiteY4" fmla="*/ 1278701 h 7320613"/>
              <a:gd name="connsiteX0" fmla="*/ 0 w 2220686"/>
              <a:gd name="connsiteY0" fmla="*/ 1287236 h 7329148"/>
              <a:gd name="connsiteX1" fmla="*/ 2217825 w 2220686"/>
              <a:gd name="connsiteY1" fmla="*/ 8535 h 7329148"/>
              <a:gd name="connsiteX2" fmla="*/ 2220686 w 2220686"/>
              <a:gd name="connsiteY2" fmla="*/ 7329148 h 7329148"/>
              <a:gd name="connsiteX3" fmla="*/ 0 w 2220686"/>
              <a:gd name="connsiteY3" fmla="*/ 7329148 h 7329148"/>
              <a:gd name="connsiteX4" fmla="*/ 0 w 2220686"/>
              <a:gd name="connsiteY4" fmla="*/ 1287236 h 7329148"/>
              <a:gd name="connsiteX0" fmla="*/ 0 w 2220686"/>
              <a:gd name="connsiteY0" fmla="*/ 1288360 h 7330272"/>
              <a:gd name="connsiteX1" fmla="*/ 2217825 w 2220686"/>
              <a:gd name="connsiteY1" fmla="*/ 9659 h 7330272"/>
              <a:gd name="connsiteX2" fmla="*/ 2220686 w 2220686"/>
              <a:gd name="connsiteY2" fmla="*/ 7330272 h 7330272"/>
              <a:gd name="connsiteX3" fmla="*/ 0 w 2220686"/>
              <a:gd name="connsiteY3" fmla="*/ 7330272 h 7330272"/>
              <a:gd name="connsiteX4" fmla="*/ 0 w 2220686"/>
              <a:gd name="connsiteY4" fmla="*/ 1288360 h 7330272"/>
              <a:gd name="connsiteX0" fmla="*/ 0 w 2226024"/>
              <a:gd name="connsiteY0" fmla="*/ 553477 h 7348731"/>
              <a:gd name="connsiteX1" fmla="*/ 2223163 w 2226024"/>
              <a:gd name="connsiteY1" fmla="*/ 28118 h 7348731"/>
              <a:gd name="connsiteX2" fmla="*/ 2226024 w 2226024"/>
              <a:gd name="connsiteY2" fmla="*/ 7348731 h 7348731"/>
              <a:gd name="connsiteX3" fmla="*/ 5338 w 2226024"/>
              <a:gd name="connsiteY3" fmla="*/ 7348731 h 7348731"/>
              <a:gd name="connsiteX4" fmla="*/ 0 w 2226024"/>
              <a:gd name="connsiteY4" fmla="*/ 553477 h 7348731"/>
              <a:gd name="connsiteX0" fmla="*/ 0 w 2226024"/>
              <a:gd name="connsiteY0" fmla="*/ 553477 h 7348731"/>
              <a:gd name="connsiteX1" fmla="*/ 2223163 w 2226024"/>
              <a:gd name="connsiteY1" fmla="*/ 28118 h 7348731"/>
              <a:gd name="connsiteX2" fmla="*/ 2226024 w 2226024"/>
              <a:gd name="connsiteY2" fmla="*/ 7348731 h 7348731"/>
              <a:gd name="connsiteX3" fmla="*/ 5338 w 2226024"/>
              <a:gd name="connsiteY3" fmla="*/ 7348731 h 7348731"/>
              <a:gd name="connsiteX4" fmla="*/ 0 w 2226024"/>
              <a:gd name="connsiteY4" fmla="*/ 553477 h 7348731"/>
              <a:gd name="connsiteX0" fmla="*/ 0 w 2226024"/>
              <a:gd name="connsiteY0" fmla="*/ 396118 h 7191372"/>
              <a:gd name="connsiteX1" fmla="*/ 2223163 w 2226024"/>
              <a:gd name="connsiteY1" fmla="*/ 47404 h 7191372"/>
              <a:gd name="connsiteX2" fmla="*/ 2226024 w 2226024"/>
              <a:gd name="connsiteY2" fmla="*/ 7191372 h 7191372"/>
              <a:gd name="connsiteX3" fmla="*/ 5338 w 2226024"/>
              <a:gd name="connsiteY3" fmla="*/ 7191372 h 7191372"/>
              <a:gd name="connsiteX4" fmla="*/ 0 w 2226024"/>
              <a:gd name="connsiteY4" fmla="*/ 396118 h 7191372"/>
              <a:gd name="connsiteX0" fmla="*/ 0 w 2226024"/>
              <a:gd name="connsiteY0" fmla="*/ 467985 h 7263239"/>
              <a:gd name="connsiteX1" fmla="*/ 2217825 w 2226024"/>
              <a:gd name="connsiteY1" fmla="*/ 36143 h 7263239"/>
              <a:gd name="connsiteX2" fmla="*/ 2226024 w 2226024"/>
              <a:gd name="connsiteY2" fmla="*/ 7263239 h 7263239"/>
              <a:gd name="connsiteX3" fmla="*/ 5338 w 2226024"/>
              <a:gd name="connsiteY3" fmla="*/ 7263239 h 7263239"/>
              <a:gd name="connsiteX4" fmla="*/ 0 w 2226024"/>
              <a:gd name="connsiteY4" fmla="*/ 467985 h 7263239"/>
              <a:gd name="connsiteX0" fmla="*/ 0 w 2226024"/>
              <a:gd name="connsiteY0" fmla="*/ 448796 h 7244050"/>
              <a:gd name="connsiteX1" fmla="*/ 2217825 w 2226024"/>
              <a:gd name="connsiteY1" fmla="*/ 16954 h 7244050"/>
              <a:gd name="connsiteX2" fmla="*/ 2226024 w 2226024"/>
              <a:gd name="connsiteY2" fmla="*/ 7244050 h 7244050"/>
              <a:gd name="connsiteX3" fmla="*/ 5338 w 2226024"/>
              <a:gd name="connsiteY3" fmla="*/ 7244050 h 7244050"/>
              <a:gd name="connsiteX4" fmla="*/ 0 w 2226024"/>
              <a:gd name="connsiteY4" fmla="*/ 448796 h 7244050"/>
              <a:gd name="connsiteX0" fmla="*/ 0 w 2226024"/>
              <a:gd name="connsiteY0" fmla="*/ 541553 h 7336807"/>
              <a:gd name="connsiteX1" fmla="*/ 2217825 w 2226024"/>
              <a:gd name="connsiteY1" fmla="*/ 109711 h 7336807"/>
              <a:gd name="connsiteX2" fmla="*/ 2226024 w 2226024"/>
              <a:gd name="connsiteY2" fmla="*/ 7336807 h 7336807"/>
              <a:gd name="connsiteX3" fmla="*/ 5338 w 2226024"/>
              <a:gd name="connsiteY3" fmla="*/ 7336807 h 7336807"/>
              <a:gd name="connsiteX4" fmla="*/ 0 w 2226024"/>
              <a:gd name="connsiteY4" fmla="*/ 541553 h 7336807"/>
              <a:gd name="connsiteX0" fmla="*/ 0 w 2226024"/>
              <a:gd name="connsiteY0" fmla="*/ 820360 h 7246736"/>
              <a:gd name="connsiteX1" fmla="*/ 2217825 w 2226024"/>
              <a:gd name="connsiteY1" fmla="*/ 19640 h 7246736"/>
              <a:gd name="connsiteX2" fmla="*/ 2226024 w 2226024"/>
              <a:gd name="connsiteY2" fmla="*/ 7246736 h 7246736"/>
              <a:gd name="connsiteX3" fmla="*/ 5338 w 2226024"/>
              <a:gd name="connsiteY3" fmla="*/ 7246736 h 7246736"/>
              <a:gd name="connsiteX4" fmla="*/ 0 w 2226024"/>
              <a:gd name="connsiteY4" fmla="*/ 820360 h 7246736"/>
              <a:gd name="connsiteX0" fmla="*/ 0 w 2226024"/>
              <a:gd name="connsiteY0" fmla="*/ 800720 h 7227096"/>
              <a:gd name="connsiteX1" fmla="*/ 2217825 w 2226024"/>
              <a:gd name="connsiteY1" fmla="*/ 0 h 7227096"/>
              <a:gd name="connsiteX2" fmla="*/ 2226024 w 2226024"/>
              <a:gd name="connsiteY2" fmla="*/ 7227096 h 7227096"/>
              <a:gd name="connsiteX3" fmla="*/ 5338 w 2226024"/>
              <a:gd name="connsiteY3" fmla="*/ 7227096 h 7227096"/>
              <a:gd name="connsiteX4" fmla="*/ 0 w 2226024"/>
              <a:gd name="connsiteY4" fmla="*/ 800720 h 7227096"/>
              <a:gd name="connsiteX0" fmla="*/ 0 w 2226024"/>
              <a:gd name="connsiteY0" fmla="*/ 800720 h 7227096"/>
              <a:gd name="connsiteX1" fmla="*/ 2217825 w 2226024"/>
              <a:gd name="connsiteY1" fmla="*/ 0 h 7227096"/>
              <a:gd name="connsiteX2" fmla="*/ 2226024 w 2226024"/>
              <a:gd name="connsiteY2" fmla="*/ 7227096 h 7227096"/>
              <a:gd name="connsiteX3" fmla="*/ 5338 w 2226024"/>
              <a:gd name="connsiteY3" fmla="*/ 7227096 h 7227096"/>
              <a:gd name="connsiteX4" fmla="*/ 0 w 2226024"/>
              <a:gd name="connsiteY4" fmla="*/ 800720 h 7227096"/>
              <a:gd name="connsiteX0" fmla="*/ 0 w 2226024"/>
              <a:gd name="connsiteY0" fmla="*/ 800720 h 7227096"/>
              <a:gd name="connsiteX1" fmla="*/ 2217825 w 2226024"/>
              <a:gd name="connsiteY1" fmla="*/ 0 h 7227096"/>
              <a:gd name="connsiteX2" fmla="*/ 2226024 w 2226024"/>
              <a:gd name="connsiteY2" fmla="*/ 7227096 h 7227096"/>
              <a:gd name="connsiteX3" fmla="*/ 5338 w 2226024"/>
              <a:gd name="connsiteY3" fmla="*/ 7227096 h 7227096"/>
              <a:gd name="connsiteX4" fmla="*/ 0 w 2226024"/>
              <a:gd name="connsiteY4" fmla="*/ 800720 h 7227096"/>
              <a:gd name="connsiteX0" fmla="*/ 0 w 2226024"/>
              <a:gd name="connsiteY0" fmla="*/ 800720 h 7227096"/>
              <a:gd name="connsiteX1" fmla="*/ 2220426 w 2226024"/>
              <a:gd name="connsiteY1" fmla="*/ 0 h 7227096"/>
              <a:gd name="connsiteX2" fmla="*/ 2226024 w 2226024"/>
              <a:gd name="connsiteY2" fmla="*/ 7227096 h 7227096"/>
              <a:gd name="connsiteX3" fmla="*/ 5338 w 2226024"/>
              <a:gd name="connsiteY3" fmla="*/ 7227096 h 7227096"/>
              <a:gd name="connsiteX4" fmla="*/ 0 w 2226024"/>
              <a:gd name="connsiteY4" fmla="*/ 800720 h 7227096"/>
              <a:gd name="connsiteX0" fmla="*/ 0 w 2223170"/>
              <a:gd name="connsiteY0" fmla="*/ 800720 h 7229891"/>
              <a:gd name="connsiteX1" fmla="*/ 2220426 w 2223170"/>
              <a:gd name="connsiteY1" fmla="*/ 0 h 7229891"/>
              <a:gd name="connsiteX2" fmla="*/ 2223170 w 2223170"/>
              <a:gd name="connsiteY2" fmla="*/ 7229891 h 7229891"/>
              <a:gd name="connsiteX3" fmla="*/ 5338 w 2223170"/>
              <a:gd name="connsiteY3" fmla="*/ 7227096 h 7229891"/>
              <a:gd name="connsiteX4" fmla="*/ 0 w 2223170"/>
              <a:gd name="connsiteY4" fmla="*/ 800720 h 7229891"/>
              <a:gd name="connsiteX0" fmla="*/ 0 w 2226023"/>
              <a:gd name="connsiteY0" fmla="*/ 800720 h 7229891"/>
              <a:gd name="connsiteX1" fmla="*/ 2220426 w 2226023"/>
              <a:gd name="connsiteY1" fmla="*/ 0 h 7229891"/>
              <a:gd name="connsiteX2" fmla="*/ 2226023 w 2226023"/>
              <a:gd name="connsiteY2" fmla="*/ 7229891 h 7229891"/>
              <a:gd name="connsiteX3" fmla="*/ 5338 w 2226023"/>
              <a:gd name="connsiteY3" fmla="*/ 7227096 h 7229891"/>
              <a:gd name="connsiteX4" fmla="*/ 0 w 2226023"/>
              <a:gd name="connsiteY4" fmla="*/ 800720 h 7229891"/>
              <a:gd name="connsiteX0" fmla="*/ 0 w 2226023"/>
              <a:gd name="connsiteY0" fmla="*/ 800720 h 7229891"/>
              <a:gd name="connsiteX1" fmla="*/ 2220426 w 2226023"/>
              <a:gd name="connsiteY1" fmla="*/ 0 h 7229891"/>
              <a:gd name="connsiteX2" fmla="*/ 2226023 w 2226023"/>
              <a:gd name="connsiteY2" fmla="*/ 7229891 h 7229891"/>
              <a:gd name="connsiteX3" fmla="*/ 5338 w 2226023"/>
              <a:gd name="connsiteY3" fmla="*/ 7227096 h 7229891"/>
              <a:gd name="connsiteX4" fmla="*/ 0 w 2226023"/>
              <a:gd name="connsiteY4" fmla="*/ 800720 h 7229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023" h="7229891">
                <a:moveTo>
                  <a:pt x="0" y="800720"/>
                </a:moveTo>
                <a:cubicBezTo>
                  <a:pt x="630969" y="143435"/>
                  <a:pt x="1224765" y="66747"/>
                  <a:pt x="2220426" y="0"/>
                </a:cubicBezTo>
                <a:cubicBezTo>
                  <a:pt x="2220990" y="2303184"/>
                  <a:pt x="2225459" y="4926707"/>
                  <a:pt x="2226023" y="7229891"/>
                </a:cubicBezTo>
                <a:lnTo>
                  <a:pt x="5338" y="7227096"/>
                </a:lnTo>
                <a:cubicBezTo>
                  <a:pt x="3559" y="4962011"/>
                  <a:pt x="1779" y="3065805"/>
                  <a:pt x="0" y="800720"/>
                </a:cubicBezTo>
                <a:close/>
              </a:path>
            </a:pathLst>
          </a:custGeom>
          <a:solidFill>
            <a:srgbClr val="81A7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black"/>
              </a:solidFill>
              <a:latin typeface="Calibri"/>
            </a:endParaRPr>
          </a:p>
        </p:txBody>
      </p:sp>
      <p:sp>
        <p:nvSpPr>
          <p:cNvPr id="25" name="Rectangle 24">
            <a:extLst>
              <a:ext uri="{FF2B5EF4-FFF2-40B4-BE49-F238E27FC236}">
                <a16:creationId xmlns:a16="http://schemas.microsoft.com/office/drawing/2014/main" id="{CFE1A68E-4885-45C6-AD66-C865D668E886}"/>
              </a:ext>
            </a:extLst>
          </p:cNvPr>
          <p:cNvSpPr/>
          <p:nvPr/>
        </p:nvSpPr>
        <p:spPr>
          <a:xfrm>
            <a:off x="2659393" y="4903636"/>
            <a:ext cx="3144650"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rtl="1">
              <a:lnSpc>
                <a:spcPct val="107000"/>
              </a:lnSpc>
              <a:spcAft>
                <a:spcPts val="738"/>
              </a:spcAft>
              <a:buSzPct val="150000"/>
            </a:pPr>
            <a:r>
              <a:rPr lang="fr-MA" sz="1477" b="1" i="1" dirty="0">
                <a:solidFill>
                  <a:prstClr val="black"/>
                </a:solidFill>
                <a:latin typeface="Open Sans" panose="020B0606030504020204" pitchFamily="34" charset="0"/>
                <a:ea typeface="Open Sans" panose="020B0606030504020204" pitchFamily="34" charset="0"/>
                <a:cs typeface="Open Sans" panose="020B0606030504020204" pitchFamily="34" charset="0"/>
              </a:rPr>
              <a:t>WORK</a:t>
            </a:r>
            <a:r>
              <a:rPr lang="fr-MA" sz="1477" b="1" dirty="0">
                <a:solidFill>
                  <a:prstClr val="black"/>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MA" sz="1477" b="1" i="1" dirty="0">
                <a:solidFill>
                  <a:prstClr val="black"/>
                </a:solidFill>
                <a:latin typeface="Open Sans" panose="020B0606030504020204" pitchFamily="34" charset="0"/>
                <a:ea typeface="Open Sans" panose="020B0606030504020204" pitchFamily="34" charset="0"/>
                <a:cs typeface="Open Sans" panose="020B0606030504020204" pitchFamily="34" charset="0"/>
              </a:rPr>
              <a:t>EXPERIENCE</a:t>
            </a:r>
            <a:endParaRPr lang="ar-MA" sz="1477" b="1" i="1" dirty="0">
              <a:solidFill>
                <a:prstClr val="black"/>
              </a:solidFill>
              <a:latin typeface="Open Sans" panose="020B0606030504020204" pitchFamily="34" charset="0"/>
              <a:ea typeface="Open Sans" panose="020B0606030504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46BA2BA3-3A20-48E2-AE94-D9D62FF72A37}"/>
              </a:ext>
            </a:extLst>
          </p:cNvPr>
          <p:cNvSpPr/>
          <p:nvPr/>
        </p:nvSpPr>
        <p:spPr>
          <a:xfrm>
            <a:off x="2672635" y="2137071"/>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defTabSz="432492"/>
            <a:r>
              <a:rPr lang="fr-MA" sz="1477" b="1" i="1" dirty="0">
                <a:solidFill>
                  <a:prstClr val="black"/>
                </a:solidFill>
                <a:latin typeface="Open Sans" panose="020B0606030504020204" pitchFamily="34" charset="0"/>
                <a:ea typeface="Open Sans" panose="020B0606030504020204" pitchFamily="34" charset="0"/>
                <a:cs typeface="Open Sans" panose="020B0606030504020204" pitchFamily="34" charset="0"/>
              </a:rPr>
              <a:t>EDUCATION</a:t>
            </a:r>
            <a:endParaRPr lang="fr-FR" sz="1477" b="1"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282838A2-C8F7-48EC-AAD9-0BDF35CF634C}"/>
              </a:ext>
            </a:extLst>
          </p:cNvPr>
          <p:cNvSpPr/>
          <p:nvPr/>
        </p:nvSpPr>
        <p:spPr>
          <a:xfrm>
            <a:off x="2754615" y="7889943"/>
            <a:ext cx="2292156"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r>
              <a:rPr lang="fr-MA" sz="1295" i="1" dirty="0">
                <a:solidFill>
                  <a:prstClr val="black"/>
                </a:solidFill>
                <a:latin typeface="Open Sans" panose="020B0606030504020204" pitchFamily="34" charset="0"/>
                <a:ea typeface="Open Sans" panose="020B0606030504020204" pitchFamily="34" charset="0"/>
                <a:cs typeface="Open Sans" panose="020B0606030504020204" pitchFamily="34" charset="0"/>
              </a:rPr>
              <a:t>Professional</a:t>
            </a:r>
            <a:endParaRPr lang="fr-FR" sz="1477"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2" name="Rectangle 121">
            <a:extLst>
              <a:ext uri="{FF2B5EF4-FFF2-40B4-BE49-F238E27FC236}">
                <a16:creationId xmlns:a16="http://schemas.microsoft.com/office/drawing/2014/main" id="{D05CE0DC-1740-4CB7-A7C6-B0E73659B557}"/>
              </a:ext>
            </a:extLst>
          </p:cNvPr>
          <p:cNvSpPr/>
          <p:nvPr/>
        </p:nvSpPr>
        <p:spPr>
          <a:xfrm>
            <a:off x="213442" y="9246873"/>
            <a:ext cx="2149965"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8686" defTabSz="432492">
              <a:lnSpc>
                <a:spcPct val="107000"/>
              </a:lnSpc>
              <a:spcAft>
                <a:spcPts val="738"/>
              </a:spcAft>
            </a:pPr>
            <a:r>
              <a:rPr lang="fr-MA" sz="1477" b="1" i="1" dirty="0">
                <a:solidFill>
                  <a:prstClr val="black"/>
                </a:solidFill>
                <a:latin typeface="Open Sans" panose="020B0606030504020204" pitchFamily="34" charset="0"/>
                <a:ea typeface="Open Sans" panose="020B0606030504020204" pitchFamily="34" charset="0"/>
                <a:cs typeface="Open Sans" panose="020B0606030504020204" pitchFamily="34" charset="0"/>
              </a:rPr>
              <a:t>HOBBIES</a:t>
            </a:r>
            <a:endParaRPr lang="fr-FR" sz="1477" b="1"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3" name="Table 122">
            <a:extLst>
              <a:ext uri="{FF2B5EF4-FFF2-40B4-BE49-F238E27FC236}">
                <a16:creationId xmlns:a16="http://schemas.microsoft.com/office/drawing/2014/main" id="{4ABB13AA-1BD1-4E3F-A249-F12416CFB988}"/>
              </a:ext>
            </a:extLst>
          </p:cNvPr>
          <p:cNvGraphicFramePr>
            <a:graphicFrameLocks noGrp="1"/>
          </p:cNvGraphicFramePr>
          <p:nvPr/>
        </p:nvGraphicFramePr>
        <p:xfrm>
          <a:off x="409247" y="9634967"/>
          <a:ext cx="2009201" cy="660669"/>
        </p:xfrm>
        <a:graphic>
          <a:graphicData uri="http://schemas.openxmlformats.org/drawingml/2006/table">
            <a:tbl>
              <a:tblPr firstRow="1" bandRow="1">
                <a:tableStyleId>{5C22544A-7EE6-4342-B048-85BDC9FD1C3A}</a:tableStyleId>
              </a:tblPr>
              <a:tblGrid>
                <a:gridCol w="2009201">
                  <a:extLst>
                    <a:ext uri="{9D8B030D-6E8A-4147-A177-3AD203B41FA5}">
                      <a16:colId xmlns:a16="http://schemas.microsoft.com/office/drawing/2014/main" val="1372251140"/>
                    </a:ext>
                  </a:extLst>
                </a:gridCol>
              </a:tblGrid>
              <a:tr h="637064">
                <a:tc>
                  <a:txBody>
                    <a:bodyPr/>
                    <a:lstStyle/>
                    <a:p>
                      <a:pPr marL="171450" indent="-171450" algn="l" defTabSz="400827" rtl="0" eaLnBrk="1" latinLnBrk="0" hangingPunct="1">
                        <a:lnSpc>
                          <a:spcPct val="107000"/>
                        </a:lnSpc>
                        <a:spcBef>
                          <a:spcPts val="0"/>
                        </a:spcBef>
                        <a:spcAft>
                          <a:spcPts val="0"/>
                        </a:spcAft>
                        <a:buFont typeface="Wingdings" panose="05000000000000000000" pitchFamily="2" charset="2"/>
                        <a:buChar char="§"/>
                      </a:pPr>
                      <a:r>
                        <a:rPr lang="fr-MA" sz="900" b="0" i="1" kern="1200" dirty="0">
                          <a:solidFill>
                            <a:schemeClr val="tx1"/>
                          </a:solidFill>
                          <a:latin typeface="Open Sans" panose="020B0606030504020204" pitchFamily="34" charset="0"/>
                          <a:ea typeface="Open Sans" panose="020B0606030504020204" pitchFamily="34" charset="0"/>
                          <a:cs typeface="Mothanna" panose="02000503000000000000" pitchFamily="2" charset="-78"/>
                        </a:rPr>
                        <a:t>Cinéma</a:t>
                      </a:r>
                    </a:p>
                    <a:p>
                      <a:pPr marL="171450" indent="-171450" algn="l" defTabSz="400827" rtl="0" eaLnBrk="1" latinLnBrk="0" hangingPunct="1">
                        <a:lnSpc>
                          <a:spcPct val="107000"/>
                        </a:lnSpc>
                        <a:spcBef>
                          <a:spcPts val="0"/>
                        </a:spcBef>
                        <a:spcAft>
                          <a:spcPts val="0"/>
                        </a:spcAft>
                        <a:buFont typeface="Wingdings" panose="05000000000000000000" pitchFamily="2" charset="2"/>
                        <a:buChar char="§"/>
                      </a:pPr>
                      <a:r>
                        <a:rPr lang="fr-MA" sz="900" b="0" i="1" kern="1200" dirty="0">
                          <a:solidFill>
                            <a:schemeClr val="tx1"/>
                          </a:solidFill>
                          <a:latin typeface="Open Sans" panose="020B0606030504020204" pitchFamily="34" charset="0"/>
                          <a:ea typeface="Open Sans" panose="020B0606030504020204" pitchFamily="34" charset="0"/>
                          <a:cs typeface="Mothanna" panose="02000503000000000000" pitchFamily="2" charset="-78"/>
                        </a:rPr>
                        <a:t>Music</a:t>
                      </a:r>
                    </a:p>
                    <a:p>
                      <a:pPr marL="171450" indent="-171450" algn="l" defTabSz="400827" rtl="0" eaLnBrk="1" latinLnBrk="0" hangingPunct="1">
                        <a:lnSpc>
                          <a:spcPct val="107000"/>
                        </a:lnSpc>
                        <a:spcBef>
                          <a:spcPts val="0"/>
                        </a:spcBef>
                        <a:spcAft>
                          <a:spcPts val="0"/>
                        </a:spcAft>
                        <a:buFont typeface="Wingdings" panose="05000000000000000000" pitchFamily="2" charset="2"/>
                        <a:buChar char="§"/>
                      </a:pPr>
                      <a:r>
                        <a:rPr lang="fr-MA" sz="900" b="0" i="1" kern="1200" dirty="0">
                          <a:solidFill>
                            <a:schemeClr val="tx1"/>
                          </a:solidFill>
                          <a:latin typeface="Open Sans" panose="020B0606030504020204" pitchFamily="34" charset="0"/>
                          <a:ea typeface="Open Sans" panose="020B0606030504020204" pitchFamily="34" charset="0"/>
                          <a:cs typeface="Mothanna" panose="02000503000000000000" pitchFamily="2" charset="-78"/>
                        </a:rPr>
                        <a:t>Games</a:t>
                      </a:r>
                    </a:p>
                    <a:p>
                      <a:pPr marL="171450" indent="-171450" algn="l" defTabSz="400827" rtl="0" eaLnBrk="1" latinLnBrk="0" hangingPunct="1">
                        <a:lnSpc>
                          <a:spcPct val="107000"/>
                        </a:lnSpc>
                        <a:spcBef>
                          <a:spcPts val="0"/>
                        </a:spcBef>
                        <a:spcAft>
                          <a:spcPts val="0"/>
                        </a:spcAft>
                        <a:buFont typeface="Wingdings" panose="05000000000000000000" pitchFamily="2" charset="2"/>
                        <a:buChar char="§"/>
                      </a:pPr>
                      <a:r>
                        <a:rPr lang="fr-MA" sz="900" b="0" i="1" kern="1200" dirty="0">
                          <a:solidFill>
                            <a:schemeClr val="tx1"/>
                          </a:solidFill>
                          <a:latin typeface="Open Sans" panose="020B0606030504020204" pitchFamily="34" charset="0"/>
                          <a:ea typeface="Open Sans" panose="020B0606030504020204" pitchFamily="34" charset="0"/>
                          <a:cs typeface="Mothanna" panose="02000503000000000000" pitchFamily="2" charset="-78"/>
                        </a:rPr>
                        <a:t>Books</a:t>
                      </a:r>
                      <a:endParaRPr lang="fr-FR" sz="900" b="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56"/>
          <a:stretch/>
        </p:blipFill>
        <p:spPr>
          <a:xfrm flipH="1">
            <a:off x="375392" y="138644"/>
            <a:ext cx="1960142" cy="1960142"/>
          </a:xfrm>
          <a:prstGeom prst="ellipse">
            <a:avLst/>
          </a:prstGeom>
          <a:solidFill>
            <a:srgbClr val="F8FDF7"/>
          </a:solidFill>
          <a:ln w="31750" cmpd="sng">
            <a:solidFill>
              <a:srgbClr val="81A7A0"/>
            </a:solidFill>
            <a:prstDash val="solid"/>
          </a:ln>
        </p:spPr>
      </p:pic>
      <p:sp>
        <p:nvSpPr>
          <p:cNvPr id="54" name="Rectangle 53">
            <a:extLst>
              <a:ext uri="{FF2B5EF4-FFF2-40B4-BE49-F238E27FC236}">
                <a16:creationId xmlns:a16="http://schemas.microsoft.com/office/drawing/2014/main" id="{40600902-D107-4E20-BD3A-25E8A5DEA347}"/>
              </a:ext>
            </a:extLst>
          </p:cNvPr>
          <p:cNvSpPr/>
          <p:nvPr/>
        </p:nvSpPr>
        <p:spPr>
          <a:xfrm>
            <a:off x="249396" y="7489298"/>
            <a:ext cx="1891640" cy="3066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rtl="1">
              <a:lnSpc>
                <a:spcPct val="107000"/>
              </a:lnSpc>
              <a:spcAft>
                <a:spcPts val="738"/>
              </a:spcAft>
              <a:buSzPct val="150000"/>
            </a:pPr>
            <a:r>
              <a:rPr lang="fr-MA" sz="1477" b="1" i="1" dirty="0">
                <a:solidFill>
                  <a:prstClr val="black"/>
                </a:solidFill>
                <a:latin typeface="Open Sans" panose="020B0606030504020204" pitchFamily="34" charset="0"/>
                <a:ea typeface="Open Sans" panose="020B0606030504020204" pitchFamily="34" charset="0"/>
                <a:cs typeface="Open Sans" panose="020B0606030504020204" pitchFamily="34" charset="0"/>
              </a:rPr>
              <a:t>AWARDS</a:t>
            </a:r>
            <a:endParaRPr lang="ar-MA" sz="1477" b="1" i="1" dirty="0">
              <a:solidFill>
                <a:prstClr val="black"/>
              </a:solidFill>
              <a:latin typeface="Open Sans" panose="020B0606030504020204" pitchFamily="34" charset="0"/>
              <a:ea typeface="Open Sans" panose="020B0606030504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1C3EE4EF-222A-439A-A83F-93A8F5E514FA}"/>
              </a:ext>
            </a:extLst>
          </p:cNvPr>
          <p:cNvSpPr/>
          <p:nvPr/>
        </p:nvSpPr>
        <p:spPr>
          <a:xfrm>
            <a:off x="2541514" y="704671"/>
            <a:ext cx="4464741"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gn="ctr" defTabSz="432492">
              <a:lnSpc>
                <a:spcPct val="80000"/>
              </a:lnSpc>
            </a:pPr>
            <a:r>
              <a:rPr lang="fr-FR" sz="3453"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FR" sz="3453" b="1"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JIHANE</a:t>
            </a:r>
            <a:r>
              <a:rPr lang="fr-FR" sz="3453"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FR" sz="3453" b="1"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BAHLA</a:t>
            </a:r>
          </a:p>
        </p:txBody>
      </p:sp>
      <p:sp>
        <p:nvSpPr>
          <p:cNvPr id="47" name="Rectangle 46">
            <a:extLst>
              <a:ext uri="{FF2B5EF4-FFF2-40B4-BE49-F238E27FC236}">
                <a16:creationId xmlns:a16="http://schemas.microsoft.com/office/drawing/2014/main" id="{BE636B6A-2301-4300-8F79-899330FD796D}"/>
              </a:ext>
            </a:extLst>
          </p:cNvPr>
          <p:cNvSpPr/>
          <p:nvPr/>
        </p:nvSpPr>
        <p:spPr>
          <a:xfrm>
            <a:off x="2574280" y="1114132"/>
            <a:ext cx="4431975" cy="275702"/>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gn="ctr" defTabSz="432492">
              <a:lnSpc>
                <a:spcPct val="107000"/>
              </a:lnSpc>
              <a:spcAft>
                <a:spcPts val="782"/>
              </a:spcAft>
            </a:pPr>
            <a:r>
              <a:rPr lang="fr-FR" sz="1511"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POSITION TITLE</a:t>
            </a:r>
          </a:p>
        </p:txBody>
      </p:sp>
      <p:sp>
        <p:nvSpPr>
          <p:cNvPr id="56" name="Text Box 5">
            <a:extLst>
              <a:ext uri="{FF2B5EF4-FFF2-40B4-BE49-F238E27FC236}">
                <a16:creationId xmlns:a16="http://schemas.microsoft.com/office/drawing/2014/main" id="{63FC28B8-52E7-4A21-97A6-8E9008431DC2}"/>
              </a:ext>
            </a:extLst>
          </p:cNvPr>
          <p:cNvSpPr txBox="1">
            <a:spLocks noChangeArrowheads="1"/>
          </p:cNvSpPr>
          <p:nvPr/>
        </p:nvSpPr>
        <p:spPr bwMode="auto">
          <a:xfrm>
            <a:off x="223118" y="4878663"/>
            <a:ext cx="2173966" cy="2415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89469" tIns="44735" rIns="89469" bIns="44735" numCol="1" anchor="t" anchorCtr="0" compatLnSpc="1">
            <a:prstTxWarp prst="textNoShape">
              <a:avLst/>
            </a:prstTxWarp>
            <a:spAutoFit/>
          </a:bodyPr>
          <a:lstStyle/>
          <a:p>
            <a:pPr algn="just" defTabSz="432492"/>
            <a:r>
              <a:rPr lang="en-US" sz="1079" i="1" dirty="0">
                <a:solidFill>
                  <a:prstClr val="black"/>
                </a:solidFill>
                <a:latin typeface="Open Sans" panose="020B0606030504020204" pitchFamily="34" charset="0"/>
                <a:ea typeface="Open Sans" panose="020B0606030504020204" pitchFamily="34" charset="0"/>
                <a:cs typeface="Open Sans" panose="020B0606030504020204" pitchFamily="34" charset="0"/>
              </a:rPr>
              <a:t>Describe in a few lines your career path, your key skills for the position and your career goals. This is actually an introduction to your cover letter. Describe in a few lines your career path, your key skills for the position and your career goals. This is actually an introduction to your cover letter. Describe in a few lines your career path, your key skills for the position and your career goals. This is actually an introduction……</a:t>
            </a:r>
            <a:endParaRPr lang="fr-FR" sz="1079"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Subtitle 2">
            <a:extLst>
              <a:ext uri="{FF2B5EF4-FFF2-40B4-BE49-F238E27FC236}">
                <a16:creationId xmlns:a16="http://schemas.microsoft.com/office/drawing/2014/main" id="{599C32E2-D5A1-4812-A9D2-A224007171B6}"/>
              </a:ext>
            </a:extLst>
          </p:cNvPr>
          <p:cNvSpPr/>
          <p:nvPr/>
        </p:nvSpPr>
        <p:spPr>
          <a:xfrm>
            <a:off x="2793509" y="2490684"/>
            <a:ext cx="4686658" cy="2260960"/>
          </a:xfrm>
          <a:prstGeom prst="rect">
            <a:avLst/>
          </a:prstGeom>
          <a:noFill/>
          <a:ln cap="flat">
            <a:noFill/>
            <a:prstDash val="solid"/>
          </a:ln>
        </p:spPr>
        <p:txBody>
          <a:bodyPr vert="horz" wrap="square" lIns="89469" tIns="44735" rIns="89469" bIns="44735" anchor="t" anchorCtr="0" compatLnSpc="0">
            <a:noAutofit/>
          </a:bodyPr>
          <a:lstStyle/>
          <a:p>
            <a:pPr marL="177073" indent="-177073" defTabSz="432492" fontAlgn="base">
              <a:lnSpc>
                <a:spcPct val="107000"/>
              </a:lnSpc>
              <a:buFont typeface="Wingdings" panose="05000000000000000000" pitchFamily="2" charset="2"/>
              <a:buChar char="§"/>
              <a:tabLst>
                <a:tab pos="177073" algn="l"/>
              </a:tabLst>
            </a:pPr>
            <a:r>
              <a:rPr lang="en-US" sz="1174" i="1" dirty="0">
                <a:solidFill>
                  <a:prstClr val="black"/>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174" b="1"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174" i="1" dirty="0">
                <a:solidFill>
                  <a:prstClr val="black"/>
                </a:solidFill>
                <a:latin typeface="Open Sans" panose="020B0606030504020204" pitchFamily="34" charset="0"/>
                <a:ea typeface="Open Sans" panose="020B0606030504020204" pitchFamily="34" charset="0"/>
                <a:cs typeface="Open Sans" panose="020B0606030504020204" pitchFamily="34" charset="0"/>
              </a:rPr>
              <a:t>Jan 2014 To Dec 2016</a:t>
            </a:r>
            <a:endParaRPr lang="en-US" sz="1174" b="1"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74" i="1" dirty="0">
                <a:solidFill>
                  <a:prstClr val="black"/>
                </a:solidFill>
                <a:latin typeface="Open Sans" panose="020B0606030504020204" pitchFamily="34" charset="0"/>
                <a:ea typeface="Open Sans" panose="020B0606030504020204" pitchFamily="34" charset="0"/>
                <a:cs typeface="Open Sans" panose="020B0606030504020204" pitchFamily="34" charset="0"/>
              </a:rPr>
              <a:t>MASTERS DEGREE</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defTabSz="432492" fontAlgn="base">
              <a:lnSpc>
                <a:spcPct val="107000"/>
              </a:lnSpc>
            </a:pPr>
            <a:endParaRPr lang="en-US" sz="1174" b="1"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defTabSz="432492" fontAlgn="base">
              <a:lnSpc>
                <a:spcPct val="107000"/>
              </a:lnSpc>
            </a:pPr>
            <a:r>
              <a:rPr lang="en-US" sz="1174" i="1" dirty="0">
                <a:solidFill>
                  <a:prstClr val="black"/>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370"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174" i="1" dirty="0">
                <a:solidFill>
                  <a:prstClr val="black"/>
                </a:solidFill>
                <a:latin typeface="Open Sans" panose="020B0606030504020204" pitchFamily="34" charset="0"/>
                <a:ea typeface="Open Sans" panose="020B0606030504020204" pitchFamily="34" charset="0"/>
                <a:cs typeface="Open Sans" panose="020B0606030504020204" pitchFamily="34" charset="0"/>
              </a:rPr>
              <a:t>Jan 2014 To Dec 2016</a:t>
            </a:r>
          </a:p>
          <a:p>
            <a:pPr defTabSz="432492"/>
            <a:r>
              <a:rPr lang="en-US" sz="1174" i="1" dirty="0">
                <a:solidFill>
                  <a:prstClr val="black"/>
                </a:solidFill>
                <a:latin typeface="Open Sans" panose="020B0606030504020204" pitchFamily="34" charset="0"/>
                <a:ea typeface="Open Sans" panose="020B0606030504020204" pitchFamily="34" charset="0"/>
                <a:cs typeface="Open Sans" panose="020B0606030504020204" pitchFamily="34" charset="0"/>
              </a:rPr>
              <a:t>BACHELOR</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sp>
        <p:nvSpPr>
          <p:cNvPr id="59" name="Subtitle 2">
            <a:extLst>
              <a:ext uri="{FF2B5EF4-FFF2-40B4-BE49-F238E27FC236}">
                <a16:creationId xmlns:a16="http://schemas.microsoft.com/office/drawing/2014/main" id="{0CEA0946-FA7D-45AE-9402-6FE38B1A8BF9}"/>
              </a:ext>
            </a:extLst>
          </p:cNvPr>
          <p:cNvSpPr/>
          <p:nvPr/>
        </p:nvSpPr>
        <p:spPr>
          <a:xfrm>
            <a:off x="2824998" y="5238987"/>
            <a:ext cx="4656340" cy="2270574"/>
          </a:xfrm>
          <a:prstGeom prst="rect">
            <a:avLst/>
          </a:prstGeom>
          <a:noFill/>
          <a:ln cap="flat">
            <a:noFill/>
            <a:prstDash val="solid"/>
          </a:ln>
        </p:spPr>
        <p:txBody>
          <a:bodyPr vert="horz" wrap="square" lIns="89469" tIns="44735" rIns="89469" bIns="44735" anchor="t" anchorCtr="0" compatLnSpc="0">
            <a:noAutofit/>
          </a:bodyPr>
          <a:lstStyle/>
          <a:p>
            <a:pPr marL="177073" indent="-177073" defTabSz="432492">
              <a:buFont typeface="Wingdings" panose="05000000000000000000" pitchFamily="2" charset="2"/>
              <a:buChar char="§"/>
            </a:pPr>
            <a:r>
              <a:rPr lang="en-US" sz="1174" i="1" dirty="0">
                <a:solidFill>
                  <a:prstClr val="black"/>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87" i="1" dirty="0">
                <a:solidFill>
                  <a:prstClr val="black"/>
                </a:solidFill>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defTabSz="432492"/>
            <a:endParaRPr lang="fr-FR" sz="1174"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7073" indent="-177073" defTabSz="432492">
              <a:buFont typeface="Wingdings" panose="05000000000000000000" pitchFamily="2" charset="2"/>
              <a:buChar char="§"/>
            </a:pPr>
            <a:r>
              <a:rPr lang="en-US" sz="1174" i="1" dirty="0">
                <a:solidFill>
                  <a:prstClr val="black"/>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87" i="1" dirty="0">
                <a:solidFill>
                  <a:prstClr val="black"/>
                </a:solidFill>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grpSp>
        <p:nvGrpSpPr>
          <p:cNvPr id="19" name="Group 18">
            <a:extLst>
              <a:ext uri="{FF2B5EF4-FFF2-40B4-BE49-F238E27FC236}">
                <a16:creationId xmlns:a16="http://schemas.microsoft.com/office/drawing/2014/main" id="{815711BA-4577-455D-BA2F-7687EA1A44E9}"/>
              </a:ext>
            </a:extLst>
          </p:cNvPr>
          <p:cNvGrpSpPr/>
          <p:nvPr/>
        </p:nvGrpSpPr>
        <p:grpSpPr>
          <a:xfrm>
            <a:off x="265505" y="7778037"/>
            <a:ext cx="2128260" cy="1330531"/>
            <a:chOff x="4553368" y="8580605"/>
            <a:chExt cx="1972426" cy="1233107"/>
          </a:xfrm>
        </p:grpSpPr>
        <p:sp>
          <p:nvSpPr>
            <p:cNvPr id="3" name="Rectangle 2">
              <a:extLst>
                <a:ext uri="{FF2B5EF4-FFF2-40B4-BE49-F238E27FC236}">
                  <a16:creationId xmlns:a16="http://schemas.microsoft.com/office/drawing/2014/main" id="{923EFA51-6848-4B2D-8A51-15C8DC03FDD2}"/>
                </a:ext>
              </a:extLst>
            </p:cNvPr>
            <p:cNvSpPr/>
            <p:nvPr/>
          </p:nvSpPr>
          <p:spPr>
            <a:xfrm>
              <a:off x="4573320" y="8580605"/>
              <a:ext cx="1952474" cy="616358"/>
            </a:xfrm>
            <a:prstGeom prst="rect">
              <a:avLst/>
            </a:prstGeom>
          </p:spPr>
          <p:txBody>
            <a:bodyPr wrap="square">
              <a:spAutoFit/>
            </a:bodyPr>
            <a:lstStyle/>
            <a:p>
              <a:pPr marL="184995" indent="-184995" defTabSz="432492">
                <a:buFont typeface="Wingdings" panose="05000000000000000000" pitchFamily="2" charset="2"/>
                <a:buChar char="§"/>
              </a:pPr>
              <a:r>
                <a:rPr lang="en-US" sz="1133" i="1" dirty="0">
                  <a:solidFill>
                    <a:prstClr val="black"/>
                  </a:solidFill>
                  <a:latin typeface="Open Sans" panose="020B0606030504020204" pitchFamily="34" charset="0"/>
                  <a:ea typeface="Open Sans" panose="020B0606030504020204" pitchFamily="34" charset="0"/>
                  <a:cs typeface="Open Sans" panose="020B0606030504020204" pitchFamily="34" charset="0"/>
                </a:rPr>
                <a:t>BEST IDEA 2018</a:t>
              </a:r>
            </a:p>
            <a:p>
              <a:pPr marL="177073" defTabSz="432492"/>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87" name="Rectangle 86">
              <a:extLst>
                <a:ext uri="{FF2B5EF4-FFF2-40B4-BE49-F238E27FC236}">
                  <a16:creationId xmlns:a16="http://schemas.microsoft.com/office/drawing/2014/main" id="{2D24FDAF-C74D-468A-ADE2-178D4B0A272E}"/>
                </a:ext>
              </a:extLst>
            </p:cNvPr>
            <p:cNvSpPr/>
            <p:nvPr/>
          </p:nvSpPr>
          <p:spPr>
            <a:xfrm>
              <a:off x="4553368" y="9197354"/>
              <a:ext cx="1972426" cy="616358"/>
            </a:xfrm>
            <a:prstGeom prst="rect">
              <a:avLst/>
            </a:prstGeom>
          </p:spPr>
          <p:txBody>
            <a:bodyPr wrap="square">
              <a:spAutoFit/>
            </a:bodyPr>
            <a:lstStyle/>
            <a:p>
              <a:pPr marL="184995" indent="-184995" defTabSz="432492">
                <a:buFont typeface="Wingdings" panose="05000000000000000000" pitchFamily="2" charset="2"/>
                <a:buChar char="§"/>
              </a:pPr>
              <a:r>
                <a:rPr lang="en-US" sz="1133" i="1" dirty="0">
                  <a:solidFill>
                    <a:prstClr val="black"/>
                  </a:solidFill>
                  <a:latin typeface="Open Sans" panose="020B0606030504020204" pitchFamily="34" charset="0"/>
                  <a:ea typeface="Open Sans" panose="020B0606030504020204" pitchFamily="34" charset="0"/>
                  <a:cs typeface="Open Sans" panose="020B0606030504020204" pitchFamily="34" charset="0"/>
                </a:rPr>
                <a:t>BEST IDEA 2019</a:t>
              </a:r>
            </a:p>
            <a:p>
              <a:pPr marL="177073" defTabSz="432492"/>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p:txBody>
        </p:sp>
      </p:grpSp>
      <p:grpSp>
        <p:nvGrpSpPr>
          <p:cNvPr id="72" name="Group 71">
            <a:extLst>
              <a:ext uri="{FF2B5EF4-FFF2-40B4-BE49-F238E27FC236}">
                <a16:creationId xmlns:a16="http://schemas.microsoft.com/office/drawing/2014/main" id="{886A7FF5-4BF6-4FBA-BAB2-2EE05008397B}"/>
              </a:ext>
            </a:extLst>
          </p:cNvPr>
          <p:cNvGrpSpPr/>
          <p:nvPr/>
        </p:nvGrpSpPr>
        <p:grpSpPr>
          <a:xfrm>
            <a:off x="440321" y="2870643"/>
            <a:ext cx="1839246" cy="1577399"/>
            <a:chOff x="4331224" y="2592929"/>
            <a:chExt cx="1704574" cy="1461900"/>
          </a:xfrm>
        </p:grpSpPr>
        <p:grpSp>
          <p:nvGrpSpPr>
            <p:cNvPr id="73" name="Group 72">
              <a:extLst>
                <a:ext uri="{FF2B5EF4-FFF2-40B4-BE49-F238E27FC236}">
                  <a16:creationId xmlns:a16="http://schemas.microsoft.com/office/drawing/2014/main" id="{BD07093B-9E38-4762-B2FE-9B7E1592F28E}"/>
                </a:ext>
              </a:extLst>
            </p:cNvPr>
            <p:cNvGrpSpPr/>
            <p:nvPr/>
          </p:nvGrpSpPr>
          <p:grpSpPr>
            <a:xfrm>
              <a:off x="4331224" y="2592929"/>
              <a:ext cx="1486777" cy="1171464"/>
              <a:chOff x="1336594" y="891885"/>
              <a:chExt cx="1486777" cy="1171464"/>
            </a:xfrm>
          </p:grpSpPr>
          <p:grpSp>
            <p:nvGrpSpPr>
              <p:cNvPr id="89" name="Group 88">
                <a:extLst>
                  <a:ext uri="{FF2B5EF4-FFF2-40B4-BE49-F238E27FC236}">
                    <a16:creationId xmlns:a16="http://schemas.microsoft.com/office/drawing/2014/main" id="{C9FF82DB-B153-43E9-AFCE-7E08C3133F82}"/>
                  </a:ext>
                </a:extLst>
              </p:cNvPr>
              <p:cNvGrpSpPr/>
              <p:nvPr/>
            </p:nvGrpSpPr>
            <p:grpSpPr>
              <a:xfrm>
                <a:off x="1341479" y="891885"/>
                <a:ext cx="1481892" cy="1171464"/>
                <a:chOff x="1341479" y="891885"/>
                <a:chExt cx="1481892" cy="1171464"/>
              </a:xfrm>
            </p:grpSpPr>
            <p:grpSp>
              <p:nvGrpSpPr>
                <p:cNvPr id="91" name="Group 90">
                  <a:extLst>
                    <a:ext uri="{FF2B5EF4-FFF2-40B4-BE49-F238E27FC236}">
                      <a16:creationId xmlns:a16="http://schemas.microsoft.com/office/drawing/2014/main" id="{87380A9F-6BB8-4422-8F2F-50A05CEAC0AC}"/>
                    </a:ext>
                  </a:extLst>
                </p:cNvPr>
                <p:cNvGrpSpPr/>
                <p:nvPr/>
              </p:nvGrpSpPr>
              <p:grpSpPr>
                <a:xfrm>
                  <a:off x="1676466" y="926823"/>
                  <a:ext cx="1146905" cy="1115933"/>
                  <a:chOff x="142660" y="929043"/>
                  <a:chExt cx="1146905" cy="1115933"/>
                </a:xfrm>
              </p:grpSpPr>
              <p:sp>
                <p:nvSpPr>
                  <p:cNvPr id="95" name="Rectangle 94">
                    <a:extLst>
                      <a:ext uri="{FF2B5EF4-FFF2-40B4-BE49-F238E27FC236}">
                        <a16:creationId xmlns:a16="http://schemas.microsoft.com/office/drawing/2014/main" id="{578A6A93-105C-49B1-970D-84338D980F14}"/>
                      </a:ext>
                    </a:extLst>
                  </p:cNvPr>
                  <p:cNvSpPr/>
                  <p:nvPr/>
                </p:nvSpPr>
                <p:spPr>
                  <a:xfrm>
                    <a:off x="142660" y="1892373"/>
                    <a:ext cx="858694" cy="15260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rtl="1">
                      <a:lnSpc>
                        <a:spcPct val="107000"/>
                      </a:lnSpc>
                      <a:spcAft>
                        <a:spcPts val="738"/>
                      </a:spcAft>
                    </a:pPr>
                    <a:r>
                      <a:rPr lang="fr-MA" sz="1079" i="1" dirty="0">
                        <a:solidFill>
                          <a:prstClr val="black"/>
                        </a:solidFill>
                        <a:latin typeface="Open Sans" panose="020B0606030504020204" pitchFamily="34" charset="0"/>
                        <a:ea typeface="Open Sans" panose="020B0606030504020204" pitchFamily="34" charset="0"/>
                        <a:cs typeface="Open Sans" panose="020B0606030504020204" pitchFamily="34" charset="0"/>
                      </a:rPr>
                      <a:t>Rabat, Morocco</a:t>
                    </a:r>
                    <a:endParaRPr lang="fr-FR" sz="1079"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6" name="Rectangle 95">
                    <a:extLst>
                      <a:ext uri="{FF2B5EF4-FFF2-40B4-BE49-F238E27FC236}">
                        <a16:creationId xmlns:a16="http://schemas.microsoft.com/office/drawing/2014/main" id="{600D8D3B-9996-4CFF-A486-7565D503CDF3}"/>
                      </a:ext>
                    </a:extLst>
                  </p:cNvPr>
                  <p:cNvSpPr/>
                  <p:nvPr/>
                </p:nvSpPr>
                <p:spPr>
                  <a:xfrm>
                    <a:off x="142660" y="929043"/>
                    <a:ext cx="97754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079" i="1" dirty="0">
                        <a:solidFill>
                          <a:prstClr val="black"/>
                        </a:solidFill>
                        <a:latin typeface="Open Sans" panose="020B0606030504020204" pitchFamily="34" charset="0"/>
                        <a:ea typeface="Open Sans" panose="020B0606030504020204" pitchFamily="34" charset="0"/>
                        <a:cs typeface="Open Sans" panose="020B0606030504020204" pitchFamily="34" charset="0"/>
                      </a:rPr>
                      <a:t>00212600000000</a:t>
                    </a:r>
                    <a:endParaRPr lang="en-US" sz="1133"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Rectangle 96">
                    <a:extLst>
                      <a:ext uri="{FF2B5EF4-FFF2-40B4-BE49-F238E27FC236}">
                        <a16:creationId xmlns:a16="http://schemas.microsoft.com/office/drawing/2014/main" id="{45112ABE-559A-4E4B-8FA1-BBB76FA37373}"/>
                      </a:ext>
                    </a:extLst>
                  </p:cNvPr>
                  <p:cNvSpPr/>
                  <p:nvPr/>
                </p:nvSpPr>
                <p:spPr>
                  <a:xfrm>
                    <a:off x="142660" y="1254604"/>
                    <a:ext cx="1146905"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079" i="1" dirty="0">
                        <a:solidFill>
                          <a:prstClr val="black"/>
                        </a:solidFill>
                        <a:latin typeface="Open Sans" panose="020B0606030504020204" pitchFamily="34" charset="0"/>
                        <a:ea typeface="Open Sans" panose="020B0606030504020204" pitchFamily="34" charset="0"/>
                        <a:cs typeface="Open Sans" panose="020B0606030504020204" pitchFamily="34" charset="0"/>
                      </a:rPr>
                      <a:t>info@bestfreecv.com</a:t>
                    </a:r>
                    <a:endParaRPr lang="fr-FR" sz="1079"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Rectangle 97">
                    <a:extLst>
                      <a:ext uri="{FF2B5EF4-FFF2-40B4-BE49-F238E27FC236}">
                        <a16:creationId xmlns:a16="http://schemas.microsoft.com/office/drawing/2014/main" id="{A7BA6C1D-1CF9-4DB7-AF69-F920D676CE7B}"/>
                      </a:ext>
                    </a:extLst>
                  </p:cNvPr>
                  <p:cNvSpPr/>
                  <p:nvPr/>
                </p:nvSpPr>
                <p:spPr>
                  <a:xfrm>
                    <a:off x="142660" y="1566861"/>
                    <a:ext cx="1117193"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079" i="1" dirty="0">
                        <a:solidFill>
                          <a:prstClr val="black"/>
                        </a:solidFill>
                        <a:latin typeface="Open Sans" panose="020B0606030504020204" pitchFamily="34" charset="0"/>
                        <a:ea typeface="Open Sans" panose="020B0606030504020204" pitchFamily="34" charset="0"/>
                        <a:cs typeface="Open Sans" panose="020B0606030504020204" pitchFamily="34" charset="0"/>
                      </a:rPr>
                      <a:t>www.bestfreecv.com</a:t>
                    </a:r>
                    <a:endParaRPr lang="fr-FR" sz="1079"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2" name="شكل حر 78">
                  <a:extLst>
                    <a:ext uri="{FF2B5EF4-FFF2-40B4-BE49-F238E27FC236}">
                      <a16:creationId xmlns:a16="http://schemas.microsoft.com/office/drawing/2014/main" id="{0CB9006E-C69B-436F-8485-14CD898C4F87}"/>
                    </a:ext>
                  </a:extLst>
                </p:cNvPr>
                <p:cNvSpPr>
                  <a:spLocks noChangeAspect="1"/>
                </p:cNvSpPr>
                <p:nvPr/>
              </p:nvSpPr>
              <p:spPr>
                <a:xfrm>
                  <a:off x="1373599" y="1864491"/>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chemeClr val="bg1"/>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93319"/>
                  <a:endParaRPr lang="fr-MA" sz="3021">
                    <a:solidFill>
                      <a:prstClr val="black"/>
                    </a:solidFill>
                    <a:latin typeface="Calibri"/>
                  </a:endParaRPr>
                </a:p>
              </p:txBody>
            </p:sp>
            <p:sp>
              <p:nvSpPr>
                <p:cNvPr id="93" name="شكل حر 85">
                  <a:extLst>
                    <a:ext uri="{FF2B5EF4-FFF2-40B4-BE49-F238E27FC236}">
                      <a16:creationId xmlns:a16="http://schemas.microsoft.com/office/drawing/2014/main" id="{D31312D1-BF1B-4A8F-9DD1-456442795E3F}"/>
                    </a:ext>
                  </a:extLst>
                </p:cNvPr>
                <p:cNvSpPr>
                  <a:spLocks noChangeAspect="1"/>
                </p:cNvSpPr>
                <p:nvPr/>
              </p:nvSpPr>
              <p:spPr>
                <a:xfrm>
                  <a:off x="1341479" y="1256455"/>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93319"/>
                  <a:endParaRPr lang="fr-MA" sz="3021">
                    <a:solidFill>
                      <a:prstClr val="black"/>
                    </a:solidFill>
                    <a:latin typeface="Calibri"/>
                  </a:endParaRPr>
                </a:p>
              </p:txBody>
            </p:sp>
            <p:sp>
              <p:nvSpPr>
                <p:cNvPr id="94" name="Freeform: Shape 93">
                  <a:extLst>
                    <a:ext uri="{FF2B5EF4-FFF2-40B4-BE49-F238E27FC236}">
                      <a16:creationId xmlns:a16="http://schemas.microsoft.com/office/drawing/2014/main" id="{2A233C98-BDBD-4CE8-A405-1D771D218C2C}"/>
                    </a:ext>
                  </a:extLst>
                </p:cNvPr>
                <p:cNvSpPr/>
                <p:nvPr/>
              </p:nvSpPr>
              <p:spPr>
                <a:xfrm>
                  <a:off x="1342588" y="891885"/>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93319"/>
                  <a:endParaRPr lang="fr-MA" sz="3021">
                    <a:solidFill>
                      <a:prstClr val="black"/>
                    </a:solidFill>
                    <a:latin typeface="Calibri"/>
                  </a:endParaRPr>
                </a:p>
              </p:txBody>
            </p:sp>
          </p:grpSp>
          <p:sp>
            <p:nvSpPr>
              <p:cNvPr id="90" name="شكل حر 62">
                <a:extLst>
                  <a:ext uri="{FF2B5EF4-FFF2-40B4-BE49-F238E27FC236}">
                    <a16:creationId xmlns:a16="http://schemas.microsoft.com/office/drawing/2014/main" id="{E10591AC-12C1-4EDA-B5E2-67E59E82B137}"/>
                  </a:ext>
                </a:extLst>
              </p:cNvPr>
              <p:cNvSpPr>
                <a:spLocks noChangeAspect="1"/>
              </p:cNvSpPr>
              <p:nvPr/>
            </p:nvSpPr>
            <p:spPr bwMode="auto">
              <a:xfrm flipH="1">
                <a:off x="1336594" y="1531940"/>
                <a:ext cx="201530" cy="198858"/>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chemeClr val="bg1"/>
              </a:solidFill>
              <a:ln w="9525">
                <a:noFill/>
                <a:round/>
                <a:headEnd/>
                <a:tailEnd/>
              </a:ln>
            </p:spPr>
            <p:txBody>
              <a:bodyPr rot="0" vert="horz" wrap="square" lIns="98664" tIns="49332" rIns="98664" bIns="49332"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endParaRPr lang="fr-MA" sz="3021">
                  <a:solidFill>
                    <a:prstClr val="black"/>
                  </a:solidFill>
                  <a:latin typeface="Calibri"/>
                </a:endParaRPr>
              </a:p>
            </p:txBody>
          </p:sp>
        </p:grpSp>
        <p:grpSp>
          <p:nvGrpSpPr>
            <p:cNvPr id="85" name="Group 84">
              <a:extLst>
                <a:ext uri="{FF2B5EF4-FFF2-40B4-BE49-F238E27FC236}">
                  <a16:creationId xmlns:a16="http://schemas.microsoft.com/office/drawing/2014/main" id="{D0BD8D0E-C7E9-43F9-BC81-7BF6C87019AD}"/>
                </a:ext>
              </a:extLst>
            </p:cNvPr>
            <p:cNvGrpSpPr/>
            <p:nvPr/>
          </p:nvGrpSpPr>
          <p:grpSpPr>
            <a:xfrm>
              <a:off x="4386069" y="3914550"/>
              <a:ext cx="1649729" cy="140279"/>
              <a:chOff x="4386069" y="3914550"/>
              <a:chExt cx="1649729" cy="140279"/>
            </a:xfrm>
          </p:grpSpPr>
          <p:sp>
            <p:nvSpPr>
              <p:cNvPr id="86" name="Rectangle 85">
                <a:extLst>
                  <a:ext uri="{FF2B5EF4-FFF2-40B4-BE49-F238E27FC236}">
                    <a16:creationId xmlns:a16="http://schemas.microsoft.com/office/drawing/2014/main" id="{8E7FE09E-2212-46BC-A6B4-C3921F76610B}"/>
                  </a:ext>
                </a:extLst>
              </p:cNvPr>
              <p:cNvSpPr/>
              <p:nvPr/>
            </p:nvSpPr>
            <p:spPr>
              <a:xfrm>
                <a:off x="4610925" y="3914550"/>
                <a:ext cx="1424873"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defTabSz="432492" rtl="1">
                  <a:lnSpc>
                    <a:spcPct val="107000"/>
                  </a:lnSpc>
                  <a:spcAft>
                    <a:spcPts val="738"/>
                  </a:spcAft>
                </a:pPr>
                <a:r>
                  <a:rPr lang="fr-MA" sz="1079" i="1" dirty="0">
                    <a:solidFill>
                      <a:prstClr val="black"/>
                    </a:solidFill>
                    <a:latin typeface="Open Sans" panose="020B0606030504020204" pitchFamily="34" charset="0"/>
                    <a:ea typeface="Open Sans" panose="020B0606030504020204" pitchFamily="34" charset="0"/>
                    <a:cs typeface="Open Sans" panose="020B0606030504020204" pitchFamily="34" charset="0"/>
                  </a:rPr>
                  <a:t>29 </a:t>
                </a:r>
                <a:r>
                  <a:rPr lang="fr-MA" sz="1079"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years</a:t>
                </a:r>
                <a:r>
                  <a:rPr lang="fr-MA" sz="1079"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fr-MA" sz="1079"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old</a:t>
                </a:r>
                <a:endParaRPr lang="fr-FR" sz="1079"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8" name="Heart 87">
                <a:extLst>
                  <a:ext uri="{FF2B5EF4-FFF2-40B4-BE49-F238E27FC236}">
                    <a16:creationId xmlns:a16="http://schemas.microsoft.com/office/drawing/2014/main" id="{D0803422-899D-4195-ACD9-71B1372EB79F}"/>
                  </a:ext>
                </a:extLst>
              </p:cNvPr>
              <p:cNvSpPr/>
              <p:nvPr/>
            </p:nvSpPr>
            <p:spPr>
              <a:xfrm>
                <a:off x="4386069" y="3930053"/>
                <a:ext cx="124776" cy="124776"/>
              </a:xfrm>
              <a:prstGeom prst="hear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a:solidFill>
                    <a:prstClr val="black"/>
                  </a:solidFill>
                  <a:latin typeface="Calibri"/>
                </a:endParaRPr>
              </a:p>
            </p:txBody>
          </p:sp>
        </p:grpSp>
      </p:grpSp>
      <p:sp>
        <p:nvSpPr>
          <p:cNvPr id="115" name="Rectangle 114">
            <a:extLst>
              <a:ext uri="{FF2B5EF4-FFF2-40B4-BE49-F238E27FC236}">
                <a16:creationId xmlns:a16="http://schemas.microsoft.com/office/drawing/2014/main" id="{CFE1A68E-4885-45C6-AD66-C865D668E886}"/>
              </a:ext>
            </a:extLst>
          </p:cNvPr>
          <p:cNvSpPr/>
          <p:nvPr/>
        </p:nvSpPr>
        <p:spPr>
          <a:xfrm>
            <a:off x="249396" y="4622099"/>
            <a:ext cx="2013599" cy="28624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rtl="1">
              <a:lnSpc>
                <a:spcPct val="107000"/>
              </a:lnSpc>
              <a:spcAft>
                <a:spcPts val="738"/>
              </a:spcAft>
              <a:buSzPct val="150000"/>
            </a:pPr>
            <a:r>
              <a:rPr lang="fr-MA" sz="1477" b="1" i="1" dirty="0">
                <a:solidFill>
                  <a:prstClr val="black"/>
                </a:solidFill>
                <a:latin typeface="Open Sans" panose="020B0606030504020204" pitchFamily="34" charset="0"/>
                <a:ea typeface="Open Sans" panose="020B0606030504020204" pitchFamily="34" charset="0"/>
                <a:cs typeface="Open Sans" panose="020B0606030504020204" pitchFamily="34" charset="0"/>
              </a:rPr>
              <a:t>PROFILE</a:t>
            </a:r>
            <a:endParaRPr lang="ar-MA" sz="1477" b="1" i="1" dirty="0">
              <a:solidFill>
                <a:prstClr val="black"/>
              </a:solidFill>
              <a:latin typeface="Open Sans" panose="020B0606030504020204" pitchFamily="34" charset="0"/>
              <a:ea typeface="Open Sans" panose="020B0606030504020204" pitchFamily="34" charset="0"/>
              <a:cs typeface="Arial" panose="020B0604020202020204" pitchFamily="34" charset="0"/>
            </a:endParaRPr>
          </a:p>
        </p:txBody>
      </p:sp>
      <p:sp>
        <p:nvSpPr>
          <p:cNvPr id="116" name="Rectangle 115">
            <a:extLst>
              <a:ext uri="{FF2B5EF4-FFF2-40B4-BE49-F238E27FC236}">
                <a16:creationId xmlns:a16="http://schemas.microsoft.com/office/drawing/2014/main" id="{282838A2-C8F7-48EC-AAD9-0BDF35CF634C}"/>
              </a:ext>
            </a:extLst>
          </p:cNvPr>
          <p:cNvSpPr/>
          <p:nvPr/>
        </p:nvSpPr>
        <p:spPr>
          <a:xfrm>
            <a:off x="2670379" y="7542662"/>
            <a:ext cx="2292156"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r>
              <a:rPr lang="fr-MA" sz="1477" b="1" i="1" dirty="0">
                <a:solidFill>
                  <a:prstClr val="black"/>
                </a:solidFill>
                <a:latin typeface="Open Sans" panose="020B0606030504020204" pitchFamily="34" charset="0"/>
                <a:ea typeface="Open Sans" panose="020B0606030504020204" pitchFamily="34" charset="0"/>
                <a:cs typeface="Open Sans" panose="020B0606030504020204" pitchFamily="34" charset="0"/>
              </a:rPr>
              <a:t>SKILLS</a:t>
            </a:r>
            <a:endParaRPr lang="fr-FR" sz="1477" b="1"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7" name="Rectangle 116">
            <a:extLst>
              <a:ext uri="{FF2B5EF4-FFF2-40B4-BE49-F238E27FC236}">
                <a16:creationId xmlns:a16="http://schemas.microsoft.com/office/drawing/2014/main" id="{9DB1A263-4539-469D-A653-02B25702121A}"/>
              </a:ext>
            </a:extLst>
          </p:cNvPr>
          <p:cNvSpPr/>
          <p:nvPr/>
        </p:nvSpPr>
        <p:spPr>
          <a:xfrm>
            <a:off x="5136839" y="7873725"/>
            <a:ext cx="2292156"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r>
              <a:rPr lang="fr-MA" sz="1295"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Languages</a:t>
            </a:r>
            <a:endParaRPr lang="fr-FR" sz="1295"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9">
            <a:extLst>
              <a:ext uri="{FF2B5EF4-FFF2-40B4-BE49-F238E27FC236}">
                <a16:creationId xmlns:a16="http://schemas.microsoft.com/office/drawing/2014/main" id="{7137C96F-C0E7-42A7-BE69-3F4A360AE545}"/>
              </a:ext>
            </a:extLst>
          </p:cNvPr>
          <p:cNvGrpSpPr/>
          <p:nvPr/>
        </p:nvGrpSpPr>
        <p:grpSpPr>
          <a:xfrm>
            <a:off x="2829050" y="8285421"/>
            <a:ext cx="2069256" cy="1505969"/>
            <a:chOff x="-2467388" y="4922652"/>
            <a:chExt cx="1917742" cy="1395700"/>
          </a:xfrm>
        </p:grpSpPr>
        <p:sp>
          <p:nvSpPr>
            <p:cNvPr id="100" name="Rectangle: Rounded Corners 99">
              <a:extLst>
                <a:ext uri="{FF2B5EF4-FFF2-40B4-BE49-F238E27FC236}">
                  <a16:creationId xmlns:a16="http://schemas.microsoft.com/office/drawing/2014/main" id="{43F65FD3-273E-4A3C-8945-155A51B677D7}"/>
                </a:ext>
              </a:extLst>
            </p:cNvPr>
            <p:cNvSpPr/>
            <p:nvPr/>
          </p:nvSpPr>
          <p:spPr>
            <a:xfrm>
              <a:off x="-2463980" y="4922652"/>
              <a:ext cx="1914334" cy="183672"/>
            </a:xfrm>
            <a:prstGeom prst="roundRect">
              <a:avLst/>
            </a:prstGeom>
            <a:no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a:solidFill>
                  <a:prstClr val="white"/>
                </a:solidFill>
                <a:latin typeface="Calibri"/>
              </a:endParaRPr>
            </a:p>
          </p:txBody>
        </p:sp>
        <p:sp>
          <p:nvSpPr>
            <p:cNvPr id="101" name="Rectangle: Rounded Corners 100">
              <a:extLst>
                <a:ext uri="{FF2B5EF4-FFF2-40B4-BE49-F238E27FC236}">
                  <a16:creationId xmlns:a16="http://schemas.microsoft.com/office/drawing/2014/main" id="{CC67CBF2-A63F-4047-A4CC-C44EB31F221D}"/>
                </a:ext>
              </a:extLst>
            </p:cNvPr>
            <p:cNvSpPr/>
            <p:nvPr/>
          </p:nvSpPr>
          <p:spPr>
            <a:xfrm>
              <a:off x="-2465229" y="4924389"/>
              <a:ext cx="1762547" cy="183672"/>
            </a:xfrm>
            <a:prstGeom prst="roundRect">
              <a:avLst/>
            </a:prstGeom>
            <a:solidFill>
              <a:srgbClr val="29374B"/>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MS WORD</a:t>
              </a:r>
            </a:p>
          </p:txBody>
        </p:sp>
        <p:sp>
          <p:nvSpPr>
            <p:cNvPr id="102" name="Rectangle: Rounded Corners 101">
              <a:extLst>
                <a:ext uri="{FF2B5EF4-FFF2-40B4-BE49-F238E27FC236}">
                  <a16:creationId xmlns:a16="http://schemas.microsoft.com/office/drawing/2014/main" id="{641EE66C-35B6-4E81-8727-FCF128688204}"/>
                </a:ext>
              </a:extLst>
            </p:cNvPr>
            <p:cNvSpPr/>
            <p:nvPr/>
          </p:nvSpPr>
          <p:spPr>
            <a:xfrm>
              <a:off x="-2463980" y="5230397"/>
              <a:ext cx="1914334" cy="183672"/>
            </a:xfrm>
            <a:prstGeom prst="roundRect">
              <a:avLst/>
            </a:prstGeom>
            <a:no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a:solidFill>
                  <a:prstClr val="white"/>
                </a:solidFill>
                <a:latin typeface="Calibri"/>
              </a:endParaRPr>
            </a:p>
          </p:txBody>
        </p:sp>
        <p:sp>
          <p:nvSpPr>
            <p:cNvPr id="103" name="Rectangle: Rounded Corners 102">
              <a:extLst>
                <a:ext uri="{FF2B5EF4-FFF2-40B4-BE49-F238E27FC236}">
                  <a16:creationId xmlns:a16="http://schemas.microsoft.com/office/drawing/2014/main" id="{0D7D001C-082E-4E54-9C35-9075D57CE01F}"/>
                </a:ext>
              </a:extLst>
            </p:cNvPr>
            <p:cNvSpPr/>
            <p:nvPr/>
          </p:nvSpPr>
          <p:spPr>
            <a:xfrm>
              <a:off x="-2465230" y="5232134"/>
              <a:ext cx="1486459" cy="183672"/>
            </a:xfrm>
            <a:prstGeom prst="roundRect">
              <a:avLst/>
            </a:prstGeom>
            <a:solidFill>
              <a:srgbClr val="29374B"/>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PHOTOSHOP</a:t>
              </a:r>
            </a:p>
          </p:txBody>
        </p:sp>
        <p:sp>
          <p:nvSpPr>
            <p:cNvPr id="104" name="Rectangle: Rounded Corners 103">
              <a:extLst>
                <a:ext uri="{FF2B5EF4-FFF2-40B4-BE49-F238E27FC236}">
                  <a16:creationId xmlns:a16="http://schemas.microsoft.com/office/drawing/2014/main" id="{4911FBFF-BBD9-4C1D-936F-84BC1E20916E}"/>
                </a:ext>
              </a:extLst>
            </p:cNvPr>
            <p:cNvSpPr/>
            <p:nvPr/>
          </p:nvSpPr>
          <p:spPr>
            <a:xfrm>
              <a:off x="-2464475" y="5537182"/>
              <a:ext cx="1914334" cy="183672"/>
            </a:xfrm>
            <a:prstGeom prst="roundRect">
              <a:avLst/>
            </a:prstGeom>
            <a:no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a:solidFill>
                  <a:prstClr val="white"/>
                </a:solidFill>
                <a:latin typeface="Calibri"/>
              </a:endParaRPr>
            </a:p>
          </p:txBody>
        </p:sp>
        <p:sp>
          <p:nvSpPr>
            <p:cNvPr id="105" name="Rectangle: Rounded Corners 104">
              <a:extLst>
                <a:ext uri="{FF2B5EF4-FFF2-40B4-BE49-F238E27FC236}">
                  <a16:creationId xmlns:a16="http://schemas.microsoft.com/office/drawing/2014/main" id="{820C8A3B-70EF-40F0-AD65-5E0E09E5E2AF}"/>
                </a:ext>
              </a:extLst>
            </p:cNvPr>
            <p:cNvSpPr/>
            <p:nvPr/>
          </p:nvSpPr>
          <p:spPr>
            <a:xfrm>
              <a:off x="-2465724" y="5538920"/>
              <a:ext cx="1630752" cy="183672"/>
            </a:xfrm>
            <a:prstGeom prst="roundRect">
              <a:avLst/>
            </a:prstGeom>
            <a:solidFill>
              <a:srgbClr val="29374B"/>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POWERPOINT</a:t>
              </a:r>
            </a:p>
          </p:txBody>
        </p:sp>
        <p:sp>
          <p:nvSpPr>
            <p:cNvPr id="106" name="Rectangle: Rounded Corners 105">
              <a:extLst>
                <a:ext uri="{FF2B5EF4-FFF2-40B4-BE49-F238E27FC236}">
                  <a16:creationId xmlns:a16="http://schemas.microsoft.com/office/drawing/2014/main" id="{B8386E2A-2976-4366-A283-131E5C8727BF}"/>
                </a:ext>
              </a:extLst>
            </p:cNvPr>
            <p:cNvSpPr/>
            <p:nvPr/>
          </p:nvSpPr>
          <p:spPr>
            <a:xfrm>
              <a:off x="-2466138" y="5836800"/>
              <a:ext cx="1914334" cy="183672"/>
            </a:xfrm>
            <a:prstGeom prst="roundRect">
              <a:avLst/>
            </a:prstGeom>
            <a:no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a:solidFill>
                  <a:prstClr val="white"/>
                </a:solidFill>
                <a:latin typeface="Calibri"/>
              </a:endParaRPr>
            </a:p>
          </p:txBody>
        </p:sp>
        <p:sp>
          <p:nvSpPr>
            <p:cNvPr id="107" name="Rectangle: Rounded Corners 106">
              <a:extLst>
                <a:ext uri="{FF2B5EF4-FFF2-40B4-BE49-F238E27FC236}">
                  <a16:creationId xmlns:a16="http://schemas.microsoft.com/office/drawing/2014/main" id="{835BE317-7AF5-4349-879C-26AAD7D627A4}"/>
                </a:ext>
              </a:extLst>
            </p:cNvPr>
            <p:cNvSpPr/>
            <p:nvPr/>
          </p:nvSpPr>
          <p:spPr>
            <a:xfrm>
              <a:off x="-2467387" y="5838537"/>
              <a:ext cx="1488617" cy="183672"/>
            </a:xfrm>
            <a:prstGeom prst="roundRect">
              <a:avLst/>
            </a:prstGeom>
            <a:solidFill>
              <a:srgbClr val="29374B"/>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INDESIGN</a:t>
              </a:r>
            </a:p>
          </p:txBody>
        </p:sp>
        <p:sp>
          <p:nvSpPr>
            <p:cNvPr id="108" name="Rectangle: Rounded Corners 107">
              <a:extLst>
                <a:ext uri="{FF2B5EF4-FFF2-40B4-BE49-F238E27FC236}">
                  <a16:creationId xmlns:a16="http://schemas.microsoft.com/office/drawing/2014/main" id="{EFB314BA-7613-4D5B-8D38-0DE8125AECAF}"/>
                </a:ext>
              </a:extLst>
            </p:cNvPr>
            <p:cNvSpPr/>
            <p:nvPr/>
          </p:nvSpPr>
          <p:spPr>
            <a:xfrm>
              <a:off x="-2466138" y="6132942"/>
              <a:ext cx="1914334" cy="183672"/>
            </a:xfrm>
            <a:prstGeom prst="roundRect">
              <a:avLst/>
            </a:prstGeom>
            <a:no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a:solidFill>
                  <a:prstClr val="white"/>
                </a:solidFill>
                <a:latin typeface="Calibri"/>
              </a:endParaRPr>
            </a:p>
          </p:txBody>
        </p:sp>
        <p:sp>
          <p:nvSpPr>
            <p:cNvPr id="109" name="Rectangle: Rounded Corners 108">
              <a:extLst>
                <a:ext uri="{FF2B5EF4-FFF2-40B4-BE49-F238E27FC236}">
                  <a16:creationId xmlns:a16="http://schemas.microsoft.com/office/drawing/2014/main" id="{AF8BF109-ADD8-45CB-9152-407A97D24CAC}"/>
                </a:ext>
              </a:extLst>
            </p:cNvPr>
            <p:cNvSpPr/>
            <p:nvPr/>
          </p:nvSpPr>
          <p:spPr>
            <a:xfrm>
              <a:off x="-2467388" y="6134680"/>
              <a:ext cx="1488615" cy="183672"/>
            </a:xfrm>
            <a:prstGeom prst="roundRect">
              <a:avLst/>
            </a:prstGeom>
            <a:solidFill>
              <a:srgbClr val="29374B"/>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ILLUSTATOR</a:t>
              </a:r>
            </a:p>
          </p:txBody>
        </p:sp>
      </p:grpSp>
      <p:grpSp>
        <p:nvGrpSpPr>
          <p:cNvPr id="11" name="Group 10">
            <a:extLst>
              <a:ext uri="{FF2B5EF4-FFF2-40B4-BE49-F238E27FC236}">
                <a16:creationId xmlns:a16="http://schemas.microsoft.com/office/drawing/2014/main" id="{E1ADDFA5-491D-4244-B52A-7B971DE306F0}"/>
              </a:ext>
            </a:extLst>
          </p:cNvPr>
          <p:cNvGrpSpPr/>
          <p:nvPr/>
        </p:nvGrpSpPr>
        <p:grpSpPr>
          <a:xfrm>
            <a:off x="5199329" y="8282515"/>
            <a:ext cx="2076487" cy="1523415"/>
            <a:chOff x="-2481292" y="7241130"/>
            <a:chExt cx="1924444" cy="1411868"/>
          </a:xfrm>
        </p:grpSpPr>
        <p:sp>
          <p:nvSpPr>
            <p:cNvPr id="112" name="Rectangle: Rounded Corners 111">
              <a:extLst>
                <a:ext uri="{FF2B5EF4-FFF2-40B4-BE49-F238E27FC236}">
                  <a16:creationId xmlns:a16="http://schemas.microsoft.com/office/drawing/2014/main" id="{FC4D0F17-4993-456B-A4DB-161BCAF29A56}"/>
                </a:ext>
              </a:extLst>
            </p:cNvPr>
            <p:cNvSpPr/>
            <p:nvPr/>
          </p:nvSpPr>
          <p:spPr>
            <a:xfrm>
              <a:off x="-2471182" y="7556916"/>
              <a:ext cx="1914334" cy="183672"/>
            </a:xfrm>
            <a:prstGeom prst="roundRect">
              <a:avLst/>
            </a:prstGeom>
            <a:no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a:solidFill>
                  <a:prstClr val="white"/>
                </a:solidFill>
                <a:latin typeface="Calibri"/>
              </a:endParaRPr>
            </a:p>
          </p:txBody>
        </p:sp>
        <p:sp>
          <p:nvSpPr>
            <p:cNvPr id="113" name="Rectangle: Rounded Corners 112">
              <a:extLst>
                <a:ext uri="{FF2B5EF4-FFF2-40B4-BE49-F238E27FC236}">
                  <a16:creationId xmlns:a16="http://schemas.microsoft.com/office/drawing/2014/main" id="{7AAC1004-5914-473C-86D6-72B32246CA3B}"/>
                </a:ext>
              </a:extLst>
            </p:cNvPr>
            <p:cNvSpPr/>
            <p:nvPr/>
          </p:nvSpPr>
          <p:spPr>
            <a:xfrm>
              <a:off x="-2472431" y="7558654"/>
              <a:ext cx="1830227" cy="183672"/>
            </a:xfrm>
            <a:prstGeom prst="roundRect">
              <a:avLst/>
            </a:prstGeom>
            <a:solidFill>
              <a:srgbClr val="29374B"/>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ENGLISH</a:t>
              </a:r>
            </a:p>
          </p:txBody>
        </p:sp>
        <p:sp>
          <p:nvSpPr>
            <p:cNvPr id="114" name="Rectangle: Rounded Corners 113">
              <a:extLst>
                <a:ext uri="{FF2B5EF4-FFF2-40B4-BE49-F238E27FC236}">
                  <a16:creationId xmlns:a16="http://schemas.microsoft.com/office/drawing/2014/main" id="{EA9E4A89-DF12-4378-AD3E-26DA061EBBF5}"/>
                </a:ext>
              </a:extLst>
            </p:cNvPr>
            <p:cNvSpPr/>
            <p:nvPr/>
          </p:nvSpPr>
          <p:spPr>
            <a:xfrm>
              <a:off x="-2474847" y="7870964"/>
              <a:ext cx="1914334" cy="183672"/>
            </a:xfrm>
            <a:prstGeom prst="roundRect">
              <a:avLst/>
            </a:prstGeom>
            <a:no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a:solidFill>
                  <a:prstClr val="white"/>
                </a:solidFill>
                <a:latin typeface="Calibri"/>
              </a:endParaRPr>
            </a:p>
          </p:txBody>
        </p:sp>
        <p:sp>
          <p:nvSpPr>
            <p:cNvPr id="133" name="Rectangle: Rounded Corners 132">
              <a:extLst>
                <a:ext uri="{FF2B5EF4-FFF2-40B4-BE49-F238E27FC236}">
                  <a16:creationId xmlns:a16="http://schemas.microsoft.com/office/drawing/2014/main" id="{E278A67C-0154-4D31-AD54-54550789B75E}"/>
                </a:ext>
              </a:extLst>
            </p:cNvPr>
            <p:cNvSpPr/>
            <p:nvPr/>
          </p:nvSpPr>
          <p:spPr>
            <a:xfrm>
              <a:off x="-2476097" y="7872702"/>
              <a:ext cx="1599947" cy="183672"/>
            </a:xfrm>
            <a:prstGeom prst="roundRect">
              <a:avLst/>
            </a:prstGeom>
            <a:solidFill>
              <a:srgbClr val="29374B"/>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SPANISH</a:t>
              </a:r>
            </a:p>
          </p:txBody>
        </p:sp>
        <p:sp>
          <p:nvSpPr>
            <p:cNvPr id="134" name="Rectangle: Rounded Corners 133">
              <a:extLst>
                <a:ext uri="{FF2B5EF4-FFF2-40B4-BE49-F238E27FC236}">
                  <a16:creationId xmlns:a16="http://schemas.microsoft.com/office/drawing/2014/main" id="{C88452F1-4179-435D-820E-BD5772F38CFE}"/>
                </a:ext>
              </a:extLst>
            </p:cNvPr>
            <p:cNvSpPr/>
            <p:nvPr/>
          </p:nvSpPr>
          <p:spPr>
            <a:xfrm>
              <a:off x="-2474847" y="8157603"/>
              <a:ext cx="1914334" cy="183672"/>
            </a:xfrm>
            <a:prstGeom prst="roundRect">
              <a:avLst/>
            </a:prstGeom>
            <a:no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a:solidFill>
                  <a:prstClr val="white"/>
                </a:solidFill>
                <a:latin typeface="Calibri"/>
              </a:endParaRPr>
            </a:p>
          </p:txBody>
        </p:sp>
        <p:sp>
          <p:nvSpPr>
            <p:cNvPr id="135" name="Rectangle: Rounded Corners 134">
              <a:extLst>
                <a:ext uri="{FF2B5EF4-FFF2-40B4-BE49-F238E27FC236}">
                  <a16:creationId xmlns:a16="http://schemas.microsoft.com/office/drawing/2014/main" id="{E3AE7CAA-FF47-443A-88B5-8C5BEDCD7B7E}"/>
                </a:ext>
              </a:extLst>
            </p:cNvPr>
            <p:cNvSpPr/>
            <p:nvPr/>
          </p:nvSpPr>
          <p:spPr>
            <a:xfrm>
              <a:off x="-2476097" y="8159340"/>
              <a:ext cx="1278267" cy="183672"/>
            </a:xfrm>
            <a:prstGeom prst="roundRect">
              <a:avLst/>
            </a:prstGeom>
            <a:solidFill>
              <a:srgbClr val="29374B"/>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GERMAN</a:t>
              </a:r>
            </a:p>
          </p:txBody>
        </p:sp>
        <p:sp>
          <p:nvSpPr>
            <p:cNvPr id="136" name="Rectangle: Rounded Corners 135">
              <a:extLst>
                <a:ext uri="{FF2B5EF4-FFF2-40B4-BE49-F238E27FC236}">
                  <a16:creationId xmlns:a16="http://schemas.microsoft.com/office/drawing/2014/main" id="{239F46CA-2DF3-43CE-A744-8181122F3C29}"/>
                </a:ext>
              </a:extLst>
            </p:cNvPr>
            <p:cNvSpPr/>
            <p:nvPr/>
          </p:nvSpPr>
          <p:spPr>
            <a:xfrm>
              <a:off x="-2480043" y="8467588"/>
              <a:ext cx="1914334" cy="183672"/>
            </a:xfrm>
            <a:prstGeom prst="roundRect">
              <a:avLst/>
            </a:prstGeom>
            <a:no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a:solidFill>
                  <a:prstClr val="white"/>
                </a:solidFill>
                <a:latin typeface="Calibri"/>
              </a:endParaRPr>
            </a:p>
          </p:txBody>
        </p:sp>
        <p:sp>
          <p:nvSpPr>
            <p:cNvPr id="137" name="Rectangle: Rounded Corners 136">
              <a:extLst>
                <a:ext uri="{FF2B5EF4-FFF2-40B4-BE49-F238E27FC236}">
                  <a16:creationId xmlns:a16="http://schemas.microsoft.com/office/drawing/2014/main" id="{6D5C8C45-F70E-48F1-8147-B3BD6C08AEC1}"/>
                </a:ext>
              </a:extLst>
            </p:cNvPr>
            <p:cNvSpPr/>
            <p:nvPr/>
          </p:nvSpPr>
          <p:spPr>
            <a:xfrm>
              <a:off x="-2481292" y="8469326"/>
              <a:ext cx="795803" cy="183672"/>
            </a:xfrm>
            <a:prstGeom prst="roundRect">
              <a:avLst/>
            </a:prstGeom>
            <a:solidFill>
              <a:srgbClr val="29374B"/>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RUSSIAN</a:t>
              </a:r>
            </a:p>
          </p:txBody>
        </p:sp>
        <p:sp>
          <p:nvSpPr>
            <p:cNvPr id="138" name="Rectangle: Rounded Corners 137">
              <a:extLst>
                <a:ext uri="{FF2B5EF4-FFF2-40B4-BE49-F238E27FC236}">
                  <a16:creationId xmlns:a16="http://schemas.microsoft.com/office/drawing/2014/main" id="{BFEE34D4-3B47-4281-9C52-14A666F43942}"/>
                </a:ext>
              </a:extLst>
            </p:cNvPr>
            <p:cNvSpPr/>
            <p:nvPr/>
          </p:nvSpPr>
          <p:spPr>
            <a:xfrm>
              <a:off x="-2480043" y="7241130"/>
              <a:ext cx="1914334" cy="183672"/>
            </a:xfrm>
            <a:prstGeom prst="roundRect">
              <a:avLst/>
            </a:prstGeom>
            <a:no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a:solidFill>
                  <a:prstClr val="white"/>
                </a:solidFill>
                <a:latin typeface="Calibri"/>
              </a:endParaRPr>
            </a:p>
          </p:txBody>
        </p:sp>
        <p:sp>
          <p:nvSpPr>
            <p:cNvPr id="139" name="Rectangle: Rounded Corners 138">
              <a:extLst>
                <a:ext uri="{FF2B5EF4-FFF2-40B4-BE49-F238E27FC236}">
                  <a16:creationId xmlns:a16="http://schemas.microsoft.com/office/drawing/2014/main" id="{FC821F5A-C734-43E9-AF4C-9E0AA3555724}"/>
                </a:ext>
              </a:extLst>
            </p:cNvPr>
            <p:cNvSpPr/>
            <p:nvPr/>
          </p:nvSpPr>
          <p:spPr>
            <a:xfrm>
              <a:off x="-2481292" y="7242868"/>
              <a:ext cx="1830227" cy="183672"/>
            </a:xfrm>
            <a:prstGeom prst="roundRect">
              <a:avLst/>
            </a:prstGeom>
            <a:solidFill>
              <a:srgbClr val="29374B"/>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ARABIC</a:t>
              </a:r>
            </a:p>
          </p:txBody>
        </p:sp>
      </p:grpSp>
      <p:sp>
        <p:nvSpPr>
          <p:cNvPr id="63" name="Freeform: Shape 62">
            <a:extLst>
              <a:ext uri="{FF2B5EF4-FFF2-40B4-BE49-F238E27FC236}">
                <a16:creationId xmlns:a16="http://schemas.microsoft.com/office/drawing/2014/main" id="{D158B5FC-76F6-4608-B3D7-34841136F64C}"/>
              </a:ext>
            </a:extLst>
          </p:cNvPr>
          <p:cNvSpPr/>
          <p:nvPr/>
        </p:nvSpPr>
        <p:spPr>
          <a:xfrm>
            <a:off x="75306" y="9736970"/>
            <a:ext cx="7406032" cy="957625"/>
          </a:xfrm>
          <a:custGeom>
            <a:avLst/>
            <a:gdLst>
              <a:gd name="connsiteX0" fmla="*/ 6863752 w 6863752"/>
              <a:gd name="connsiteY0" fmla="*/ 0 h 887506"/>
              <a:gd name="connsiteX1" fmla="*/ 6863752 w 6863752"/>
              <a:gd name="connsiteY1" fmla="*/ 887506 h 887506"/>
              <a:gd name="connsiteX2" fmla="*/ 0 w 6863752"/>
              <a:gd name="connsiteY2" fmla="*/ 887506 h 887506"/>
              <a:gd name="connsiteX3" fmla="*/ 0 w 6863752"/>
              <a:gd name="connsiteY3" fmla="*/ 589375 h 887506"/>
              <a:gd name="connsiteX4" fmla="*/ 4439445 w 6863752"/>
              <a:gd name="connsiteY4" fmla="*/ 589375 h 887506"/>
              <a:gd name="connsiteX5" fmla="*/ 4439445 w 6863752"/>
              <a:gd name="connsiteY5" fmla="*/ 586298 h 887506"/>
              <a:gd name="connsiteX6" fmla="*/ 6767336 w 6863752"/>
              <a:gd name="connsiteY6" fmla="*/ 94398 h 88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3752" h="887506">
                <a:moveTo>
                  <a:pt x="6863752" y="0"/>
                </a:moveTo>
                <a:lnTo>
                  <a:pt x="6863752" y="887506"/>
                </a:lnTo>
                <a:lnTo>
                  <a:pt x="0" y="887506"/>
                </a:lnTo>
                <a:lnTo>
                  <a:pt x="0" y="589375"/>
                </a:lnTo>
                <a:lnTo>
                  <a:pt x="4439445" y="589375"/>
                </a:lnTo>
                <a:lnTo>
                  <a:pt x="4439445" y="586298"/>
                </a:lnTo>
                <a:cubicBezTo>
                  <a:pt x="5375296" y="580345"/>
                  <a:pt x="6240573" y="557649"/>
                  <a:pt x="6767336" y="94398"/>
                </a:cubicBezTo>
                <a:close/>
              </a:path>
            </a:pathLst>
          </a:custGeom>
          <a:solidFill>
            <a:srgbClr val="2937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Tree>
    <p:extLst>
      <p:ext uri="{BB962C8B-B14F-4D97-AF65-F5344CB8AC3E}">
        <p14:creationId xmlns:p14="http://schemas.microsoft.com/office/powerpoint/2010/main" val="1821542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FFD1107-B731-487B-BB81-D301EA58885C}"/>
              </a:ext>
            </a:extLst>
          </p:cNvPr>
          <p:cNvSpPr/>
          <p:nvPr/>
        </p:nvSpPr>
        <p:spPr>
          <a:xfrm>
            <a:off x="2639868" y="103181"/>
            <a:ext cx="4464741" cy="1065152"/>
          </a:xfrm>
          <a:prstGeom prst="rect">
            <a:avLst/>
          </a:prstGeom>
          <a:solidFill>
            <a:srgbClr val="779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99" name="Rectangle 98">
            <a:extLst>
              <a:ext uri="{FF2B5EF4-FFF2-40B4-BE49-F238E27FC236}">
                <a16:creationId xmlns:a16="http://schemas.microsoft.com/office/drawing/2014/main" id="{D475E02C-BAB1-4393-B506-0D467B84661F}"/>
              </a:ext>
            </a:extLst>
          </p:cNvPr>
          <p:cNvSpPr/>
          <p:nvPr/>
        </p:nvSpPr>
        <p:spPr>
          <a:xfrm>
            <a:off x="82683" y="0"/>
            <a:ext cx="2576772" cy="10688638"/>
          </a:xfrm>
          <a:prstGeom prst="rect">
            <a:avLst/>
          </a:prstGeom>
          <a:solidFill>
            <a:srgbClr val="3135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2" name="Rectangle 1"/>
          <p:cNvSpPr/>
          <p:nvPr/>
        </p:nvSpPr>
        <p:spPr>
          <a:xfrm>
            <a:off x="81512" y="3672852"/>
            <a:ext cx="2583035" cy="7015785"/>
          </a:xfrm>
          <a:custGeom>
            <a:avLst/>
            <a:gdLst>
              <a:gd name="connsiteX0" fmla="*/ 0 w 2220686"/>
              <a:gd name="connsiteY0" fmla="*/ 0 h 6041912"/>
              <a:gd name="connsiteX1" fmla="*/ 2220686 w 2220686"/>
              <a:gd name="connsiteY1" fmla="*/ 0 h 6041912"/>
              <a:gd name="connsiteX2" fmla="*/ 2220686 w 2220686"/>
              <a:gd name="connsiteY2" fmla="*/ 6041912 h 6041912"/>
              <a:gd name="connsiteX3" fmla="*/ 0 w 2220686"/>
              <a:gd name="connsiteY3" fmla="*/ 6041912 h 6041912"/>
              <a:gd name="connsiteX4" fmla="*/ 0 w 2220686"/>
              <a:gd name="connsiteY4" fmla="*/ 0 h 6041912"/>
              <a:gd name="connsiteX0" fmla="*/ 0 w 2220686"/>
              <a:gd name="connsiteY0" fmla="*/ 864973 h 6906885"/>
              <a:gd name="connsiteX1" fmla="*/ 2208329 w 2220686"/>
              <a:gd name="connsiteY1" fmla="*/ 0 h 6906885"/>
              <a:gd name="connsiteX2" fmla="*/ 2220686 w 2220686"/>
              <a:gd name="connsiteY2" fmla="*/ 6906885 h 6906885"/>
              <a:gd name="connsiteX3" fmla="*/ 0 w 2220686"/>
              <a:gd name="connsiteY3" fmla="*/ 6906885 h 6906885"/>
              <a:gd name="connsiteX4" fmla="*/ 0 w 2220686"/>
              <a:gd name="connsiteY4" fmla="*/ 864973 h 6906885"/>
              <a:gd name="connsiteX0" fmla="*/ 0 w 2220686"/>
              <a:gd name="connsiteY0" fmla="*/ 864973 h 6906885"/>
              <a:gd name="connsiteX1" fmla="*/ 2216327 w 2220686"/>
              <a:gd name="connsiteY1" fmla="*/ 0 h 6906885"/>
              <a:gd name="connsiteX2" fmla="*/ 2220686 w 2220686"/>
              <a:gd name="connsiteY2" fmla="*/ 6906885 h 6906885"/>
              <a:gd name="connsiteX3" fmla="*/ 0 w 2220686"/>
              <a:gd name="connsiteY3" fmla="*/ 6906885 h 6906885"/>
              <a:gd name="connsiteX4" fmla="*/ 0 w 2220686"/>
              <a:gd name="connsiteY4" fmla="*/ 864973 h 6906885"/>
              <a:gd name="connsiteX0" fmla="*/ 0 w 2220686"/>
              <a:gd name="connsiteY0" fmla="*/ 867639 h 6909551"/>
              <a:gd name="connsiteX1" fmla="*/ 2218993 w 2220686"/>
              <a:gd name="connsiteY1" fmla="*/ 0 h 6909551"/>
              <a:gd name="connsiteX2" fmla="*/ 2220686 w 2220686"/>
              <a:gd name="connsiteY2" fmla="*/ 6909551 h 6909551"/>
              <a:gd name="connsiteX3" fmla="*/ 0 w 2220686"/>
              <a:gd name="connsiteY3" fmla="*/ 6909551 h 6909551"/>
              <a:gd name="connsiteX4" fmla="*/ 0 w 2220686"/>
              <a:gd name="connsiteY4" fmla="*/ 867639 h 6909551"/>
              <a:gd name="connsiteX0" fmla="*/ 0 w 2222052"/>
              <a:gd name="connsiteY0" fmla="*/ 634243 h 6676155"/>
              <a:gd name="connsiteX1" fmla="*/ 2221966 w 2222052"/>
              <a:gd name="connsiteY1" fmla="*/ 0 h 6676155"/>
              <a:gd name="connsiteX2" fmla="*/ 2220686 w 2222052"/>
              <a:gd name="connsiteY2" fmla="*/ 6676155 h 6676155"/>
              <a:gd name="connsiteX3" fmla="*/ 0 w 2222052"/>
              <a:gd name="connsiteY3" fmla="*/ 6676155 h 6676155"/>
              <a:gd name="connsiteX4" fmla="*/ 0 w 2222052"/>
              <a:gd name="connsiteY4" fmla="*/ 634243 h 6676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52" h="6676155">
                <a:moveTo>
                  <a:pt x="0" y="634243"/>
                </a:moveTo>
                <a:lnTo>
                  <a:pt x="2221966" y="0"/>
                </a:lnTo>
                <a:cubicBezTo>
                  <a:pt x="2222530" y="2303184"/>
                  <a:pt x="2220122" y="4372971"/>
                  <a:pt x="2220686" y="6676155"/>
                </a:cubicBezTo>
                <a:lnTo>
                  <a:pt x="0" y="6676155"/>
                </a:lnTo>
                <a:lnTo>
                  <a:pt x="0" y="634243"/>
                </a:lnTo>
                <a:close/>
              </a:path>
            </a:pathLst>
          </a:custGeom>
          <a:solidFill>
            <a:srgbClr val="779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25" name="Rectangle 24">
            <a:extLst>
              <a:ext uri="{FF2B5EF4-FFF2-40B4-BE49-F238E27FC236}">
                <a16:creationId xmlns:a16="http://schemas.microsoft.com/office/drawing/2014/main" id="{CFE1A68E-4885-45C6-AD66-C865D668E886}"/>
              </a:ext>
            </a:extLst>
          </p:cNvPr>
          <p:cNvSpPr/>
          <p:nvPr/>
        </p:nvSpPr>
        <p:spPr>
          <a:xfrm>
            <a:off x="2659393" y="4077103"/>
            <a:ext cx="3144650"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rtl="1">
              <a:lnSpc>
                <a:spcPct val="107000"/>
              </a:lnSpc>
              <a:spcAft>
                <a:spcPts val="738"/>
              </a:spcAft>
              <a:buSzPct val="150000"/>
            </a:pPr>
            <a:r>
              <a:rPr lang="fr-MA" sz="1477" b="1" i="1" dirty="0">
                <a:solidFill>
                  <a:srgbClr val="779E3D"/>
                </a:solidFill>
                <a:latin typeface="Open Sans" panose="020B0606030504020204" pitchFamily="34" charset="0"/>
                <a:ea typeface="Open Sans" panose="020B0606030504020204" pitchFamily="34" charset="0"/>
                <a:cs typeface="Open Sans" panose="020B0606030504020204" pitchFamily="34" charset="0"/>
              </a:rPr>
              <a:t>WORK</a:t>
            </a:r>
            <a:r>
              <a:rPr lang="fr-MA" sz="1477" b="1" dirty="0">
                <a:solidFill>
                  <a:srgbClr val="779E3D"/>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MA" sz="1477" b="1" i="1" dirty="0">
                <a:solidFill>
                  <a:srgbClr val="779E3D"/>
                </a:solidFill>
                <a:latin typeface="Open Sans" panose="020B0606030504020204" pitchFamily="34" charset="0"/>
                <a:ea typeface="Open Sans" panose="020B0606030504020204" pitchFamily="34" charset="0"/>
                <a:cs typeface="Open Sans" panose="020B0606030504020204" pitchFamily="34" charset="0"/>
              </a:rPr>
              <a:t>EXPERIENCE</a:t>
            </a:r>
            <a:endParaRPr lang="ar-MA" sz="1477" b="1" i="1" dirty="0">
              <a:solidFill>
                <a:srgbClr val="779E3D"/>
              </a:solidFill>
              <a:latin typeface="Open Sans" panose="020B0606030504020204" pitchFamily="34" charset="0"/>
              <a:ea typeface="Open Sans" panose="020B0606030504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46BA2BA3-3A20-48E2-AE94-D9D62FF72A37}"/>
              </a:ext>
            </a:extLst>
          </p:cNvPr>
          <p:cNvSpPr/>
          <p:nvPr/>
        </p:nvSpPr>
        <p:spPr>
          <a:xfrm>
            <a:off x="2672635" y="1203389"/>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defTabSz="432492"/>
            <a:r>
              <a:rPr lang="fr-MA" sz="1477" b="1" i="1" dirty="0">
                <a:solidFill>
                  <a:srgbClr val="779E3D"/>
                </a:solidFill>
                <a:latin typeface="Open Sans" panose="020B0606030504020204" pitchFamily="34" charset="0"/>
                <a:ea typeface="Open Sans" panose="020B0606030504020204" pitchFamily="34" charset="0"/>
                <a:cs typeface="Open Sans" panose="020B0606030504020204" pitchFamily="34" charset="0"/>
              </a:rPr>
              <a:t>EDUCATION</a:t>
            </a:r>
            <a:endParaRPr lang="fr-FR" sz="1477" b="1" i="1" dirty="0">
              <a:solidFill>
                <a:srgbClr val="779E3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282838A2-C8F7-48EC-AAD9-0BDF35CF634C}"/>
              </a:ext>
            </a:extLst>
          </p:cNvPr>
          <p:cNvSpPr/>
          <p:nvPr/>
        </p:nvSpPr>
        <p:spPr>
          <a:xfrm>
            <a:off x="2754615" y="8478532"/>
            <a:ext cx="2292156"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r>
              <a:rPr lang="fr-MA" sz="1295" i="1" dirty="0">
                <a:solidFill>
                  <a:srgbClr val="43464F"/>
                </a:solidFill>
                <a:latin typeface="Open Sans" panose="020B0606030504020204" pitchFamily="34" charset="0"/>
                <a:ea typeface="Open Sans" panose="020B0606030504020204" pitchFamily="34" charset="0"/>
                <a:cs typeface="Open Sans" panose="020B0606030504020204" pitchFamily="34" charset="0"/>
              </a:rPr>
              <a:t>Professional</a:t>
            </a:r>
            <a:endParaRPr lang="fr-FR" sz="1477" i="1" dirty="0">
              <a:solidFill>
                <a:srgbClr val="4346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2" name="Rectangle 121">
            <a:extLst>
              <a:ext uri="{FF2B5EF4-FFF2-40B4-BE49-F238E27FC236}">
                <a16:creationId xmlns:a16="http://schemas.microsoft.com/office/drawing/2014/main" id="{D05CE0DC-1740-4CB7-A7C6-B0E73659B557}"/>
              </a:ext>
            </a:extLst>
          </p:cNvPr>
          <p:cNvSpPr/>
          <p:nvPr/>
        </p:nvSpPr>
        <p:spPr>
          <a:xfrm>
            <a:off x="213442" y="9334787"/>
            <a:ext cx="2149965"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8686" defTabSz="432492">
              <a:lnSpc>
                <a:spcPct val="107000"/>
              </a:lnSpc>
              <a:spcAft>
                <a:spcPts val="738"/>
              </a:spcAft>
            </a:pPr>
            <a:r>
              <a:rPr lang="fr-MA" sz="1477" b="1"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HOBBIES</a:t>
            </a:r>
            <a:endParaRPr lang="fr-FR" sz="1477" b="1"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3" name="Table 122">
            <a:extLst>
              <a:ext uri="{FF2B5EF4-FFF2-40B4-BE49-F238E27FC236}">
                <a16:creationId xmlns:a16="http://schemas.microsoft.com/office/drawing/2014/main" id="{4ABB13AA-1BD1-4E3F-A249-F12416CFB988}"/>
              </a:ext>
            </a:extLst>
          </p:cNvPr>
          <p:cNvGraphicFramePr>
            <a:graphicFrameLocks noGrp="1"/>
          </p:cNvGraphicFramePr>
          <p:nvPr/>
        </p:nvGraphicFramePr>
        <p:xfrm>
          <a:off x="409247" y="9722881"/>
          <a:ext cx="2009201" cy="901397"/>
        </p:xfrm>
        <a:graphic>
          <a:graphicData uri="http://schemas.openxmlformats.org/drawingml/2006/table">
            <a:tbl>
              <a:tblPr firstRow="1" bandRow="1">
                <a:tableStyleId>{5C22544A-7EE6-4342-B048-85BDC9FD1C3A}</a:tableStyleId>
              </a:tblPr>
              <a:tblGrid>
                <a:gridCol w="2009201">
                  <a:extLst>
                    <a:ext uri="{9D8B030D-6E8A-4147-A177-3AD203B41FA5}">
                      <a16:colId xmlns:a16="http://schemas.microsoft.com/office/drawing/2014/main" val="1372251140"/>
                    </a:ext>
                  </a:extLst>
                </a:gridCol>
              </a:tblGrid>
              <a:tr h="897017">
                <a:tc>
                  <a:txBody>
                    <a:bodyPr/>
                    <a:lstStyle/>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0" i="1" kern="1200" dirty="0">
                          <a:solidFill>
                            <a:schemeClr val="bg1"/>
                          </a:solidFill>
                          <a:latin typeface="Open Sans" panose="020B0606030504020204" pitchFamily="34" charset="0"/>
                          <a:ea typeface="Open Sans" panose="020B0606030504020204" pitchFamily="34" charset="0"/>
                          <a:cs typeface="Mothanna" panose="02000503000000000000" pitchFamily="2" charset="-78"/>
                        </a:rPr>
                        <a:t>CINÉMA</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0" i="1" kern="1200" dirty="0">
                          <a:solidFill>
                            <a:schemeClr val="bg1"/>
                          </a:solidFill>
                          <a:latin typeface="Open Sans" panose="020B0606030504020204" pitchFamily="34" charset="0"/>
                          <a:ea typeface="Open Sans" panose="020B0606030504020204" pitchFamily="34" charset="0"/>
                          <a:cs typeface="Mothanna" panose="02000503000000000000" pitchFamily="2" charset="-78"/>
                        </a:rPr>
                        <a:t>MUSIC</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0" i="1" kern="1200" dirty="0">
                          <a:solidFill>
                            <a:schemeClr val="bg1"/>
                          </a:solidFill>
                          <a:latin typeface="Open Sans" panose="020B0606030504020204" pitchFamily="34" charset="0"/>
                          <a:ea typeface="Open Sans" panose="020B0606030504020204" pitchFamily="34" charset="0"/>
                          <a:cs typeface="Mothanna" panose="02000503000000000000" pitchFamily="2" charset="-78"/>
                        </a:rPr>
                        <a:t>GAMES</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0" i="1" kern="1200" dirty="0">
                          <a:solidFill>
                            <a:schemeClr val="bg1"/>
                          </a:solidFill>
                          <a:latin typeface="Open Sans" panose="020B0606030504020204" pitchFamily="34" charset="0"/>
                          <a:ea typeface="Open Sans" panose="020B0606030504020204" pitchFamily="34" charset="0"/>
                          <a:cs typeface="Mothanna" panose="02000503000000000000" pitchFamily="2" charset="-78"/>
                        </a:rPr>
                        <a:t>BOOKS</a:t>
                      </a:r>
                      <a:endParaRPr lang="fr-FR" sz="800" b="0" i="1"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775" y="209610"/>
            <a:ext cx="1723973" cy="1723973"/>
          </a:xfrm>
          <a:prstGeom prst="ellipse">
            <a:avLst/>
          </a:prstGeom>
          <a:noFill/>
          <a:ln w="31750" cmpd="sng">
            <a:solidFill>
              <a:schemeClr val="bg1"/>
            </a:solidFill>
            <a:prstDash val="solid"/>
          </a:ln>
        </p:spPr>
      </p:pic>
      <p:sp>
        <p:nvSpPr>
          <p:cNvPr id="54" name="Rectangle 53">
            <a:extLst>
              <a:ext uri="{FF2B5EF4-FFF2-40B4-BE49-F238E27FC236}">
                <a16:creationId xmlns:a16="http://schemas.microsoft.com/office/drawing/2014/main" id="{40600902-D107-4E20-BD3A-25E8A5DEA347}"/>
              </a:ext>
            </a:extLst>
          </p:cNvPr>
          <p:cNvSpPr/>
          <p:nvPr/>
        </p:nvSpPr>
        <p:spPr>
          <a:xfrm>
            <a:off x="249396" y="7577212"/>
            <a:ext cx="1891640" cy="3066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rtl="1">
              <a:lnSpc>
                <a:spcPct val="107000"/>
              </a:lnSpc>
              <a:spcAft>
                <a:spcPts val="738"/>
              </a:spcAft>
              <a:buSzPct val="150000"/>
            </a:pPr>
            <a:r>
              <a:rPr lang="fr-MA" sz="1477" b="1"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AWARDS</a:t>
            </a:r>
            <a:endParaRPr lang="ar-MA" sz="1477" b="1"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1C3EE4EF-222A-439A-A83F-93A8F5E514FA}"/>
              </a:ext>
            </a:extLst>
          </p:cNvPr>
          <p:cNvSpPr/>
          <p:nvPr/>
        </p:nvSpPr>
        <p:spPr>
          <a:xfrm>
            <a:off x="2639868" y="308660"/>
            <a:ext cx="4464741"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gn="ctr" defTabSz="432492">
              <a:lnSpc>
                <a:spcPct val="80000"/>
              </a:lnSpc>
            </a:pPr>
            <a:r>
              <a:rPr lang="fr-FR" sz="3453"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FR" sz="3453" b="1"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FATIMA</a:t>
            </a:r>
            <a:r>
              <a:rPr lang="fr-FR" sz="3453"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FR" sz="3453" b="1"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BAHLA</a:t>
            </a:r>
          </a:p>
        </p:txBody>
      </p:sp>
      <p:sp>
        <p:nvSpPr>
          <p:cNvPr id="47" name="Rectangle 46">
            <a:extLst>
              <a:ext uri="{FF2B5EF4-FFF2-40B4-BE49-F238E27FC236}">
                <a16:creationId xmlns:a16="http://schemas.microsoft.com/office/drawing/2014/main" id="{BE636B6A-2301-4300-8F79-899330FD796D}"/>
              </a:ext>
            </a:extLst>
          </p:cNvPr>
          <p:cNvSpPr/>
          <p:nvPr/>
        </p:nvSpPr>
        <p:spPr>
          <a:xfrm>
            <a:off x="2672635" y="718121"/>
            <a:ext cx="4431975" cy="275702"/>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gn="ctr" defTabSz="432492">
              <a:lnSpc>
                <a:spcPct val="107000"/>
              </a:lnSpc>
              <a:spcAft>
                <a:spcPts val="782"/>
              </a:spcAft>
            </a:pPr>
            <a:r>
              <a:rPr lang="fr-FR" sz="1511"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POSITION TITLE</a:t>
            </a:r>
          </a:p>
        </p:txBody>
      </p:sp>
      <p:sp>
        <p:nvSpPr>
          <p:cNvPr id="56" name="Text Box 5">
            <a:extLst>
              <a:ext uri="{FF2B5EF4-FFF2-40B4-BE49-F238E27FC236}">
                <a16:creationId xmlns:a16="http://schemas.microsoft.com/office/drawing/2014/main" id="{63FC28B8-52E7-4A21-97A6-8E9008431DC2}"/>
              </a:ext>
            </a:extLst>
          </p:cNvPr>
          <p:cNvSpPr txBox="1">
            <a:spLocks noChangeArrowheads="1"/>
          </p:cNvSpPr>
          <p:nvPr/>
        </p:nvSpPr>
        <p:spPr bwMode="auto">
          <a:xfrm>
            <a:off x="393771" y="4375914"/>
            <a:ext cx="1969636" cy="3054440"/>
          </a:xfrm>
          <a:prstGeom prst="snip1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89469" tIns="44735" rIns="89469" bIns="44735" numCol="1" anchor="t" anchorCtr="0" compatLnSpc="1">
            <a:prstTxWarp prst="textNoShape">
              <a:avLst/>
            </a:prstTxWarp>
            <a:spAutoFit/>
          </a:bodyPr>
          <a:lstStyle/>
          <a:p>
            <a:pPr algn="just" defTabSz="432492"/>
            <a:r>
              <a:rPr lang="en-US" sz="1079"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Describe in a few lines your career path, your key skills for the position and your career goals. This is actually an introduction to your cover letter. Describe in a few lines your career path, your key skills for the position and your career goals. This is actually an introduction to your cover letter. Describe in a few lines your career path, your key skills for the position and your career goals. This is actually an introduction……</a:t>
            </a:r>
            <a:endParaRPr lang="fr-FR" sz="1079"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8" name="Subtitle 2">
            <a:extLst>
              <a:ext uri="{FF2B5EF4-FFF2-40B4-BE49-F238E27FC236}">
                <a16:creationId xmlns:a16="http://schemas.microsoft.com/office/drawing/2014/main" id="{599C32E2-D5A1-4812-A9D2-A224007171B6}"/>
              </a:ext>
            </a:extLst>
          </p:cNvPr>
          <p:cNvSpPr/>
          <p:nvPr/>
        </p:nvSpPr>
        <p:spPr>
          <a:xfrm>
            <a:off x="2793509" y="1557003"/>
            <a:ext cx="4686658" cy="2260960"/>
          </a:xfrm>
          <a:prstGeom prst="rect">
            <a:avLst/>
          </a:prstGeom>
          <a:noFill/>
          <a:ln cap="flat">
            <a:noFill/>
            <a:prstDash val="solid"/>
          </a:ln>
        </p:spPr>
        <p:txBody>
          <a:bodyPr vert="horz" wrap="square" lIns="89469" tIns="44735" rIns="89469" bIns="44735" anchor="t" anchorCtr="0" compatLnSpc="0">
            <a:noAutofit/>
          </a:bodyPr>
          <a:lstStyle/>
          <a:p>
            <a:pPr marL="177073" indent="-177073" defTabSz="432492" fontAlgn="base">
              <a:lnSpc>
                <a:spcPct val="107000"/>
              </a:lnSpc>
              <a:buFont typeface="Wingdings" panose="05000000000000000000" pitchFamily="2" charset="2"/>
              <a:buChar char="§"/>
              <a:tabLst>
                <a:tab pos="177073" algn="l"/>
              </a:tabLst>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174" b="1" i="1" dirty="0">
                <a:solidFill>
                  <a:srgbClr val="09182D"/>
                </a:solidFill>
                <a:latin typeface="Open Sans" panose="020B0606030504020204" pitchFamily="34" charset="0"/>
                <a:ea typeface="Open Sans" panose="020B0606030504020204" pitchFamily="34" charset="0"/>
                <a:cs typeface="Open Sans" panose="020B0606030504020204" pitchFamily="34" charset="0"/>
              </a:rPr>
              <a:t>| </a:t>
            </a:r>
            <a:r>
              <a:rPr lang="en-US" sz="1174" i="1" dirty="0">
                <a:solidFill>
                  <a:prstClr val="black"/>
                </a:solidFill>
                <a:latin typeface="Open Sans" panose="020B0606030504020204" pitchFamily="34" charset="0"/>
                <a:ea typeface="Open Sans" panose="020B0606030504020204" pitchFamily="34" charset="0"/>
                <a:cs typeface="Open Sans" panose="020B0606030504020204" pitchFamily="34" charset="0"/>
              </a:rPr>
              <a:t>Jan 2014 To Dec 2016</a:t>
            </a:r>
            <a:endParaRPr lang="en-US" sz="1174" b="1" i="1" dirty="0">
              <a:solidFill>
                <a:srgbClr val="09182D"/>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MASTERS DEGREE</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defTabSz="432492" fontAlgn="base">
              <a:lnSpc>
                <a:spcPct val="107000"/>
              </a:lnSpc>
            </a:pPr>
            <a:endParaRPr lang="en-US" sz="1174" b="1"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defTabSz="432492" fontAlgn="base">
              <a:lnSpc>
                <a:spcPct val="107000"/>
              </a:lnSpc>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370"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174" i="1" dirty="0">
                <a:solidFill>
                  <a:prstClr val="black"/>
                </a:solidFill>
                <a:latin typeface="Open Sans" panose="020B0606030504020204" pitchFamily="34" charset="0"/>
                <a:ea typeface="Open Sans" panose="020B0606030504020204" pitchFamily="34" charset="0"/>
                <a:cs typeface="Open Sans" panose="020B0606030504020204" pitchFamily="34" charset="0"/>
              </a:rPr>
              <a:t>Jan 2014 To Dec 2016</a:t>
            </a:r>
          </a:p>
          <a:p>
            <a:pPr defTabSz="432492"/>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BACHELOR</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sp>
        <p:nvSpPr>
          <p:cNvPr id="59" name="Subtitle 2">
            <a:extLst>
              <a:ext uri="{FF2B5EF4-FFF2-40B4-BE49-F238E27FC236}">
                <a16:creationId xmlns:a16="http://schemas.microsoft.com/office/drawing/2014/main" id="{0CEA0946-FA7D-45AE-9402-6FE38B1A8BF9}"/>
              </a:ext>
            </a:extLst>
          </p:cNvPr>
          <p:cNvSpPr/>
          <p:nvPr/>
        </p:nvSpPr>
        <p:spPr>
          <a:xfrm>
            <a:off x="2824998" y="4412454"/>
            <a:ext cx="4656340" cy="3516228"/>
          </a:xfrm>
          <a:prstGeom prst="rect">
            <a:avLst/>
          </a:prstGeom>
          <a:noFill/>
          <a:ln cap="flat">
            <a:noFill/>
            <a:prstDash val="solid"/>
          </a:ln>
        </p:spPr>
        <p:txBody>
          <a:bodyPr vert="horz" wrap="square" lIns="89469" tIns="44735" rIns="89469" bIns="44735" anchor="t" anchorCtr="0" compatLnSpc="0">
            <a:noAutofit/>
          </a:bodyPr>
          <a:lstStyle/>
          <a:p>
            <a:pPr marL="177073" indent="-177073" defTabSz="432492">
              <a:buFont typeface="Wingdings" panose="05000000000000000000" pitchFamily="2" charset="2"/>
              <a:buChar char="§"/>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i="1" dirty="0">
              <a:solidFill>
                <a:srgbClr val="203141"/>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87" i="1" dirty="0">
                <a:solidFill>
                  <a:prstClr val="black"/>
                </a:solidFill>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defTabSz="432492"/>
            <a:endParaRPr lang="fr-FR" sz="1174"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7073" indent="-177073" defTabSz="432492">
              <a:buFont typeface="Wingdings" panose="05000000000000000000" pitchFamily="2" charset="2"/>
              <a:buChar char="§"/>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i="1" dirty="0">
              <a:solidFill>
                <a:srgbClr val="203141"/>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87" i="1" dirty="0">
                <a:solidFill>
                  <a:prstClr val="black"/>
                </a:solidFill>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defTabSz="432492"/>
            <a:endParaRPr lang="fr-FR" sz="1174"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7073" indent="-177073" defTabSz="432492">
              <a:buFont typeface="Wingdings" panose="05000000000000000000" pitchFamily="2" charset="2"/>
              <a:buChar char="§"/>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i="1" dirty="0">
              <a:solidFill>
                <a:srgbClr val="203141"/>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87" i="1" dirty="0">
                <a:solidFill>
                  <a:prstClr val="black"/>
                </a:solidFill>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grpSp>
        <p:nvGrpSpPr>
          <p:cNvPr id="19" name="Group 18">
            <a:extLst>
              <a:ext uri="{FF2B5EF4-FFF2-40B4-BE49-F238E27FC236}">
                <a16:creationId xmlns:a16="http://schemas.microsoft.com/office/drawing/2014/main" id="{815711BA-4577-455D-BA2F-7687EA1A44E9}"/>
              </a:ext>
            </a:extLst>
          </p:cNvPr>
          <p:cNvGrpSpPr/>
          <p:nvPr/>
        </p:nvGrpSpPr>
        <p:grpSpPr>
          <a:xfrm>
            <a:off x="265505" y="7865951"/>
            <a:ext cx="2128260" cy="1330531"/>
            <a:chOff x="4553368" y="8580605"/>
            <a:chExt cx="1972426" cy="1233107"/>
          </a:xfrm>
        </p:grpSpPr>
        <p:sp>
          <p:nvSpPr>
            <p:cNvPr id="3" name="Rectangle 2">
              <a:extLst>
                <a:ext uri="{FF2B5EF4-FFF2-40B4-BE49-F238E27FC236}">
                  <a16:creationId xmlns:a16="http://schemas.microsoft.com/office/drawing/2014/main" id="{923EFA51-6848-4B2D-8A51-15C8DC03FDD2}"/>
                </a:ext>
              </a:extLst>
            </p:cNvPr>
            <p:cNvSpPr/>
            <p:nvPr/>
          </p:nvSpPr>
          <p:spPr>
            <a:xfrm>
              <a:off x="4573320" y="8580605"/>
              <a:ext cx="1952474" cy="616358"/>
            </a:xfrm>
            <a:prstGeom prst="rect">
              <a:avLst/>
            </a:prstGeom>
          </p:spPr>
          <p:txBody>
            <a:bodyPr wrap="square">
              <a:spAutoFit/>
            </a:bodyPr>
            <a:lstStyle/>
            <a:p>
              <a:pPr marL="184995" indent="-184995" defTabSz="432492">
                <a:buFont typeface="Wingdings" panose="05000000000000000000" pitchFamily="2" charset="2"/>
                <a:buChar char="§"/>
              </a:pPr>
              <a:r>
                <a:rPr lang="en-US" sz="1133"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BEST IDEA 2018</a:t>
              </a:r>
            </a:p>
            <a:p>
              <a:pPr marL="177073" defTabSz="432492"/>
              <a:r>
                <a:rPr lang="en-US" sz="863"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indu</a:t>
              </a:r>
              <a:r>
                <a:rPr lang="en-US" sz="863"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863" i="1" dirty="0" err="1">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stry</a:t>
              </a:r>
              <a:r>
                <a:rPr lang="en-US" sz="863"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p>
          </p:txBody>
        </p:sp>
        <p:sp>
          <p:nvSpPr>
            <p:cNvPr id="87" name="Rectangle 86">
              <a:extLst>
                <a:ext uri="{FF2B5EF4-FFF2-40B4-BE49-F238E27FC236}">
                  <a16:creationId xmlns:a16="http://schemas.microsoft.com/office/drawing/2014/main" id="{2D24FDAF-C74D-468A-ADE2-178D4B0A272E}"/>
                </a:ext>
              </a:extLst>
            </p:cNvPr>
            <p:cNvSpPr/>
            <p:nvPr/>
          </p:nvSpPr>
          <p:spPr>
            <a:xfrm>
              <a:off x="4553368" y="9197354"/>
              <a:ext cx="1972426" cy="616358"/>
            </a:xfrm>
            <a:prstGeom prst="rect">
              <a:avLst/>
            </a:prstGeom>
          </p:spPr>
          <p:txBody>
            <a:bodyPr wrap="square">
              <a:spAutoFit/>
            </a:bodyPr>
            <a:lstStyle/>
            <a:p>
              <a:pPr marL="184995" indent="-184995" defTabSz="432492">
                <a:buFont typeface="Wingdings" panose="05000000000000000000" pitchFamily="2" charset="2"/>
                <a:buChar char="§"/>
              </a:pPr>
              <a:r>
                <a:rPr lang="en-US" sz="1133"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BEST IDEA 2019</a:t>
              </a:r>
            </a:p>
            <a:p>
              <a:pPr marL="177073" defTabSz="432492"/>
              <a:r>
                <a:rPr lang="en-US" sz="863"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indu</a:t>
              </a:r>
              <a:r>
                <a:rPr lang="en-US" sz="863"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863" i="1" dirty="0" err="1">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stry</a:t>
              </a:r>
              <a:r>
                <a:rPr lang="en-US" sz="863"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p>
          </p:txBody>
        </p:sp>
      </p:grpSp>
      <p:grpSp>
        <p:nvGrpSpPr>
          <p:cNvPr id="72" name="Group 71">
            <a:extLst>
              <a:ext uri="{FF2B5EF4-FFF2-40B4-BE49-F238E27FC236}">
                <a16:creationId xmlns:a16="http://schemas.microsoft.com/office/drawing/2014/main" id="{886A7FF5-4BF6-4FBA-BAB2-2EE05008397B}"/>
              </a:ext>
            </a:extLst>
          </p:cNvPr>
          <p:cNvGrpSpPr/>
          <p:nvPr/>
        </p:nvGrpSpPr>
        <p:grpSpPr>
          <a:xfrm>
            <a:off x="452970" y="2149639"/>
            <a:ext cx="1839246" cy="1577399"/>
            <a:chOff x="4331224" y="2592929"/>
            <a:chExt cx="1704574" cy="1461900"/>
          </a:xfrm>
        </p:grpSpPr>
        <p:grpSp>
          <p:nvGrpSpPr>
            <p:cNvPr id="73" name="Group 72">
              <a:extLst>
                <a:ext uri="{FF2B5EF4-FFF2-40B4-BE49-F238E27FC236}">
                  <a16:creationId xmlns:a16="http://schemas.microsoft.com/office/drawing/2014/main" id="{BD07093B-9E38-4762-B2FE-9B7E1592F28E}"/>
                </a:ext>
              </a:extLst>
            </p:cNvPr>
            <p:cNvGrpSpPr/>
            <p:nvPr/>
          </p:nvGrpSpPr>
          <p:grpSpPr>
            <a:xfrm>
              <a:off x="4331224" y="2592929"/>
              <a:ext cx="1486777" cy="1171464"/>
              <a:chOff x="1336594" y="891885"/>
              <a:chExt cx="1486777" cy="1171464"/>
            </a:xfrm>
          </p:grpSpPr>
          <p:grpSp>
            <p:nvGrpSpPr>
              <p:cNvPr id="89" name="Group 88">
                <a:extLst>
                  <a:ext uri="{FF2B5EF4-FFF2-40B4-BE49-F238E27FC236}">
                    <a16:creationId xmlns:a16="http://schemas.microsoft.com/office/drawing/2014/main" id="{C9FF82DB-B153-43E9-AFCE-7E08C3133F82}"/>
                  </a:ext>
                </a:extLst>
              </p:cNvPr>
              <p:cNvGrpSpPr/>
              <p:nvPr/>
            </p:nvGrpSpPr>
            <p:grpSpPr>
              <a:xfrm>
                <a:off x="1341479" y="891885"/>
                <a:ext cx="1481892" cy="1171464"/>
                <a:chOff x="1341479" y="891885"/>
                <a:chExt cx="1481892" cy="1171464"/>
              </a:xfrm>
            </p:grpSpPr>
            <p:grpSp>
              <p:nvGrpSpPr>
                <p:cNvPr id="91" name="Group 90">
                  <a:extLst>
                    <a:ext uri="{FF2B5EF4-FFF2-40B4-BE49-F238E27FC236}">
                      <a16:creationId xmlns:a16="http://schemas.microsoft.com/office/drawing/2014/main" id="{87380A9F-6BB8-4422-8F2F-50A05CEAC0AC}"/>
                    </a:ext>
                  </a:extLst>
                </p:cNvPr>
                <p:cNvGrpSpPr/>
                <p:nvPr/>
              </p:nvGrpSpPr>
              <p:grpSpPr>
                <a:xfrm>
                  <a:off x="1676466" y="926823"/>
                  <a:ext cx="1146905" cy="1115933"/>
                  <a:chOff x="142660" y="929043"/>
                  <a:chExt cx="1146905" cy="1115933"/>
                </a:xfrm>
              </p:grpSpPr>
              <p:sp>
                <p:nvSpPr>
                  <p:cNvPr id="95" name="Rectangle 94">
                    <a:extLst>
                      <a:ext uri="{FF2B5EF4-FFF2-40B4-BE49-F238E27FC236}">
                        <a16:creationId xmlns:a16="http://schemas.microsoft.com/office/drawing/2014/main" id="{578A6A93-105C-49B1-970D-84338D980F14}"/>
                      </a:ext>
                    </a:extLst>
                  </p:cNvPr>
                  <p:cNvSpPr/>
                  <p:nvPr/>
                </p:nvSpPr>
                <p:spPr>
                  <a:xfrm>
                    <a:off x="142660" y="1892373"/>
                    <a:ext cx="858694" cy="15260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rtl="1">
                      <a:lnSpc>
                        <a:spcPct val="107000"/>
                      </a:lnSpc>
                      <a:spcAft>
                        <a:spcPts val="738"/>
                      </a:spcAft>
                    </a:pPr>
                    <a:r>
                      <a:rPr lang="fr-MA"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Rabat, Morocco</a:t>
                    </a:r>
                    <a:endParaRPr lang="fr-FR" sz="1079"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6" name="Rectangle 95">
                    <a:extLst>
                      <a:ext uri="{FF2B5EF4-FFF2-40B4-BE49-F238E27FC236}">
                        <a16:creationId xmlns:a16="http://schemas.microsoft.com/office/drawing/2014/main" id="{600D8D3B-9996-4CFF-A486-7565D503CDF3}"/>
                      </a:ext>
                    </a:extLst>
                  </p:cNvPr>
                  <p:cNvSpPr/>
                  <p:nvPr/>
                </p:nvSpPr>
                <p:spPr>
                  <a:xfrm>
                    <a:off x="142660" y="929043"/>
                    <a:ext cx="97754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00212600000000</a:t>
                    </a:r>
                    <a:endParaRPr lang="en-US" sz="1133"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Rectangle 96">
                    <a:extLst>
                      <a:ext uri="{FF2B5EF4-FFF2-40B4-BE49-F238E27FC236}">
                        <a16:creationId xmlns:a16="http://schemas.microsoft.com/office/drawing/2014/main" id="{45112ABE-559A-4E4B-8FA1-BBB76FA37373}"/>
                      </a:ext>
                    </a:extLst>
                  </p:cNvPr>
                  <p:cNvSpPr/>
                  <p:nvPr/>
                </p:nvSpPr>
                <p:spPr>
                  <a:xfrm>
                    <a:off x="142660" y="1254604"/>
                    <a:ext cx="1146905"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info@bestfreecv.com</a:t>
                    </a:r>
                    <a:endParaRPr lang="fr-FR" sz="1079"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Rectangle 97">
                    <a:extLst>
                      <a:ext uri="{FF2B5EF4-FFF2-40B4-BE49-F238E27FC236}">
                        <a16:creationId xmlns:a16="http://schemas.microsoft.com/office/drawing/2014/main" id="{A7BA6C1D-1CF9-4DB7-AF69-F920D676CE7B}"/>
                      </a:ext>
                    </a:extLst>
                  </p:cNvPr>
                  <p:cNvSpPr/>
                  <p:nvPr/>
                </p:nvSpPr>
                <p:spPr>
                  <a:xfrm>
                    <a:off x="142660" y="1566861"/>
                    <a:ext cx="1117193"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www.bestfreecv.com</a:t>
                    </a:r>
                    <a:endParaRPr lang="fr-FR" sz="1079"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2" name="شكل حر 78">
                  <a:extLst>
                    <a:ext uri="{FF2B5EF4-FFF2-40B4-BE49-F238E27FC236}">
                      <a16:creationId xmlns:a16="http://schemas.microsoft.com/office/drawing/2014/main" id="{0CB9006E-C69B-436F-8485-14CD898C4F87}"/>
                    </a:ext>
                  </a:extLst>
                </p:cNvPr>
                <p:cNvSpPr>
                  <a:spLocks noChangeAspect="1"/>
                </p:cNvSpPr>
                <p:nvPr/>
              </p:nvSpPr>
              <p:spPr>
                <a:xfrm>
                  <a:off x="1373599" y="1864491"/>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chemeClr val="bg1"/>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93319"/>
                  <a:endParaRPr lang="fr-MA" sz="3021">
                    <a:solidFill>
                      <a:prstClr val="white"/>
                    </a:solidFill>
                    <a:latin typeface="Calibri"/>
                  </a:endParaRPr>
                </a:p>
              </p:txBody>
            </p:sp>
            <p:sp>
              <p:nvSpPr>
                <p:cNvPr id="93" name="شكل حر 85">
                  <a:extLst>
                    <a:ext uri="{FF2B5EF4-FFF2-40B4-BE49-F238E27FC236}">
                      <a16:creationId xmlns:a16="http://schemas.microsoft.com/office/drawing/2014/main" id="{D31312D1-BF1B-4A8F-9DD1-456442795E3F}"/>
                    </a:ext>
                  </a:extLst>
                </p:cNvPr>
                <p:cNvSpPr>
                  <a:spLocks noChangeAspect="1"/>
                </p:cNvSpPr>
                <p:nvPr/>
              </p:nvSpPr>
              <p:spPr>
                <a:xfrm>
                  <a:off x="1341479" y="1256455"/>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93319"/>
                  <a:endParaRPr lang="fr-MA" sz="3021">
                    <a:solidFill>
                      <a:prstClr val="white"/>
                    </a:solidFill>
                    <a:latin typeface="Calibri"/>
                  </a:endParaRPr>
                </a:p>
              </p:txBody>
            </p:sp>
            <p:sp>
              <p:nvSpPr>
                <p:cNvPr id="94" name="Freeform: Shape 93">
                  <a:extLst>
                    <a:ext uri="{FF2B5EF4-FFF2-40B4-BE49-F238E27FC236}">
                      <a16:creationId xmlns:a16="http://schemas.microsoft.com/office/drawing/2014/main" id="{2A233C98-BDBD-4CE8-A405-1D771D218C2C}"/>
                    </a:ext>
                  </a:extLst>
                </p:cNvPr>
                <p:cNvSpPr/>
                <p:nvPr/>
              </p:nvSpPr>
              <p:spPr>
                <a:xfrm>
                  <a:off x="1342588" y="891885"/>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93319"/>
                  <a:endParaRPr lang="fr-MA" sz="3021">
                    <a:solidFill>
                      <a:prstClr val="white"/>
                    </a:solidFill>
                    <a:latin typeface="Calibri"/>
                  </a:endParaRPr>
                </a:p>
              </p:txBody>
            </p:sp>
          </p:grpSp>
          <p:sp>
            <p:nvSpPr>
              <p:cNvPr id="90" name="شكل حر 62">
                <a:extLst>
                  <a:ext uri="{FF2B5EF4-FFF2-40B4-BE49-F238E27FC236}">
                    <a16:creationId xmlns:a16="http://schemas.microsoft.com/office/drawing/2014/main" id="{E10591AC-12C1-4EDA-B5E2-67E59E82B137}"/>
                  </a:ext>
                </a:extLst>
              </p:cNvPr>
              <p:cNvSpPr>
                <a:spLocks noChangeAspect="1"/>
              </p:cNvSpPr>
              <p:nvPr/>
            </p:nvSpPr>
            <p:spPr bwMode="auto">
              <a:xfrm flipH="1">
                <a:off x="1336594" y="1531940"/>
                <a:ext cx="201530" cy="198858"/>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chemeClr val="bg1"/>
              </a:solidFill>
              <a:ln w="9525">
                <a:noFill/>
                <a:round/>
                <a:headEnd/>
                <a:tailEnd/>
              </a:ln>
            </p:spPr>
            <p:txBody>
              <a:bodyPr rot="0" vert="horz" wrap="square" lIns="98664" tIns="49332" rIns="98664" bIns="49332"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endParaRPr lang="fr-MA" sz="3021">
                  <a:solidFill>
                    <a:prstClr val="white"/>
                  </a:solidFill>
                  <a:latin typeface="Calibri"/>
                </a:endParaRPr>
              </a:p>
            </p:txBody>
          </p:sp>
        </p:grpSp>
        <p:grpSp>
          <p:nvGrpSpPr>
            <p:cNvPr id="85" name="Group 84">
              <a:extLst>
                <a:ext uri="{FF2B5EF4-FFF2-40B4-BE49-F238E27FC236}">
                  <a16:creationId xmlns:a16="http://schemas.microsoft.com/office/drawing/2014/main" id="{D0BD8D0E-C7E9-43F9-BC81-7BF6C87019AD}"/>
                </a:ext>
              </a:extLst>
            </p:cNvPr>
            <p:cNvGrpSpPr/>
            <p:nvPr/>
          </p:nvGrpSpPr>
          <p:grpSpPr>
            <a:xfrm>
              <a:off x="4386069" y="3914550"/>
              <a:ext cx="1649729" cy="140279"/>
              <a:chOff x="4386069" y="3914550"/>
              <a:chExt cx="1649729" cy="140279"/>
            </a:xfrm>
          </p:grpSpPr>
          <p:sp>
            <p:nvSpPr>
              <p:cNvPr id="86" name="Rectangle 85">
                <a:extLst>
                  <a:ext uri="{FF2B5EF4-FFF2-40B4-BE49-F238E27FC236}">
                    <a16:creationId xmlns:a16="http://schemas.microsoft.com/office/drawing/2014/main" id="{8E7FE09E-2212-46BC-A6B4-C3921F76610B}"/>
                  </a:ext>
                </a:extLst>
              </p:cNvPr>
              <p:cNvSpPr/>
              <p:nvPr/>
            </p:nvSpPr>
            <p:spPr>
              <a:xfrm>
                <a:off x="4610925" y="3914550"/>
                <a:ext cx="1424873"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defTabSz="432492" rtl="1">
                  <a:lnSpc>
                    <a:spcPct val="107000"/>
                  </a:lnSpc>
                  <a:spcAft>
                    <a:spcPts val="738"/>
                  </a:spcAft>
                </a:pPr>
                <a:r>
                  <a:rPr lang="fr-MA"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29 </a:t>
                </a:r>
                <a:r>
                  <a:rPr lang="fr-MA" sz="1079" i="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years</a:t>
                </a:r>
                <a:r>
                  <a:rPr lang="fr-MA"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r>
                  <a:rPr lang="fr-MA" sz="1079" i="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old</a:t>
                </a:r>
                <a:endParaRPr lang="fr-FR" sz="1079"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8" name="Heart 87">
                <a:extLst>
                  <a:ext uri="{FF2B5EF4-FFF2-40B4-BE49-F238E27FC236}">
                    <a16:creationId xmlns:a16="http://schemas.microsoft.com/office/drawing/2014/main" id="{D0803422-899D-4195-ACD9-71B1372EB79F}"/>
                  </a:ext>
                </a:extLst>
              </p:cNvPr>
              <p:cNvSpPr/>
              <p:nvPr/>
            </p:nvSpPr>
            <p:spPr>
              <a:xfrm>
                <a:off x="4386069" y="3930053"/>
                <a:ext cx="124776" cy="124776"/>
              </a:xfrm>
              <a:prstGeom prst="hear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a:solidFill>
                    <a:prstClr val="white"/>
                  </a:solidFill>
                  <a:latin typeface="Calibri"/>
                </a:endParaRPr>
              </a:p>
            </p:txBody>
          </p:sp>
        </p:grpSp>
      </p:grpSp>
      <p:sp>
        <p:nvSpPr>
          <p:cNvPr id="115" name="Rectangle 114">
            <a:extLst>
              <a:ext uri="{FF2B5EF4-FFF2-40B4-BE49-F238E27FC236}">
                <a16:creationId xmlns:a16="http://schemas.microsoft.com/office/drawing/2014/main" id="{CFE1A68E-4885-45C6-AD66-C865D668E886}"/>
              </a:ext>
            </a:extLst>
          </p:cNvPr>
          <p:cNvSpPr/>
          <p:nvPr/>
        </p:nvSpPr>
        <p:spPr>
          <a:xfrm>
            <a:off x="249396" y="4292195"/>
            <a:ext cx="2013599" cy="28624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rtl="1">
              <a:lnSpc>
                <a:spcPct val="107000"/>
              </a:lnSpc>
              <a:spcAft>
                <a:spcPts val="738"/>
              </a:spcAft>
              <a:buSzPct val="150000"/>
            </a:pPr>
            <a:r>
              <a:rPr lang="fr-MA" sz="1477" b="1"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PROFILE</a:t>
            </a:r>
            <a:endParaRPr lang="ar-MA" sz="1477" b="1"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Arial" panose="020B0604020202020204" pitchFamily="34" charset="0"/>
            </a:endParaRPr>
          </a:p>
        </p:txBody>
      </p:sp>
      <p:sp>
        <p:nvSpPr>
          <p:cNvPr id="116" name="Rectangle 115">
            <a:extLst>
              <a:ext uri="{FF2B5EF4-FFF2-40B4-BE49-F238E27FC236}">
                <a16:creationId xmlns:a16="http://schemas.microsoft.com/office/drawing/2014/main" id="{282838A2-C8F7-48EC-AAD9-0BDF35CF634C}"/>
              </a:ext>
            </a:extLst>
          </p:cNvPr>
          <p:cNvSpPr/>
          <p:nvPr/>
        </p:nvSpPr>
        <p:spPr>
          <a:xfrm>
            <a:off x="2670379" y="8075668"/>
            <a:ext cx="2292156"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r>
              <a:rPr lang="fr-MA" sz="1477" b="1" i="1" dirty="0">
                <a:solidFill>
                  <a:srgbClr val="779E3D"/>
                </a:solidFill>
                <a:latin typeface="Open Sans" panose="020B0606030504020204" pitchFamily="34" charset="0"/>
                <a:ea typeface="Open Sans" panose="020B0606030504020204" pitchFamily="34" charset="0"/>
                <a:cs typeface="Open Sans" panose="020B0606030504020204" pitchFamily="34" charset="0"/>
              </a:rPr>
              <a:t>SKILLS</a:t>
            </a:r>
            <a:endParaRPr lang="fr-FR" sz="1477" b="1" i="1" dirty="0">
              <a:solidFill>
                <a:srgbClr val="779E3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7" name="Rectangle 116">
            <a:extLst>
              <a:ext uri="{FF2B5EF4-FFF2-40B4-BE49-F238E27FC236}">
                <a16:creationId xmlns:a16="http://schemas.microsoft.com/office/drawing/2014/main" id="{9DB1A263-4539-469D-A653-02B25702121A}"/>
              </a:ext>
            </a:extLst>
          </p:cNvPr>
          <p:cNvSpPr/>
          <p:nvPr/>
        </p:nvSpPr>
        <p:spPr>
          <a:xfrm>
            <a:off x="5136839" y="8462313"/>
            <a:ext cx="2292156"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r>
              <a:rPr lang="fr-MA" sz="1295" i="1" dirty="0" err="1">
                <a:solidFill>
                  <a:srgbClr val="43464F"/>
                </a:solidFill>
                <a:latin typeface="Open Sans" panose="020B0606030504020204" pitchFamily="34" charset="0"/>
                <a:ea typeface="Open Sans" panose="020B0606030504020204" pitchFamily="34" charset="0"/>
                <a:cs typeface="Open Sans" panose="020B0606030504020204" pitchFamily="34" charset="0"/>
              </a:rPr>
              <a:t>Languages</a:t>
            </a:r>
            <a:endParaRPr lang="fr-FR" sz="1295" i="1" dirty="0">
              <a:solidFill>
                <a:srgbClr val="43464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9">
            <a:extLst>
              <a:ext uri="{FF2B5EF4-FFF2-40B4-BE49-F238E27FC236}">
                <a16:creationId xmlns:a16="http://schemas.microsoft.com/office/drawing/2014/main" id="{7137C96F-C0E7-42A7-BE69-3F4A360AE545}"/>
              </a:ext>
            </a:extLst>
          </p:cNvPr>
          <p:cNvGrpSpPr/>
          <p:nvPr/>
        </p:nvGrpSpPr>
        <p:grpSpPr>
          <a:xfrm>
            <a:off x="2829050" y="8874009"/>
            <a:ext cx="2069256" cy="1505969"/>
            <a:chOff x="-2467388" y="4922652"/>
            <a:chExt cx="1917742" cy="1395700"/>
          </a:xfrm>
        </p:grpSpPr>
        <p:sp>
          <p:nvSpPr>
            <p:cNvPr id="100" name="Rectangle: Rounded Corners 99">
              <a:extLst>
                <a:ext uri="{FF2B5EF4-FFF2-40B4-BE49-F238E27FC236}">
                  <a16:creationId xmlns:a16="http://schemas.microsoft.com/office/drawing/2014/main" id="{43F65FD3-273E-4A3C-8945-155A51B677D7}"/>
                </a:ext>
              </a:extLst>
            </p:cNvPr>
            <p:cNvSpPr/>
            <p:nvPr/>
          </p:nvSpPr>
          <p:spPr>
            <a:xfrm>
              <a:off x="-2463980" y="4922652"/>
              <a:ext cx="1914334" cy="183672"/>
            </a:xfrm>
            <a:prstGeom prst="roundRect">
              <a:avLst/>
            </a:prstGeom>
            <a:no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01" name="Rectangle: Rounded Corners 100">
              <a:extLst>
                <a:ext uri="{FF2B5EF4-FFF2-40B4-BE49-F238E27FC236}">
                  <a16:creationId xmlns:a16="http://schemas.microsoft.com/office/drawing/2014/main" id="{CC67CBF2-A63F-4047-A4CC-C44EB31F221D}"/>
                </a:ext>
              </a:extLst>
            </p:cNvPr>
            <p:cNvSpPr/>
            <p:nvPr/>
          </p:nvSpPr>
          <p:spPr>
            <a:xfrm>
              <a:off x="-2465229" y="4924389"/>
              <a:ext cx="1762547" cy="183672"/>
            </a:xfrm>
            <a:prstGeom prst="roundRect">
              <a:avLst/>
            </a:prstGeom>
            <a:solidFill>
              <a:srgbClr val="779E3D"/>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MS WORD</a:t>
              </a:r>
            </a:p>
          </p:txBody>
        </p:sp>
        <p:sp>
          <p:nvSpPr>
            <p:cNvPr id="102" name="Rectangle: Rounded Corners 101">
              <a:extLst>
                <a:ext uri="{FF2B5EF4-FFF2-40B4-BE49-F238E27FC236}">
                  <a16:creationId xmlns:a16="http://schemas.microsoft.com/office/drawing/2014/main" id="{641EE66C-35B6-4E81-8727-FCF128688204}"/>
                </a:ext>
              </a:extLst>
            </p:cNvPr>
            <p:cNvSpPr/>
            <p:nvPr/>
          </p:nvSpPr>
          <p:spPr>
            <a:xfrm>
              <a:off x="-2463980" y="5230397"/>
              <a:ext cx="1914334" cy="183672"/>
            </a:xfrm>
            <a:prstGeom prst="roundRect">
              <a:avLst/>
            </a:prstGeom>
            <a:no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03" name="Rectangle: Rounded Corners 102">
              <a:extLst>
                <a:ext uri="{FF2B5EF4-FFF2-40B4-BE49-F238E27FC236}">
                  <a16:creationId xmlns:a16="http://schemas.microsoft.com/office/drawing/2014/main" id="{0D7D001C-082E-4E54-9C35-9075D57CE01F}"/>
                </a:ext>
              </a:extLst>
            </p:cNvPr>
            <p:cNvSpPr/>
            <p:nvPr/>
          </p:nvSpPr>
          <p:spPr>
            <a:xfrm>
              <a:off x="-2465230" y="5232134"/>
              <a:ext cx="1486459" cy="183672"/>
            </a:xfrm>
            <a:prstGeom prst="roundRect">
              <a:avLst/>
            </a:prstGeom>
            <a:solidFill>
              <a:srgbClr val="779E3D"/>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PHOTOSHOP</a:t>
              </a:r>
            </a:p>
          </p:txBody>
        </p:sp>
        <p:sp>
          <p:nvSpPr>
            <p:cNvPr id="104" name="Rectangle: Rounded Corners 103">
              <a:extLst>
                <a:ext uri="{FF2B5EF4-FFF2-40B4-BE49-F238E27FC236}">
                  <a16:creationId xmlns:a16="http://schemas.microsoft.com/office/drawing/2014/main" id="{4911FBFF-BBD9-4C1D-936F-84BC1E20916E}"/>
                </a:ext>
              </a:extLst>
            </p:cNvPr>
            <p:cNvSpPr/>
            <p:nvPr/>
          </p:nvSpPr>
          <p:spPr>
            <a:xfrm>
              <a:off x="-2464475" y="5537182"/>
              <a:ext cx="1914334" cy="183672"/>
            </a:xfrm>
            <a:prstGeom prst="roundRect">
              <a:avLst/>
            </a:prstGeom>
            <a:no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05" name="Rectangle: Rounded Corners 104">
              <a:extLst>
                <a:ext uri="{FF2B5EF4-FFF2-40B4-BE49-F238E27FC236}">
                  <a16:creationId xmlns:a16="http://schemas.microsoft.com/office/drawing/2014/main" id="{820C8A3B-70EF-40F0-AD65-5E0E09E5E2AF}"/>
                </a:ext>
              </a:extLst>
            </p:cNvPr>
            <p:cNvSpPr/>
            <p:nvPr/>
          </p:nvSpPr>
          <p:spPr>
            <a:xfrm>
              <a:off x="-2465724" y="5538920"/>
              <a:ext cx="1630752" cy="183672"/>
            </a:xfrm>
            <a:prstGeom prst="roundRect">
              <a:avLst/>
            </a:prstGeom>
            <a:solidFill>
              <a:srgbClr val="779E3D"/>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POWERPOINT</a:t>
              </a:r>
            </a:p>
          </p:txBody>
        </p:sp>
        <p:sp>
          <p:nvSpPr>
            <p:cNvPr id="106" name="Rectangle: Rounded Corners 105">
              <a:extLst>
                <a:ext uri="{FF2B5EF4-FFF2-40B4-BE49-F238E27FC236}">
                  <a16:creationId xmlns:a16="http://schemas.microsoft.com/office/drawing/2014/main" id="{B8386E2A-2976-4366-A283-131E5C8727BF}"/>
                </a:ext>
              </a:extLst>
            </p:cNvPr>
            <p:cNvSpPr/>
            <p:nvPr/>
          </p:nvSpPr>
          <p:spPr>
            <a:xfrm>
              <a:off x="-2466138" y="5836800"/>
              <a:ext cx="1914334" cy="183672"/>
            </a:xfrm>
            <a:prstGeom prst="roundRect">
              <a:avLst/>
            </a:prstGeom>
            <a:no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07" name="Rectangle: Rounded Corners 106">
              <a:extLst>
                <a:ext uri="{FF2B5EF4-FFF2-40B4-BE49-F238E27FC236}">
                  <a16:creationId xmlns:a16="http://schemas.microsoft.com/office/drawing/2014/main" id="{835BE317-7AF5-4349-879C-26AAD7D627A4}"/>
                </a:ext>
              </a:extLst>
            </p:cNvPr>
            <p:cNvSpPr/>
            <p:nvPr/>
          </p:nvSpPr>
          <p:spPr>
            <a:xfrm>
              <a:off x="-2467387" y="5838537"/>
              <a:ext cx="1488617" cy="183672"/>
            </a:xfrm>
            <a:prstGeom prst="roundRect">
              <a:avLst/>
            </a:prstGeom>
            <a:solidFill>
              <a:srgbClr val="779E3D"/>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INDESIGN</a:t>
              </a:r>
            </a:p>
          </p:txBody>
        </p:sp>
        <p:sp>
          <p:nvSpPr>
            <p:cNvPr id="108" name="Rectangle: Rounded Corners 107">
              <a:extLst>
                <a:ext uri="{FF2B5EF4-FFF2-40B4-BE49-F238E27FC236}">
                  <a16:creationId xmlns:a16="http://schemas.microsoft.com/office/drawing/2014/main" id="{EFB314BA-7613-4D5B-8D38-0DE8125AECAF}"/>
                </a:ext>
              </a:extLst>
            </p:cNvPr>
            <p:cNvSpPr/>
            <p:nvPr/>
          </p:nvSpPr>
          <p:spPr>
            <a:xfrm>
              <a:off x="-2466138" y="6132942"/>
              <a:ext cx="1914334" cy="183672"/>
            </a:xfrm>
            <a:prstGeom prst="roundRect">
              <a:avLst/>
            </a:prstGeom>
            <a:no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09" name="Rectangle: Rounded Corners 108">
              <a:extLst>
                <a:ext uri="{FF2B5EF4-FFF2-40B4-BE49-F238E27FC236}">
                  <a16:creationId xmlns:a16="http://schemas.microsoft.com/office/drawing/2014/main" id="{AF8BF109-ADD8-45CB-9152-407A97D24CAC}"/>
                </a:ext>
              </a:extLst>
            </p:cNvPr>
            <p:cNvSpPr/>
            <p:nvPr/>
          </p:nvSpPr>
          <p:spPr>
            <a:xfrm>
              <a:off x="-2467388" y="6134680"/>
              <a:ext cx="1488615" cy="183672"/>
            </a:xfrm>
            <a:prstGeom prst="roundRect">
              <a:avLst/>
            </a:prstGeom>
            <a:solidFill>
              <a:srgbClr val="779E3D"/>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ILLUSTATOR</a:t>
              </a:r>
            </a:p>
          </p:txBody>
        </p:sp>
      </p:grpSp>
      <p:grpSp>
        <p:nvGrpSpPr>
          <p:cNvPr id="11" name="Group 10">
            <a:extLst>
              <a:ext uri="{FF2B5EF4-FFF2-40B4-BE49-F238E27FC236}">
                <a16:creationId xmlns:a16="http://schemas.microsoft.com/office/drawing/2014/main" id="{E1ADDFA5-491D-4244-B52A-7B971DE306F0}"/>
              </a:ext>
            </a:extLst>
          </p:cNvPr>
          <p:cNvGrpSpPr/>
          <p:nvPr/>
        </p:nvGrpSpPr>
        <p:grpSpPr>
          <a:xfrm>
            <a:off x="5199329" y="8874009"/>
            <a:ext cx="2076487" cy="1523415"/>
            <a:chOff x="-2481292" y="7241130"/>
            <a:chExt cx="1924444" cy="1411868"/>
          </a:xfrm>
        </p:grpSpPr>
        <p:sp>
          <p:nvSpPr>
            <p:cNvPr id="112" name="Rectangle: Rounded Corners 111">
              <a:extLst>
                <a:ext uri="{FF2B5EF4-FFF2-40B4-BE49-F238E27FC236}">
                  <a16:creationId xmlns:a16="http://schemas.microsoft.com/office/drawing/2014/main" id="{FC4D0F17-4993-456B-A4DB-161BCAF29A56}"/>
                </a:ext>
              </a:extLst>
            </p:cNvPr>
            <p:cNvSpPr/>
            <p:nvPr/>
          </p:nvSpPr>
          <p:spPr>
            <a:xfrm>
              <a:off x="-2471182" y="7556916"/>
              <a:ext cx="1914334" cy="183672"/>
            </a:xfrm>
            <a:prstGeom prst="roundRect">
              <a:avLst/>
            </a:prstGeom>
            <a:no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13" name="Rectangle: Rounded Corners 112">
              <a:extLst>
                <a:ext uri="{FF2B5EF4-FFF2-40B4-BE49-F238E27FC236}">
                  <a16:creationId xmlns:a16="http://schemas.microsoft.com/office/drawing/2014/main" id="{7AAC1004-5914-473C-86D6-72B32246CA3B}"/>
                </a:ext>
              </a:extLst>
            </p:cNvPr>
            <p:cNvSpPr/>
            <p:nvPr/>
          </p:nvSpPr>
          <p:spPr>
            <a:xfrm>
              <a:off x="-2472431" y="7558654"/>
              <a:ext cx="1830227" cy="183672"/>
            </a:xfrm>
            <a:prstGeom prst="roundRect">
              <a:avLst/>
            </a:prstGeom>
            <a:solidFill>
              <a:srgbClr val="779E3D"/>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ENGLISH</a:t>
              </a:r>
            </a:p>
          </p:txBody>
        </p:sp>
        <p:sp>
          <p:nvSpPr>
            <p:cNvPr id="114" name="Rectangle: Rounded Corners 113">
              <a:extLst>
                <a:ext uri="{FF2B5EF4-FFF2-40B4-BE49-F238E27FC236}">
                  <a16:creationId xmlns:a16="http://schemas.microsoft.com/office/drawing/2014/main" id="{EA9E4A89-DF12-4378-AD3E-26DA061EBBF5}"/>
                </a:ext>
              </a:extLst>
            </p:cNvPr>
            <p:cNvSpPr/>
            <p:nvPr/>
          </p:nvSpPr>
          <p:spPr>
            <a:xfrm>
              <a:off x="-2474847" y="7870964"/>
              <a:ext cx="1914334" cy="183672"/>
            </a:xfrm>
            <a:prstGeom prst="roundRect">
              <a:avLst/>
            </a:prstGeom>
            <a:no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33" name="Rectangle: Rounded Corners 132">
              <a:extLst>
                <a:ext uri="{FF2B5EF4-FFF2-40B4-BE49-F238E27FC236}">
                  <a16:creationId xmlns:a16="http://schemas.microsoft.com/office/drawing/2014/main" id="{E278A67C-0154-4D31-AD54-54550789B75E}"/>
                </a:ext>
              </a:extLst>
            </p:cNvPr>
            <p:cNvSpPr/>
            <p:nvPr/>
          </p:nvSpPr>
          <p:spPr>
            <a:xfrm>
              <a:off x="-2476097" y="7872702"/>
              <a:ext cx="1599947" cy="183672"/>
            </a:xfrm>
            <a:prstGeom prst="roundRect">
              <a:avLst/>
            </a:prstGeom>
            <a:solidFill>
              <a:srgbClr val="779E3D"/>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SPANISH</a:t>
              </a:r>
            </a:p>
          </p:txBody>
        </p:sp>
        <p:sp>
          <p:nvSpPr>
            <p:cNvPr id="134" name="Rectangle: Rounded Corners 133">
              <a:extLst>
                <a:ext uri="{FF2B5EF4-FFF2-40B4-BE49-F238E27FC236}">
                  <a16:creationId xmlns:a16="http://schemas.microsoft.com/office/drawing/2014/main" id="{C88452F1-4179-435D-820E-BD5772F38CFE}"/>
                </a:ext>
              </a:extLst>
            </p:cNvPr>
            <p:cNvSpPr/>
            <p:nvPr/>
          </p:nvSpPr>
          <p:spPr>
            <a:xfrm>
              <a:off x="-2474847" y="8157603"/>
              <a:ext cx="1914334" cy="183672"/>
            </a:xfrm>
            <a:prstGeom prst="roundRect">
              <a:avLst/>
            </a:prstGeom>
            <a:no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35" name="Rectangle: Rounded Corners 134">
              <a:extLst>
                <a:ext uri="{FF2B5EF4-FFF2-40B4-BE49-F238E27FC236}">
                  <a16:creationId xmlns:a16="http://schemas.microsoft.com/office/drawing/2014/main" id="{E3AE7CAA-FF47-443A-88B5-8C5BEDCD7B7E}"/>
                </a:ext>
              </a:extLst>
            </p:cNvPr>
            <p:cNvSpPr/>
            <p:nvPr/>
          </p:nvSpPr>
          <p:spPr>
            <a:xfrm>
              <a:off x="-2476097" y="8159340"/>
              <a:ext cx="1278267" cy="183672"/>
            </a:xfrm>
            <a:prstGeom prst="roundRect">
              <a:avLst/>
            </a:prstGeom>
            <a:solidFill>
              <a:srgbClr val="779E3D"/>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GERMAN</a:t>
              </a:r>
            </a:p>
          </p:txBody>
        </p:sp>
        <p:sp>
          <p:nvSpPr>
            <p:cNvPr id="136" name="Rectangle: Rounded Corners 135">
              <a:extLst>
                <a:ext uri="{FF2B5EF4-FFF2-40B4-BE49-F238E27FC236}">
                  <a16:creationId xmlns:a16="http://schemas.microsoft.com/office/drawing/2014/main" id="{239F46CA-2DF3-43CE-A744-8181122F3C29}"/>
                </a:ext>
              </a:extLst>
            </p:cNvPr>
            <p:cNvSpPr/>
            <p:nvPr/>
          </p:nvSpPr>
          <p:spPr>
            <a:xfrm>
              <a:off x="-2480043" y="8467588"/>
              <a:ext cx="1914334" cy="183672"/>
            </a:xfrm>
            <a:prstGeom prst="roundRect">
              <a:avLst/>
            </a:prstGeom>
            <a:no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37" name="Rectangle: Rounded Corners 136">
              <a:extLst>
                <a:ext uri="{FF2B5EF4-FFF2-40B4-BE49-F238E27FC236}">
                  <a16:creationId xmlns:a16="http://schemas.microsoft.com/office/drawing/2014/main" id="{6D5C8C45-F70E-48F1-8147-B3BD6C08AEC1}"/>
                </a:ext>
              </a:extLst>
            </p:cNvPr>
            <p:cNvSpPr/>
            <p:nvPr/>
          </p:nvSpPr>
          <p:spPr>
            <a:xfrm>
              <a:off x="-2481292" y="8469326"/>
              <a:ext cx="795803" cy="183672"/>
            </a:xfrm>
            <a:prstGeom prst="roundRect">
              <a:avLst/>
            </a:prstGeom>
            <a:solidFill>
              <a:srgbClr val="779E3D"/>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RUSSIAN</a:t>
              </a:r>
            </a:p>
          </p:txBody>
        </p:sp>
        <p:sp>
          <p:nvSpPr>
            <p:cNvPr id="138" name="Rectangle: Rounded Corners 137">
              <a:extLst>
                <a:ext uri="{FF2B5EF4-FFF2-40B4-BE49-F238E27FC236}">
                  <a16:creationId xmlns:a16="http://schemas.microsoft.com/office/drawing/2014/main" id="{BFEE34D4-3B47-4281-9C52-14A666F43942}"/>
                </a:ext>
              </a:extLst>
            </p:cNvPr>
            <p:cNvSpPr/>
            <p:nvPr/>
          </p:nvSpPr>
          <p:spPr>
            <a:xfrm>
              <a:off x="-2480043" y="7241130"/>
              <a:ext cx="1914334" cy="183672"/>
            </a:xfrm>
            <a:prstGeom prst="roundRect">
              <a:avLst/>
            </a:prstGeom>
            <a:no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39" name="Rectangle: Rounded Corners 138">
              <a:extLst>
                <a:ext uri="{FF2B5EF4-FFF2-40B4-BE49-F238E27FC236}">
                  <a16:creationId xmlns:a16="http://schemas.microsoft.com/office/drawing/2014/main" id="{FC821F5A-C734-43E9-AF4C-9E0AA3555724}"/>
                </a:ext>
              </a:extLst>
            </p:cNvPr>
            <p:cNvSpPr/>
            <p:nvPr/>
          </p:nvSpPr>
          <p:spPr>
            <a:xfrm>
              <a:off x="-2481292" y="7242868"/>
              <a:ext cx="1830227" cy="183672"/>
            </a:xfrm>
            <a:prstGeom prst="roundRect">
              <a:avLst/>
            </a:prstGeom>
            <a:solidFill>
              <a:srgbClr val="779E3D"/>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ARABIC</a:t>
              </a:r>
            </a:p>
          </p:txBody>
        </p:sp>
      </p:grpSp>
    </p:spTree>
    <p:extLst>
      <p:ext uri="{BB962C8B-B14F-4D97-AF65-F5344CB8AC3E}">
        <p14:creationId xmlns:p14="http://schemas.microsoft.com/office/powerpoint/2010/main" val="3875620184"/>
      </p:ext>
    </p:extLst>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46" name="Rectangle: Rounded Corners 145">
            <a:extLst>
              <a:ext uri="{FF2B5EF4-FFF2-40B4-BE49-F238E27FC236}">
                <a16:creationId xmlns:a16="http://schemas.microsoft.com/office/drawing/2014/main" id="{85BBDAF3-7C60-41F3-8736-D035FA0CA6D3}"/>
              </a:ext>
            </a:extLst>
          </p:cNvPr>
          <p:cNvSpPr/>
          <p:nvPr/>
        </p:nvSpPr>
        <p:spPr>
          <a:xfrm>
            <a:off x="125440" y="7995331"/>
            <a:ext cx="7560215" cy="374153"/>
          </a:xfrm>
          <a:prstGeom prst="roundRect">
            <a:avLst/>
          </a:prstGeom>
          <a:solidFill>
            <a:srgbClr val="BF3533"/>
          </a:solidFill>
          <a:ln>
            <a:noFill/>
          </a:ln>
        </p:spPr>
        <p:style>
          <a:lnRef idx="2">
            <a:schemeClr val="accent3"/>
          </a:lnRef>
          <a:fillRef idx="1">
            <a:schemeClr val="lt1"/>
          </a:fillRef>
          <a:effectRef idx="0">
            <a:schemeClr val="accent3"/>
          </a:effectRef>
          <a:fontRef idx="minor">
            <a:schemeClr val="dk1"/>
          </a:fontRef>
        </p:style>
        <p:txBody>
          <a:bodyPr anchor="ctr" rtlCol="0"/>
          <a:lstStyle/>
          <a:p>
            <a:pPr algn="l" defTabSz="457127" eaLnBrk="1" fontAlgn="auto" hangingPunct="1" indent="0" latinLnBrk="0" lvl="0" marL="271463" marR="0" rtl="0">
              <a:lnSpc>
                <a:spcPct val="100000"/>
              </a:lnSpc>
              <a:spcBef>
                <a:spcPts val="0"/>
              </a:spcBef>
              <a:spcAft>
                <a:spcPts val="0"/>
              </a:spcAft>
              <a:buClrTx/>
              <a:buSzTx/>
              <a:buFontTx/>
              <a:buNone/>
              <a:tabLst>
                <a:tab algn="l" pos="273050"/>
              </a:tabLst>
              <a:defRPr/>
            </a:pPr>
            <a:r>
              <a:rPr b="1" baseline="0" cap="none" dirty="0" i="0" kern="1200" kumimoji="0" lang="fr-FR" noProof="0" normalizeH="0" spc="0" strike="noStrike" sz="1800" u="none">
                <a:ln>
                  <a:noFill/>
                </a:ln>
                <a:solidFill>
                  <a:prstClr val="white"/>
                </a:solidFill>
                <a:effectLst/>
                <a:uLnTx/>
                <a:uFillTx/>
                <a:latin charset="0" panose="020B0606030504020204" pitchFamily="34" typeface="Open Sans"/>
                <a:ea charset="0" panose="020B0606030504020204" pitchFamily="34" typeface="Open Sans"/>
                <a:cs charset="0" panose="020B0606030504020204" pitchFamily="34" typeface="Open Sans"/>
              </a:rPr>
              <a:t>LANGUAGES</a:t>
            </a:r>
            <a:endParaRPr b="1" baseline="0" cap="none" dirty="0" i="0" kern="1200" kumimoji="0" lang="fr-FR" noProof="0" normalizeH="0" spc="0" strike="noStrike" sz="2000" u="none">
              <a:ln>
                <a:noFill/>
              </a:ln>
              <a:solidFill>
                <a:prstClr val="white"/>
              </a:solidFill>
              <a:effectLst/>
              <a:uLnTx/>
              <a:uFillTx/>
              <a:latin charset="0" panose="020B0606030504020204" pitchFamily="34" typeface="Open Sans"/>
              <a:ea charset="0" panose="020B0606030504020204" pitchFamily="34" typeface="Open Sans"/>
              <a:cs charset="0" panose="020B0606030504020204" pitchFamily="34" typeface="Open Sans"/>
            </a:endParaRPr>
          </a:p>
        </p:txBody>
      </p:sp>
      <p:sp>
        <p:nvSpPr>
          <p:cNvPr id="10" name="Rectangle 9">
            <a:extLst>
              <a:ext uri="{FF2B5EF4-FFF2-40B4-BE49-F238E27FC236}">
                <a16:creationId xmlns:a16="http://schemas.microsoft.com/office/drawing/2014/main" id="{46ADCBDF-453A-4E3B-94FD-A20AE960EEC8}"/>
              </a:ext>
            </a:extLst>
          </p:cNvPr>
          <p:cNvSpPr/>
          <p:nvPr/>
        </p:nvSpPr>
        <p:spPr>
          <a:xfrm>
            <a:off x="0" y="0"/>
            <a:ext cx="7562362" cy="2361539"/>
          </a:xfrm>
          <a:prstGeom prst="rect">
            <a:avLst/>
          </a:prstGeom>
          <a:solidFill>
            <a:srgbClr val="BF3533"/>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defTabSz="457127"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fr-FR" noProof="0" normalizeH="0" spc="0" strike="noStrike" sz="1799" u="none">
              <a:ln>
                <a:noFill/>
              </a:ln>
              <a:solidFill>
                <a:prstClr val="white"/>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CE15902F-8671-4494-8A35-4697FD8E060E}"/>
              </a:ext>
            </a:extLst>
          </p:cNvPr>
          <p:cNvPicPr>
            <a:picLocks noChangeAspect="1"/>
          </p:cNvPicPr>
          <p:nvPr/>
        </p:nvPicPr>
        <p:blipFill>
          <a:blip cstate="email" r:embed="rId3">
            <a:extLst>
              <a:ext uri="{28A0092B-C50C-407E-A947-70E740481C1C}">
                <a14:useLocalDpi xmlns:a14="http://schemas.microsoft.com/office/drawing/2010/main"/>
              </a:ext>
            </a:extLst>
          </a:blip>
          <a:stretch>
            <a:fillRect/>
          </a:stretch>
        </p:blipFill>
        <p:spPr>
          <a:xfrm>
            <a:off x="5478981" y="214131"/>
            <a:ext cx="1906688" cy="1906688"/>
          </a:xfrm>
          <a:prstGeom prst="roundRect">
            <a:avLst/>
          </a:prstGeom>
          <a:ln w="34925">
            <a:solidFill>
              <a:srgbClr val="FFFFFF"/>
            </a:solidFill>
          </a:ln>
          <a:effectLst>
            <a:outerShdw algn="tl" blurRad="50800" dir="2700000" dist="38100" rotWithShape="0">
              <a:prstClr val="black">
                <a:alpha val="40000"/>
              </a:prstClr>
            </a:outerShdw>
          </a:effectLst>
        </p:spPr>
      </p:pic>
      <p:sp>
        <p:nvSpPr>
          <p:cNvPr id="14" name="Rectangle: Rounded Corners 13">
            <a:extLst>
              <a:ext uri="{FF2B5EF4-FFF2-40B4-BE49-F238E27FC236}">
                <a16:creationId xmlns:a16="http://schemas.microsoft.com/office/drawing/2014/main" id="{A9FDD790-775B-42D4-9D84-6F90AA64992C}"/>
              </a:ext>
            </a:extLst>
          </p:cNvPr>
          <p:cNvSpPr/>
          <p:nvPr/>
        </p:nvSpPr>
        <p:spPr>
          <a:xfrm>
            <a:off x="123294" y="2535523"/>
            <a:ext cx="7562362" cy="380469"/>
          </a:xfrm>
          <a:prstGeom prst="roundRect">
            <a:avLst/>
          </a:prstGeom>
          <a:solidFill>
            <a:srgbClr val="BF3533"/>
          </a:solidFill>
          <a:ln>
            <a:noFill/>
          </a:ln>
        </p:spPr>
        <p:style>
          <a:lnRef idx="2">
            <a:schemeClr val="accent3"/>
          </a:lnRef>
          <a:fillRef idx="1">
            <a:schemeClr val="lt1"/>
          </a:fillRef>
          <a:effectRef idx="0">
            <a:schemeClr val="accent3"/>
          </a:effectRef>
          <a:fontRef idx="minor">
            <a:schemeClr val="dk1"/>
          </a:fontRef>
        </p:style>
        <p:txBody>
          <a:bodyPr anchor="ctr" rtlCol="0"/>
          <a:lstStyle/>
          <a:p>
            <a:pPr algn="l" defTabSz="457127" eaLnBrk="1" fontAlgn="auto" hangingPunct="1" indent="0" latinLnBrk="0" lvl="0" marL="273050" marR="0" rtl="0">
              <a:lnSpc>
                <a:spcPct val="100000"/>
              </a:lnSpc>
              <a:spcBef>
                <a:spcPts val="0"/>
              </a:spcBef>
              <a:spcAft>
                <a:spcPts val="0"/>
              </a:spcAft>
              <a:buClrTx/>
              <a:buSzTx/>
              <a:buFontTx/>
              <a:buNone/>
              <a:tabLst/>
              <a:defRPr/>
            </a:pPr>
            <a:r>
              <a:rPr b="1" baseline="0" cap="none" dirty="0" i="0" kern="1200" kumimoji="0" lang="fr-FR" noProof="0" normalizeH="0" spc="0" strike="noStrike" sz="2000" u="none">
                <a:ln>
                  <a:noFill/>
                </a:ln>
                <a:solidFill>
                  <a:prstClr val="white"/>
                </a:solidFill>
                <a:effectLst/>
                <a:uLnTx/>
                <a:uFillTx/>
                <a:latin charset="0" panose="020B0606030504020204" pitchFamily="34" typeface="Open Sans"/>
                <a:ea charset="0" panose="020B0606030504020204" pitchFamily="34" typeface="Open Sans"/>
                <a:cs charset="0" panose="020B0606030504020204" pitchFamily="34" typeface="Open Sans"/>
              </a:rPr>
              <a:t>EDUCATION</a:t>
            </a:r>
          </a:p>
        </p:txBody>
      </p:sp>
      <p:pic>
        <p:nvPicPr>
          <p:cNvPr descr="C:\Users\YOUSSEF\AppData\Local\Microsoft\Windows\INetCache\Content.Word\form.png" id="22" name="Picture 21">
            <a:extLst>
              <a:ext uri="{FF2B5EF4-FFF2-40B4-BE49-F238E27FC236}">
                <a16:creationId xmlns:a16="http://schemas.microsoft.com/office/drawing/2014/main" id="{DFC77869-6DED-4A26-BE7D-96CC69849878}"/>
              </a:ext>
            </a:extLst>
          </p:cNvPr>
          <p:cNvPicPr/>
          <p:nvPr/>
        </p:nvPicPr>
        <p:blipFill rotWithShape="1">
          <a:blip cstate="print" r:embed="rId4">
            <a:extLst>
              <a:ext uri="{28A0092B-C50C-407E-A947-70E740481C1C}">
                <a14:useLocalDpi xmlns:a14="http://schemas.microsoft.com/office/drawing/2010/main" val="0"/>
              </a:ext>
            </a:extLst>
          </a:blip>
          <a:srcRect b="822" l="755" r="310" t="1259"/>
          <a:stretch/>
        </p:blipFill>
        <p:spPr bwMode="auto">
          <a:xfrm>
            <a:off x="173475" y="2583794"/>
            <a:ext cx="270481" cy="271190"/>
          </a:xfrm>
          <a:prstGeom prst="rect">
            <a:avLst/>
          </a:prstGeom>
          <a:noFill/>
          <a:ln>
            <a:noFill/>
          </a:ln>
        </p:spPr>
      </p:pic>
      <p:pic>
        <p:nvPicPr>
          <p:cNvPr id="40" name="Picture 39">
            <a:extLst>
              <a:ext uri="{FF2B5EF4-FFF2-40B4-BE49-F238E27FC236}">
                <a16:creationId xmlns:a16="http://schemas.microsoft.com/office/drawing/2014/main" id="{33F70ABF-FB37-4CD6-88F9-554269033790}"/>
              </a:ext>
            </a:extLst>
          </p:cNvPr>
          <p:cNvPicPr/>
          <p:nvPr/>
        </p:nvPicPr>
        <p:blipFill>
          <a:blip r:embed="rId5">
            <a:extLst>
              <a:ext uri="{BEBA8EAE-BF5A-486C-A8C5-ECC9F3942E4B}">
                <a14:imgProps xmlns:a14="http://schemas.microsoft.com/office/drawing/2010/main">
                  <a14:imgLayer r:embed="rId6">
                    <a14:imgEffect>
                      <a14:sharpenSoften amount="100000"/>
                    </a14:imgEffect>
                    <a14:imgEffect>
                      <a14:colorTemperature colorTemp="115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73475" y="8028874"/>
            <a:ext cx="297255" cy="297255"/>
          </a:xfrm>
          <a:prstGeom prst="rect">
            <a:avLst/>
          </a:prstGeom>
        </p:spPr>
      </p:pic>
      <p:sp>
        <p:nvSpPr>
          <p:cNvPr id="70" name="Text Box 5">
            <a:extLst>
              <a:ext uri="{FF2B5EF4-FFF2-40B4-BE49-F238E27FC236}">
                <a16:creationId xmlns:a16="http://schemas.microsoft.com/office/drawing/2014/main" id="{1115C9F1-5E74-48C1-A468-5EDD9E2BB9EA}"/>
              </a:ext>
            </a:extLst>
          </p:cNvPr>
          <p:cNvSpPr txBox="1">
            <a:spLocks noChangeArrowheads="1"/>
          </p:cNvSpPr>
          <p:nvPr/>
        </p:nvSpPr>
        <p:spPr bwMode="auto">
          <a:xfrm>
            <a:off x="148151" y="710064"/>
            <a:ext cx="2562463" cy="15045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just" defTabSz="457127"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n-US" noProof="0" normalizeH="0" spc="0" strike="noStrike" sz="1100" u="none">
                <a:ln>
                  <a:noFill/>
                </a:ln>
                <a:solidFill>
                  <a:prstClr val="white"/>
                </a:solidFill>
                <a:effectLst>
                  <a:outerShdw algn="tl" blurRad="38100" dir="2700000" dist="38100">
                    <a:srgbClr val="000000">
                      <a:alpha val="43137"/>
                    </a:srgbClr>
                  </a:outerShdw>
                </a:effectLst>
                <a:uLnTx/>
                <a:uFillTx/>
                <a:latin charset="0" panose="020B0606030504020204" pitchFamily="34" typeface="Open Sans"/>
                <a:ea charset="0" panose="020B0606030504020204" pitchFamily="34" typeface="Open Sans"/>
                <a:cs charset="0" panose="020B0606030504020204" pitchFamily="34" typeface="Open Sans"/>
              </a:rPr>
              <a:t>Describe in a few lines your career path, your key skills for the position and your career goals. This is actually an introduction to your cover letter. Describe in a few lines your career path, your key skills for the position and your career goals. This is actually an introduction to your cover letter.</a:t>
            </a:r>
            <a:endParaRPr b="0" baseline="0" cap="none" dirty="0" i="0" kern="1200" kumimoji="0" lang="fr-FR" noProof="0" normalizeH="0" spc="0" strike="noStrike" sz="1100" u="none">
              <a:ln>
                <a:noFill/>
              </a:ln>
              <a:solidFill>
                <a:prstClr val="white"/>
              </a:solidFill>
              <a:effectLst>
                <a:outerShdw algn="tl" blurRad="38100" dir="2700000" dist="38100">
                  <a:srgbClr val="000000">
                    <a:alpha val="43137"/>
                  </a:srgbClr>
                </a:outerShdw>
              </a:effectLst>
              <a:uLnTx/>
              <a:uFillTx/>
              <a:latin charset="0" panose="020B0606030504020204" pitchFamily="34" typeface="Open Sans"/>
              <a:ea charset="0" panose="020B0606030504020204" pitchFamily="34" typeface="Open Sans"/>
              <a:cs charset="0" panose="020B0606030504020204" pitchFamily="34" typeface="Open Sans"/>
            </a:endParaRPr>
          </a:p>
          <a:p>
            <a:pPr algn="just" defTabSz="457127" eaLnBrk="1" fontAlgn="auto" hangingPunct="1" indent="0" latinLnBrk="0" lvl="0" marL="0" marR="0" rtl="0">
              <a:lnSpc>
                <a:spcPct val="100000"/>
              </a:lnSpc>
              <a:spcBef>
                <a:spcPts val="0"/>
              </a:spcBef>
              <a:spcAft>
                <a:spcPts val="0"/>
              </a:spcAft>
              <a:buClrTx/>
              <a:buSzTx/>
              <a:buFontTx/>
              <a:buNone/>
              <a:tabLst/>
              <a:defRPr/>
            </a:pPr>
            <a:endParaRPr b="0" baseline="0" cap="none" dirty="0" i="0" kern="1200" kumimoji="0" lang="fr-FR" noProof="0" normalizeH="0" spc="0" strike="noStrike" sz="1100" u="none">
              <a:ln>
                <a:noFill/>
              </a:ln>
              <a:solidFill>
                <a:prstClr val="white"/>
              </a:solidFill>
              <a:effectLst>
                <a:outerShdw algn="tl" blurRad="38100" dir="2700000" dist="38100">
                  <a:srgbClr val="000000">
                    <a:alpha val="43137"/>
                  </a:srgbClr>
                </a:outerShdw>
              </a:effectLst>
              <a:uLnTx/>
              <a:uFillTx/>
              <a:latin charset="0" panose="020B0606030504020204" pitchFamily="34" typeface="Open Sans"/>
              <a:ea charset="0" panose="020B0606030504020204" pitchFamily="34" typeface="Open Sans"/>
              <a:cs charset="0" panose="020B0606030504020204" pitchFamily="34" typeface="Open Sans"/>
            </a:endParaRPr>
          </a:p>
        </p:txBody>
      </p:sp>
      <p:sp>
        <p:nvSpPr>
          <p:cNvPr id="83" name="Rectangle 82">
            <a:extLst>
              <a:ext uri="{FF2B5EF4-FFF2-40B4-BE49-F238E27FC236}">
                <a16:creationId xmlns:a16="http://schemas.microsoft.com/office/drawing/2014/main" id="{F3A4451B-5AB5-45B8-B79C-8F369ECF873B}"/>
              </a:ext>
            </a:extLst>
          </p:cNvPr>
          <p:cNvSpPr/>
          <p:nvPr/>
        </p:nvSpPr>
        <p:spPr>
          <a:xfrm>
            <a:off x="125440" y="85615"/>
            <a:ext cx="4686203" cy="48872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127" eaLnBrk="1" fontAlgn="auto" hangingPunct="1" indent="0" latinLnBrk="0" lvl="0" marL="0" marR="0" rtl="0">
              <a:lnSpc>
                <a:spcPct val="80000"/>
              </a:lnSpc>
              <a:spcBef>
                <a:spcPts val="0"/>
              </a:spcBef>
              <a:spcAft>
                <a:spcPts val="0"/>
              </a:spcAft>
              <a:buClrTx/>
              <a:buSzTx/>
              <a:buFontTx/>
              <a:buNone/>
              <a:tabLst/>
              <a:defRPr/>
            </a:pPr>
            <a:r>
              <a:rPr b="1" baseline="0" cap="none" dirty="0" i="0" kern="1200" kumimoji="0" lang="fr-FR" noProof="0" normalizeH="0" spc="-300" strike="noStrike" sz="4400" u="none">
                <a:ln>
                  <a:noFill/>
                </a:ln>
                <a:solidFill>
                  <a:prstClr val="white"/>
                </a:solidFill>
                <a:effectLst>
                  <a:outerShdw algn="tl" blurRad="38100" dir="2700000" dist="38100">
                    <a:srgbClr val="000000">
                      <a:alpha val="43137"/>
                    </a:srgbClr>
                  </a:outerShdw>
                </a:effectLst>
                <a:uLnTx/>
                <a:uFillTx/>
                <a:latin charset="0" panose="020B0606030504020204" pitchFamily="34" typeface="Open Sans"/>
                <a:ea charset="0" panose="020B0606030504020204" pitchFamily="34" typeface="Open Sans"/>
                <a:cs charset="0" panose="020B0606030504020204" pitchFamily="34" typeface="Open Sans"/>
              </a:rPr>
              <a:t>BAHLA </a:t>
            </a:r>
            <a:r>
              <a:rPr b="1" baseline="0" cap="none" dirty="0" i="0" kern="1200" kumimoji="0" lang="fr-FR" noProof="0" normalizeH="0" spc="-300" strike="noStrike" sz="4400" u="none">
                <a:ln>
                  <a:noFill/>
                </a:ln>
                <a:solidFill>
                  <a:prstClr val="white">
                    <a:lumMod val="95000"/>
                  </a:prstClr>
                </a:solidFill>
                <a:effectLst>
                  <a:outerShdw algn="tl" blurRad="38100" dir="2700000" dist="38100">
                    <a:srgbClr val="000000">
                      <a:alpha val="43137"/>
                    </a:srgbClr>
                  </a:outerShdw>
                </a:effectLst>
                <a:uLnTx/>
                <a:uFillTx/>
                <a:latin charset="0" panose="020B0606030504020204" pitchFamily="34" typeface="Open Sans"/>
                <a:ea charset="0" panose="020B0606030504020204" pitchFamily="34" typeface="Open Sans"/>
                <a:cs charset="0" panose="020B0606030504020204" pitchFamily="34" typeface="Open Sans"/>
              </a:rPr>
              <a:t>HAJAR</a:t>
            </a:r>
          </a:p>
        </p:txBody>
      </p:sp>
      <p:sp>
        <p:nvSpPr>
          <p:cNvPr id="90" name="Oval 89">
            <a:extLst>
              <a:ext uri="{FF2B5EF4-FFF2-40B4-BE49-F238E27FC236}">
                <a16:creationId xmlns:a16="http://schemas.microsoft.com/office/drawing/2014/main" id="{AE26A27D-0860-47CD-8530-1E0B1C2E8AF8}"/>
              </a:ext>
            </a:extLst>
          </p:cNvPr>
          <p:cNvSpPr/>
          <p:nvPr/>
        </p:nvSpPr>
        <p:spPr>
          <a:xfrm>
            <a:off x="2928709" y="1103204"/>
            <a:ext cx="294864" cy="294864"/>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127" eaLnBrk="1" fontAlgn="auto" hangingPunct="1" indent="0" latinLnBrk="0" lvl="0" marL="0" marR="0" rtl="0">
              <a:lnSpc>
                <a:spcPct val="100000"/>
              </a:lnSpc>
              <a:spcBef>
                <a:spcPts val="0"/>
              </a:spcBef>
              <a:spcAft>
                <a:spcPts val="0"/>
              </a:spcAft>
              <a:buClrTx/>
              <a:buSzTx/>
              <a:buFontTx/>
              <a:buNone/>
              <a:tabLst/>
              <a:defRPr/>
            </a:pPr>
            <a:endParaRPr b="0" baseline="0" cap="none" dirty="0" i="0" kern="1200" kumimoji="0" lang="fr-FR" noProof="0" normalizeH="0" spc="0" strike="noStrike" sz="1799" u="none">
              <a:ln>
                <a:noFill/>
              </a:ln>
              <a:solidFill>
                <a:prstClr val="white"/>
              </a:solidFill>
              <a:effectLst/>
              <a:uLnTx/>
              <a:uFillTx/>
              <a:latin typeface="Calibri"/>
              <a:ea typeface="+mn-ea"/>
              <a:cs typeface="+mn-cs"/>
            </a:endParaRPr>
          </a:p>
        </p:txBody>
      </p:sp>
      <p:sp>
        <p:nvSpPr>
          <p:cNvPr id="91" name="Oval 90">
            <a:extLst>
              <a:ext uri="{FF2B5EF4-FFF2-40B4-BE49-F238E27FC236}">
                <a16:creationId xmlns:a16="http://schemas.microsoft.com/office/drawing/2014/main" id="{2E39020D-A136-445E-BF31-385002F25A9C}"/>
              </a:ext>
            </a:extLst>
          </p:cNvPr>
          <p:cNvSpPr/>
          <p:nvPr/>
        </p:nvSpPr>
        <p:spPr>
          <a:xfrm>
            <a:off x="2926874" y="1504197"/>
            <a:ext cx="294864" cy="29486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127" eaLnBrk="1" fontAlgn="auto" hangingPunct="1" indent="0" latinLnBrk="0" lvl="0" marL="0" marR="0" rtl="0">
              <a:lnSpc>
                <a:spcPct val="100000"/>
              </a:lnSpc>
              <a:spcBef>
                <a:spcPts val="0"/>
              </a:spcBef>
              <a:spcAft>
                <a:spcPts val="0"/>
              </a:spcAft>
              <a:buClrTx/>
              <a:buSzTx/>
              <a:buFontTx/>
              <a:buNone/>
              <a:tabLst/>
              <a:defRPr/>
            </a:pPr>
            <a:endParaRPr b="0" baseline="0" cap="none" dirty="0" i="0" kern="1200" kumimoji="0" lang="fr-FR" noProof="0" normalizeH="0" spc="0" strike="noStrike" sz="1799" u="none">
              <a:ln>
                <a:noFill/>
              </a:ln>
              <a:solidFill>
                <a:prstClr val="white"/>
              </a:solidFill>
              <a:effectLst/>
              <a:uLnTx/>
              <a:uFillTx/>
              <a:latin typeface="Calibri"/>
              <a:ea typeface="+mn-ea"/>
              <a:cs typeface="+mn-cs"/>
            </a:endParaRPr>
          </a:p>
        </p:txBody>
      </p:sp>
      <p:sp>
        <p:nvSpPr>
          <p:cNvPr id="92" name="Oval 91">
            <a:extLst>
              <a:ext uri="{FF2B5EF4-FFF2-40B4-BE49-F238E27FC236}">
                <a16:creationId xmlns:a16="http://schemas.microsoft.com/office/drawing/2014/main" id="{9B8FAD37-79DD-4C7C-892A-A08334E02732}"/>
              </a:ext>
            </a:extLst>
          </p:cNvPr>
          <p:cNvSpPr/>
          <p:nvPr/>
        </p:nvSpPr>
        <p:spPr>
          <a:xfrm>
            <a:off x="2928709" y="1877513"/>
            <a:ext cx="294864" cy="29486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127" eaLnBrk="1" fontAlgn="auto" hangingPunct="1" indent="0" latinLnBrk="0" lvl="0" marL="0" marR="0" rtl="0">
              <a:lnSpc>
                <a:spcPct val="100000"/>
              </a:lnSpc>
              <a:spcBef>
                <a:spcPts val="0"/>
              </a:spcBef>
              <a:spcAft>
                <a:spcPts val="0"/>
              </a:spcAft>
              <a:buClrTx/>
              <a:buSzTx/>
              <a:buFontTx/>
              <a:buNone/>
              <a:tabLst/>
              <a:defRPr/>
            </a:pPr>
            <a:endParaRPr b="0" baseline="0" cap="none" dirty="0" i="0" kern="1200" kumimoji="0" lang="fr-FR" noProof="0" normalizeH="0" spc="0" strike="noStrike" sz="1799" u="none">
              <a:ln>
                <a:noFill/>
              </a:ln>
              <a:solidFill>
                <a:prstClr val="white"/>
              </a:solidFill>
              <a:effectLst/>
              <a:uLnTx/>
              <a:uFillTx/>
              <a:latin typeface="Calibri"/>
              <a:ea typeface="+mn-ea"/>
              <a:cs typeface="+mn-cs"/>
            </a:endParaRPr>
          </a:p>
        </p:txBody>
      </p:sp>
      <p:pic>
        <p:nvPicPr>
          <p:cNvPr id="95" name="Picture 94">
            <a:extLst>
              <a:ext uri="{FF2B5EF4-FFF2-40B4-BE49-F238E27FC236}">
                <a16:creationId xmlns:a16="http://schemas.microsoft.com/office/drawing/2014/main" id="{439D7D8B-EBCE-40A2-8C43-CC2A0019ADAC}"/>
              </a:ext>
            </a:extLst>
          </p:cNvPr>
          <p:cNvPicPr/>
          <p:nvPr/>
        </p:nvPicPr>
        <p:blipFill>
          <a:blip r:embed="rId7"/>
          <a:stretch>
            <a:fillRect/>
          </a:stretch>
        </p:blipFill>
        <p:spPr bwMode="auto">
          <a:xfrm>
            <a:off x="2982506" y="1142978"/>
            <a:ext cx="180000" cy="180000"/>
          </a:xfrm>
          <a:prstGeom prst="rect">
            <a:avLst/>
          </a:prstGeom>
          <a:noFill/>
          <a:ln>
            <a:noFill/>
          </a:ln>
        </p:spPr>
      </p:pic>
      <p:pic>
        <p:nvPicPr>
          <p:cNvPr id="97" name="Picture 96">
            <a:extLst>
              <a:ext uri="{FF2B5EF4-FFF2-40B4-BE49-F238E27FC236}">
                <a16:creationId xmlns:a16="http://schemas.microsoft.com/office/drawing/2014/main" id="{011286C6-8311-42A5-A040-6F1A71883544}"/>
              </a:ext>
            </a:extLst>
          </p:cNvPr>
          <p:cNvPicPr/>
          <p:nvPr/>
        </p:nvPicPr>
        <p:blipFill>
          <a:blip r:embed="rId8"/>
          <a:stretch>
            <a:fillRect/>
          </a:stretch>
        </p:blipFill>
        <p:spPr bwMode="auto">
          <a:xfrm>
            <a:off x="2982998" y="1563803"/>
            <a:ext cx="180512" cy="180512"/>
          </a:xfrm>
          <a:prstGeom prst="rect">
            <a:avLst/>
          </a:prstGeom>
          <a:noFill/>
          <a:ln>
            <a:noFill/>
          </a:ln>
        </p:spPr>
      </p:pic>
      <p:pic>
        <p:nvPicPr>
          <p:cNvPr id="98" name="Picture 97">
            <a:extLst>
              <a:ext uri="{FF2B5EF4-FFF2-40B4-BE49-F238E27FC236}">
                <a16:creationId xmlns:a16="http://schemas.microsoft.com/office/drawing/2014/main" id="{FFC3741B-A30F-4A92-9FAE-A3004BF02255}"/>
              </a:ext>
            </a:extLst>
          </p:cNvPr>
          <p:cNvPicPr/>
          <p:nvPr/>
        </p:nvPicPr>
        <p:blipFill>
          <a:blip r:embed="rId9"/>
          <a:stretch>
            <a:fillRect/>
          </a:stretch>
        </p:blipFill>
        <p:spPr bwMode="auto">
          <a:xfrm>
            <a:off x="2983311" y="1927660"/>
            <a:ext cx="190868" cy="190868"/>
          </a:xfrm>
          <a:prstGeom prst="rect">
            <a:avLst/>
          </a:prstGeom>
          <a:noFill/>
          <a:ln>
            <a:noFill/>
          </a:ln>
        </p:spPr>
      </p:pic>
      <p:sp>
        <p:nvSpPr>
          <p:cNvPr id="99" name="Rectangle 98">
            <a:extLst>
              <a:ext uri="{FF2B5EF4-FFF2-40B4-BE49-F238E27FC236}">
                <a16:creationId xmlns:a16="http://schemas.microsoft.com/office/drawing/2014/main" id="{9FFB6865-EA8F-44D9-8F73-3A1005037E97}"/>
              </a:ext>
            </a:extLst>
          </p:cNvPr>
          <p:cNvSpPr/>
          <p:nvPr/>
        </p:nvSpPr>
        <p:spPr>
          <a:xfrm>
            <a:off x="3208843" y="666407"/>
            <a:ext cx="2091686" cy="1506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127"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fr-FR" noProof="0" normalizeH="0" spc="0" strike="noStrike" sz="1200" u="none">
                <a:ln>
                  <a:noFill/>
                </a:ln>
                <a:solidFill>
                  <a:srgbClr val="FFFFFF"/>
                </a:solidFill>
                <a:effectLst/>
                <a:uLnTx/>
                <a:uFillTx/>
                <a:latin charset="0" panose="020B0606030504020204" pitchFamily="34" typeface="Open Sans"/>
                <a:ea charset="0" panose="020B0606030504020204" pitchFamily="34" typeface="Open Sans"/>
                <a:cs charset="0" panose="020B0606030504020204" pitchFamily="34" typeface="Open Sans"/>
              </a:rPr>
              <a:t>22Years Old</a:t>
            </a:r>
          </a:p>
          <a:p>
            <a:pPr algn="l" defTabSz="457127" eaLnBrk="1" fontAlgn="auto" hangingPunct="1" indent="0" latinLnBrk="0" lvl="0" marL="0" marR="0" rtl="0">
              <a:lnSpc>
                <a:spcPct val="100000"/>
              </a:lnSpc>
              <a:spcBef>
                <a:spcPts val="0"/>
              </a:spcBef>
              <a:spcAft>
                <a:spcPts val="0"/>
              </a:spcAft>
              <a:buClrTx/>
              <a:buSzTx/>
              <a:buFontTx/>
              <a:buNone/>
              <a:tabLst/>
              <a:defRPr/>
            </a:pPr>
            <a:endParaRPr b="1" baseline="0" cap="none" dirty="0" i="0" kern="1200" kumimoji="0" lang="fr-FR" noProof="0" normalizeH="0" spc="0" strike="noStrike" sz="1600" u="none">
              <a:ln>
                <a:noFill/>
              </a:ln>
              <a:solidFill>
                <a:srgbClr val="FFFFFF"/>
              </a:solidFill>
              <a:effectLst/>
              <a:uLnTx/>
              <a:uFillTx/>
              <a:latin charset="0" panose="020B0606030504020204" pitchFamily="34" typeface="Open Sans"/>
              <a:ea charset="0" panose="020B0606030504020204" pitchFamily="34" typeface="Open Sans"/>
              <a:cs charset="0" panose="020B0606030504020204" pitchFamily="34" typeface="Open Sans"/>
            </a:endParaRPr>
          </a:p>
          <a:p>
            <a:pPr algn="l" defTabSz="457127" eaLnBrk="1" fontAlgn="auto" hangingPunct="1" indent="0" latinLnBrk="0" lvl="0" marL="0" marR="0" rtl="0">
              <a:lnSpc>
                <a:spcPct val="100000"/>
              </a:lnSpc>
              <a:spcBef>
                <a:spcPts val="0"/>
              </a:spcBef>
              <a:spcAft>
                <a:spcPts val="0"/>
              </a:spcAft>
              <a:buClrTx/>
              <a:buSzTx/>
              <a:buFontTx/>
              <a:buNone/>
              <a:tabLst/>
              <a:defRPr/>
            </a:pPr>
            <a:r>
              <a:rPr b="1" baseline="0" cap="none" dirty="0" i="0" kern="1200" kumimoji="0" lang="fr-FR" noProof="0" normalizeH="0" spc="0" strike="noStrike" sz="1200" u="none">
                <a:ln>
                  <a:noFill/>
                </a:ln>
                <a:solidFill>
                  <a:srgbClr val="FFFFFF"/>
                </a:solidFill>
                <a:effectLst/>
                <a:uLnTx/>
                <a:uFillTx/>
                <a:latin charset="0" panose="020B0606030504020204" pitchFamily="34" typeface="Open Sans"/>
                <a:ea charset="0" panose="020B0606030504020204" pitchFamily="34" typeface="Open Sans"/>
                <a:cs charset="0" panose="020B0606030504020204" pitchFamily="34" typeface="Open Sans"/>
              </a:rPr>
              <a:t>MAAZIZ</a:t>
            </a:r>
            <a:r>
              <a:rPr b="0" baseline="0" cap="none" dirty="0" i="0" kern="1200" kumimoji="0" lang="fr-FR" noProof="0" normalizeH="0" spc="0" strike="noStrike" sz="1200" u="none">
                <a:ln>
                  <a:noFill/>
                </a:ln>
                <a:solidFill>
                  <a:srgbClr val="FFFFFF"/>
                </a:solidFill>
                <a:effectLst/>
                <a:uLnTx/>
                <a:uFillTx/>
                <a:latin charset="0" panose="020B0606030504020204" pitchFamily="34" typeface="Open Sans"/>
                <a:ea charset="0" panose="020B0606030504020204" pitchFamily="34" typeface="Open Sans"/>
                <a:cs charset="0" panose="020B0606030504020204" pitchFamily="34" typeface="Open Sans"/>
              </a:rPr>
              <a:t>, </a:t>
            </a:r>
            <a:r>
              <a:rPr b="1" baseline="0" cap="none" dirty="0" i="0" kern="1200" kumimoji="0" lang="fr-FR" noProof="0" normalizeH="0" spc="0" strike="noStrike" sz="1200" u="none">
                <a:ln>
                  <a:noFill/>
                </a:ln>
                <a:solidFill>
                  <a:srgbClr val="FFFFFF"/>
                </a:solidFill>
                <a:effectLst/>
                <a:uLnTx/>
                <a:uFillTx/>
                <a:latin charset="0" panose="020B0606030504020204" pitchFamily="34" typeface="Open Sans"/>
                <a:ea charset="0" panose="020B0606030504020204" pitchFamily="34" typeface="Open Sans"/>
                <a:cs charset="0" panose="020B0606030504020204" pitchFamily="34" typeface="Open Sans"/>
              </a:rPr>
              <a:t>MAROC</a:t>
            </a:r>
          </a:p>
          <a:p>
            <a:pPr algn="l" defTabSz="457127" eaLnBrk="1" fontAlgn="auto" hangingPunct="1" indent="0" latinLnBrk="0" lvl="0" marL="0" marR="0" rtl="0">
              <a:lnSpc>
                <a:spcPct val="100000"/>
              </a:lnSpc>
              <a:spcBef>
                <a:spcPts val="0"/>
              </a:spcBef>
              <a:spcAft>
                <a:spcPts val="0"/>
              </a:spcAft>
              <a:buClrTx/>
              <a:buSzTx/>
              <a:buFontTx/>
              <a:buNone/>
              <a:tabLst/>
              <a:defRPr/>
            </a:pPr>
            <a:endParaRPr b="0" baseline="0" cap="none" dirty="0" i="0" kern="1200" kumimoji="0" lang="fr-FR" noProof="0" normalizeH="0" spc="0" strike="noStrike" sz="1600" u="none">
              <a:ln>
                <a:noFill/>
              </a:ln>
              <a:solidFill>
                <a:prstClr val="white"/>
              </a:solidFill>
              <a:effectLst/>
              <a:uLnTx/>
              <a:uFillTx/>
              <a:latin charset="0" panose="020B0606030504020204" pitchFamily="34" typeface="Open Sans"/>
              <a:ea charset="0" panose="020B0606030504020204" pitchFamily="34" typeface="Open Sans"/>
              <a:cs charset="0" panose="020B0606030504020204" pitchFamily="34" typeface="Open Sans"/>
            </a:endParaRPr>
          </a:p>
          <a:p>
            <a:pPr algn="l" defTabSz="457127"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n-US" noProof="0" normalizeH="0" spc="0" strike="noStrike" sz="1200" u="none">
                <a:ln>
                  <a:noFill/>
                </a:ln>
                <a:solidFill>
                  <a:srgbClr val="FFFFFF"/>
                </a:solidFill>
                <a:effectLst/>
                <a:uLnTx/>
                <a:uFillTx/>
                <a:latin charset="0" panose="020B0606030504020204" pitchFamily="34" typeface="Open Sans"/>
                <a:ea charset="0" panose="020B0606030504020204" pitchFamily="34" typeface="Open Sans"/>
                <a:cs charset="0" panose="020B0606030504020204" pitchFamily="34" typeface="Open Sans"/>
              </a:rPr>
              <a:t>06-00-00-00-00</a:t>
            </a:r>
            <a:r>
              <a:rPr b="1" baseline="0" cap="none" dirty="0" i="0" kern="1200" kumimoji="0" lang="en-US" noProof="0" normalizeH="0" spc="0" strike="noStrike" sz="1200" u="none">
                <a:ln>
                  <a:noFill/>
                </a:ln>
                <a:solidFill>
                  <a:srgbClr val="FFFFFF"/>
                </a:solidFill>
                <a:effectLst/>
                <a:uLnTx/>
                <a:uFillTx/>
                <a:latin charset="0" panose="020B0606030504020204" pitchFamily="34" typeface="Open Sans"/>
                <a:ea charset="0" panose="020B0606030504020204" pitchFamily="34" typeface="Open Sans"/>
                <a:cs charset="0" panose="020B0606030504020204" pitchFamily="34" typeface="Open Sans"/>
              </a:rPr>
              <a:t> </a:t>
            </a:r>
          </a:p>
          <a:p>
            <a:pPr algn="l" defTabSz="457127" eaLnBrk="1" fontAlgn="auto" hangingPunct="1" indent="0" latinLnBrk="0" lvl="0" marL="0" marR="0" rtl="0">
              <a:lnSpc>
                <a:spcPct val="100000"/>
              </a:lnSpc>
              <a:spcBef>
                <a:spcPts val="0"/>
              </a:spcBef>
              <a:spcAft>
                <a:spcPts val="0"/>
              </a:spcAft>
              <a:buClrTx/>
              <a:buSzTx/>
              <a:buFontTx/>
              <a:buNone/>
              <a:tabLst/>
              <a:defRPr/>
            </a:pPr>
            <a:endParaRPr b="0" baseline="0" cap="none" dirty="0" i="0" kern="1200" kumimoji="0" lang="fr-FR" noProof="0" normalizeH="0" spc="0" strike="noStrike" sz="1200" u="none">
              <a:ln>
                <a:noFill/>
              </a:ln>
              <a:solidFill>
                <a:prstClr val="white"/>
              </a:solidFill>
              <a:effectLst/>
              <a:uLnTx/>
              <a:uFillTx/>
              <a:latin charset="0" panose="020B0606030504020204" pitchFamily="34" typeface="Open Sans"/>
              <a:ea charset="0" panose="020B0606030504020204" pitchFamily="34" typeface="Open Sans"/>
              <a:cs charset="0" panose="020B0606030504020204" pitchFamily="34" typeface="Open Sans"/>
            </a:endParaRPr>
          </a:p>
          <a:p>
            <a:pPr algn="l" defTabSz="457127"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n-US" noProof="0" normalizeH="0" spc="0" strike="noStrike" sz="1200" u="none">
                <a:ln>
                  <a:noFill/>
                </a:ln>
                <a:solidFill>
                  <a:srgbClr val="FFFFFF"/>
                </a:solidFill>
                <a:effectLst/>
                <a:uLnTx/>
                <a:uFillTx/>
                <a:latin charset="0" panose="020B0606030504020204" pitchFamily="34" typeface="Open Sans"/>
                <a:ea charset="0" panose="020B0606030504020204" pitchFamily="34" typeface="Open Sans"/>
                <a:cs charset="0" panose="020B0606030504020204" pitchFamily="34" typeface="Open Sans"/>
              </a:rPr>
              <a:t>Bahla.works@gmail.com</a:t>
            </a:r>
            <a:endParaRPr b="0" baseline="0" cap="none" dirty="0" i="0" kern="1200" kumimoji="0" lang="fr-FR" noProof="0" normalizeH="0" spc="0" strike="noStrike" sz="1600" u="none">
              <a:ln>
                <a:noFill/>
              </a:ln>
              <a:solidFill>
                <a:prstClr val="white"/>
              </a:solidFill>
              <a:effectLst/>
              <a:uLnTx/>
              <a:uFillTx/>
              <a:latin charset="0" panose="020B0606030504020204" pitchFamily="34" typeface="Open Sans"/>
              <a:ea charset="0" panose="020B0606030504020204" pitchFamily="34" typeface="Open Sans"/>
              <a:cs charset="0" panose="020B0606030504020204" pitchFamily="34" typeface="Open Sans"/>
            </a:endParaRPr>
          </a:p>
        </p:txBody>
      </p:sp>
      <p:sp>
        <p:nvSpPr>
          <p:cNvPr id="100" name="Oval 99">
            <a:extLst>
              <a:ext uri="{FF2B5EF4-FFF2-40B4-BE49-F238E27FC236}">
                <a16:creationId xmlns:a16="http://schemas.microsoft.com/office/drawing/2014/main" id="{942F457E-FFE5-40AC-88BE-619E23A860EF}"/>
              </a:ext>
            </a:extLst>
          </p:cNvPr>
          <p:cNvSpPr/>
          <p:nvPr/>
        </p:nvSpPr>
        <p:spPr>
          <a:xfrm>
            <a:off x="2929201" y="681925"/>
            <a:ext cx="294864" cy="294864"/>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127" eaLnBrk="1" fontAlgn="auto" hangingPunct="1" indent="0" latinLnBrk="0" lvl="0" marL="0" marR="0" rtl="0">
              <a:lnSpc>
                <a:spcPct val="100000"/>
              </a:lnSpc>
              <a:spcBef>
                <a:spcPts val="0"/>
              </a:spcBef>
              <a:spcAft>
                <a:spcPts val="0"/>
              </a:spcAft>
              <a:buClrTx/>
              <a:buSzTx/>
              <a:buFontTx/>
              <a:buNone/>
              <a:tabLst/>
              <a:defRPr/>
            </a:pPr>
            <a:endParaRPr b="0" baseline="0" cap="none" dirty="0" i="0" kern="1200" kumimoji="0" lang="fr-FR" noProof="0" normalizeH="0" spc="0" strike="noStrike" sz="1799" u="none">
              <a:ln>
                <a:noFill/>
              </a:ln>
              <a:solidFill>
                <a:prstClr val="white"/>
              </a:solidFill>
              <a:effectLst/>
              <a:uLnTx/>
              <a:uFillTx/>
              <a:latin typeface="Calibri"/>
              <a:ea typeface="+mn-ea"/>
              <a:cs typeface="+mn-cs"/>
            </a:endParaRPr>
          </a:p>
        </p:txBody>
      </p:sp>
      <p:pic>
        <p:nvPicPr>
          <p:cNvPr id="101" name="Picture 100">
            <a:extLst>
              <a:ext uri="{FF2B5EF4-FFF2-40B4-BE49-F238E27FC236}">
                <a16:creationId xmlns:a16="http://schemas.microsoft.com/office/drawing/2014/main" id="{492F47A9-362E-445E-A550-4724B5278864}"/>
              </a:ext>
            </a:extLst>
          </p:cNvPr>
          <p:cNvPicPr/>
          <p:nvPr/>
        </p:nvPicPr>
        <p:blipFill>
          <a:blip r:embed="rId7"/>
          <a:stretch>
            <a:fillRect/>
          </a:stretch>
        </p:blipFill>
        <p:spPr bwMode="auto">
          <a:xfrm>
            <a:off x="2982998" y="733834"/>
            <a:ext cx="180000" cy="180000"/>
          </a:xfrm>
          <a:prstGeom prst="rect">
            <a:avLst/>
          </a:prstGeom>
          <a:noFill/>
          <a:ln>
            <a:noFill/>
          </a:ln>
        </p:spPr>
      </p:pic>
      <p:sp>
        <p:nvSpPr>
          <p:cNvPr id="134" name="Rectangle: Rounded Corners 133">
            <a:extLst>
              <a:ext uri="{FF2B5EF4-FFF2-40B4-BE49-F238E27FC236}">
                <a16:creationId xmlns:a16="http://schemas.microsoft.com/office/drawing/2014/main" id="{479B657D-76C0-4200-8ECD-60F49C094688}"/>
              </a:ext>
            </a:extLst>
          </p:cNvPr>
          <p:cNvSpPr/>
          <p:nvPr/>
        </p:nvSpPr>
        <p:spPr>
          <a:xfrm>
            <a:off x="125440" y="9630803"/>
            <a:ext cx="7560215" cy="380228"/>
          </a:xfrm>
          <a:prstGeom prst="roundRect">
            <a:avLst/>
          </a:prstGeom>
          <a:solidFill>
            <a:srgbClr val="BF3533"/>
          </a:solidFill>
          <a:ln>
            <a:noFill/>
          </a:ln>
        </p:spPr>
        <p:style>
          <a:lnRef idx="2">
            <a:schemeClr val="accent3"/>
          </a:lnRef>
          <a:fillRef idx="1">
            <a:schemeClr val="lt1"/>
          </a:fillRef>
          <a:effectRef idx="0">
            <a:schemeClr val="accent3"/>
          </a:effectRef>
          <a:fontRef idx="minor">
            <a:schemeClr val="dk1"/>
          </a:fontRef>
        </p:style>
        <p:txBody>
          <a:bodyPr anchor="ctr" rtlCol="0"/>
          <a:lstStyle/>
          <a:p>
            <a:pPr algn="l" defTabSz="457127" eaLnBrk="1" fontAlgn="auto" hangingPunct="1" indent="0" latinLnBrk="0" lvl="0" marL="273050" marR="0" rtl="0">
              <a:lnSpc>
                <a:spcPct val="100000"/>
              </a:lnSpc>
              <a:spcBef>
                <a:spcPts val="0"/>
              </a:spcBef>
              <a:spcAft>
                <a:spcPts val="0"/>
              </a:spcAft>
              <a:buClrTx/>
              <a:buSzTx/>
              <a:buFontTx/>
              <a:buNone/>
              <a:tabLst/>
              <a:defRPr/>
            </a:pPr>
            <a:r>
              <a:rPr b="1" baseline="0" cap="none" dirty="0" i="0" kern="1200" kumimoji="0" lang="fr-FR" noProof="0" normalizeH="0" spc="0" strike="noStrike" sz="1799" u="none">
                <a:ln>
                  <a:noFill/>
                </a:ln>
                <a:solidFill>
                  <a:prstClr val="white"/>
                </a:solidFill>
                <a:effectLst/>
                <a:uLnTx/>
                <a:uFillTx/>
                <a:latin charset="0" panose="020B0606030504020204" pitchFamily="34" typeface="Open Sans"/>
                <a:ea charset="0" panose="020B0606030504020204" pitchFamily="34" typeface="Open Sans"/>
                <a:cs charset="0" panose="020B0606030504020204" pitchFamily="34" typeface="Open Sans"/>
              </a:rPr>
              <a:t>HOBBIES</a:t>
            </a:r>
          </a:p>
        </p:txBody>
      </p:sp>
      <p:pic>
        <p:nvPicPr>
          <p:cNvPr id="136" name="Image 30">
            <a:extLst>
              <a:ext uri="{FF2B5EF4-FFF2-40B4-BE49-F238E27FC236}">
                <a16:creationId xmlns:a16="http://schemas.microsoft.com/office/drawing/2014/main" id="{5BE890EB-4CD3-4A7E-82AD-58D11F4D6F65}"/>
              </a:ext>
            </a:extLst>
          </p:cNvPr>
          <p:cNvPicPr/>
          <p:nvPr/>
        </p:nvPicPr>
        <p:blipFill>
          <a:blip cstate="print" r:embed="rId10">
            <a:biLevel thresh="50000"/>
            <a:extLst>
              <a:ext uri="{BEBA8EAE-BF5A-486C-A8C5-ECC9F3942E4B}">
                <a14:imgProps xmlns:a14="http://schemas.microsoft.com/office/drawing/2010/main">
                  <a14:imgLayer r:embed="rId11">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auto">
          <a:xfrm>
            <a:off x="180560" y="9657959"/>
            <a:ext cx="290170" cy="290170"/>
          </a:xfrm>
          <a:prstGeom prst="rect">
            <a:avLst/>
          </a:prstGeom>
          <a:noFill/>
          <a:ln>
            <a:noFill/>
          </a:ln>
        </p:spPr>
      </p:pic>
      <p:sp>
        <p:nvSpPr>
          <p:cNvPr id="138" name="Rectangle: Rounded Corners 137">
            <a:extLst>
              <a:ext uri="{FF2B5EF4-FFF2-40B4-BE49-F238E27FC236}">
                <a16:creationId xmlns:a16="http://schemas.microsoft.com/office/drawing/2014/main" id="{304EAFEC-FE6B-46CC-B46E-35D63A2A5B76}"/>
              </a:ext>
            </a:extLst>
          </p:cNvPr>
          <p:cNvSpPr/>
          <p:nvPr/>
        </p:nvSpPr>
        <p:spPr>
          <a:xfrm>
            <a:off x="123293" y="5288847"/>
            <a:ext cx="7562362" cy="374153"/>
          </a:xfrm>
          <a:prstGeom prst="roundRect">
            <a:avLst/>
          </a:prstGeom>
          <a:solidFill>
            <a:srgbClr val="BF3533"/>
          </a:solidFill>
          <a:ln>
            <a:noFill/>
          </a:ln>
        </p:spPr>
        <p:style>
          <a:lnRef idx="2">
            <a:schemeClr val="accent3"/>
          </a:lnRef>
          <a:fillRef idx="1">
            <a:schemeClr val="lt1"/>
          </a:fillRef>
          <a:effectRef idx="0">
            <a:schemeClr val="accent3"/>
          </a:effectRef>
          <a:fontRef idx="minor">
            <a:schemeClr val="dk1"/>
          </a:fontRef>
        </p:style>
        <p:txBody>
          <a:bodyPr anchor="ctr" rtlCol="0"/>
          <a:lstStyle/>
          <a:p>
            <a:pPr algn="l" defTabSz="457127" eaLnBrk="1" fontAlgn="auto" hangingPunct="1" indent="0" latinLnBrk="0" lvl="0" marL="271463" marR="0" rtl="0">
              <a:lnSpc>
                <a:spcPct val="100000"/>
              </a:lnSpc>
              <a:spcBef>
                <a:spcPts val="0"/>
              </a:spcBef>
              <a:spcAft>
                <a:spcPts val="0"/>
              </a:spcAft>
              <a:buClrTx/>
              <a:buSzTx/>
              <a:buFontTx/>
              <a:buNone/>
              <a:tabLst/>
              <a:defRPr/>
            </a:pPr>
            <a:r>
              <a:rPr b="1" baseline="0" cap="none" dirty="0" i="0" kern="1200" kumimoji="0" lang="en-US" noProof="0" normalizeH="0" spc="0" strike="noStrike" sz="1800" u="none">
                <a:ln>
                  <a:noFill/>
                </a:ln>
                <a:solidFill>
                  <a:prstClr val="white"/>
                </a:solidFill>
                <a:effectLst/>
                <a:uLnTx/>
                <a:uFillTx/>
                <a:latin charset="0" panose="020B0606030504020204" pitchFamily="34" typeface="Open Sans"/>
                <a:ea charset="0" panose="020B0606030504020204" pitchFamily="34" typeface="Open Sans"/>
                <a:cs charset="0" panose="020B0606030504020204" pitchFamily="34" typeface="Open Sans"/>
              </a:rPr>
              <a:t>PROFESSIONAL SKILLS</a:t>
            </a:r>
          </a:p>
        </p:txBody>
      </p:sp>
      <p:pic>
        <p:nvPicPr>
          <p:cNvPr descr="C:\Users\YOUSSEF\AppData\Local\Microsoft\Windows\INetCache\Content.Word\work.png" id="142" name="Picture 141">
            <a:extLst>
              <a:ext uri="{FF2B5EF4-FFF2-40B4-BE49-F238E27FC236}">
                <a16:creationId xmlns:a16="http://schemas.microsoft.com/office/drawing/2014/main" id="{94CCB5DB-7373-4432-8B9B-CDCB0BCD67CD}"/>
              </a:ext>
            </a:extLst>
          </p:cNvPr>
          <p:cNvPicPr/>
          <p:nvPr/>
        </p:nvPicPr>
        <p:blipFill rotWithShape="1">
          <a:blip cstate="print" r:embed="rId12">
            <a:lum bright="70000" contrast="-70000"/>
            <a:extLst>
              <a:ext uri="{28A0092B-C50C-407E-A947-70E740481C1C}">
                <a14:useLocalDpi xmlns:a14="http://schemas.microsoft.com/office/drawing/2010/main" val="0"/>
              </a:ext>
            </a:extLst>
          </a:blip>
          <a:srcRect b="700" l="743" r="926" t="889"/>
          <a:stretch/>
        </p:blipFill>
        <p:spPr bwMode="auto">
          <a:xfrm>
            <a:off x="173475" y="5314227"/>
            <a:ext cx="290334" cy="283816"/>
          </a:xfrm>
          <a:prstGeom prst="rect">
            <a:avLst/>
          </a:prstGeom>
          <a:noFill/>
          <a:ln>
            <a:noFill/>
          </a:ln>
        </p:spPr>
      </p:pic>
      <p:sp>
        <p:nvSpPr>
          <p:cNvPr id="72" name="Rectangle 71">
            <a:extLst>
              <a:ext uri="{FF2B5EF4-FFF2-40B4-BE49-F238E27FC236}">
                <a16:creationId xmlns:a16="http://schemas.microsoft.com/office/drawing/2014/main" id="{4AD88E05-9B48-45CA-95A5-C0FC628F201E}"/>
              </a:ext>
            </a:extLst>
          </p:cNvPr>
          <p:cNvSpPr>
            <a:spLocks/>
          </p:cNvSpPr>
          <p:nvPr/>
        </p:nvSpPr>
        <p:spPr>
          <a:xfrm>
            <a:off x="572097" y="8434035"/>
            <a:ext cx="3670092"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lIns="0" numCol="1" rIns="0" rot="0" rtlCol="0" spcCol="0" spcFirstLastPara="0" tIns="0" vert="horz" wrap="square">
            <a:prstTxWarp prst="textNoShape">
              <a:avLst/>
            </a:prstTxWarp>
            <a:spAutoFit/>
          </a:bodyPr>
          <a:lstStyle/>
          <a:p>
            <a:pPr algn="l" defTabSz="457127" eaLnBrk="1" fontAlgn="base" hangingPunct="1" indent="-179388" latinLnBrk="0" lvl="0" marL="179388" marR="0" rtl="0">
              <a:lnSpc>
                <a:spcPct val="150000"/>
              </a:lnSpc>
              <a:spcBef>
                <a:spcPts val="0"/>
              </a:spcBef>
              <a:spcAft>
                <a:spcPts val="0"/>
              </a:spcAft>
              <a:buClr>
                <a:srgbClr val="444444"/>
              </a:buClr>
              <a:buSzTx/>
              <a:buFont charset="2" panose="05050102010706020507" pitchFamily="18" typeface="Symbol"/>
              <a:buChar char=""/>
              <a:tabLst>
                <a:tab algn="l" pos="268288"/>
                <a:tab algn="l" pos="4340225"/>
              </a:tabLst>
              <a:defRPr/>
            </a:pPr>
            <a:r>
              <a:rPr b="0" baseline="0" cap="none" dirty="0" i="0" kern="1200" kumimoji="0" lang="fr-FR" noProof="0" normalizeH="0" spc="0" strike="noStrike" sz="1200" u="none">
                <a:ln>
                  <a:noFill/>
                </a:ln>
                <a:solidFill>
                  <a:prstClr val="black">
                    <a:lumMod val="75000"/>
                    <a:lumOff val="25000"/>
                  </a:prstClr>
                </a:solidFill>
                <a:effectLst/>
                <a:uLnTx/>
                <a:uFillTx/>
                <a:latin charset="0" panose="020B0606030504020204" pitchFamily="34" typeface="Open Sans"/>
                <a:ea charset="0" panose="020B0606030504020204" pitchFamily="34" typeface="Open Sans"/>
                <a:cs charset="0" panose="020B0606030504020204" pitchFamily="34" typeface="Open Sans"/>
              </a:rPr>
              <a:t>Arabic: Intermediate</a:t>
            </a:r>
          </a:p>
          <a:p>
            <a:pPr algn="l" defTabSz="457127" eaLnBrk="1" fontAlgn="base" hangingPunct="1" indent="-179388" latinLnBrk="0" lvl="0" marL="179388" marR="0" rtl="0">
              <a:lnSpc>
                <a:spcPct val="150000"/>
              </a:lnSpc>
              <a:spcBef>
                <a:spcPts val="0"/>
              </a:spcBef>
              <a:spcAft>
                <a:spcPts val="0"/>
              </a:spcAft>
              <a:buClr>
                <a:srgbClr val="444444"/>
              </a:buClr>
              <a:buSzTx/>
              <a:buFont charset="2" panose="05050102010706020507" pitchFamily="18" typeface="Symbol"/>
              <a:buChar char=""/>
              <a:tabLst>
                <a:tab algn="l" pos="268288"/>
                <a:tab algn="l" pos="4340225"/>
              </a:tabLst>
              <a:defRPr/>
            </a:pPr>
            <a:r>
              <a:rPr b="0" baseline="0" cap="none" dirty="0" i="0" kern="1200" kumimoji="0" lang="fr-FR" noProof="0" normalizeH="0" spc="0" strike="noStrike" sz="1200" u="none">
                <a:ln>
                  <a:noFill/>
                </a:ln>
                <a:solidFill>
                  <a:prstClr val="black">
                    <a:lumMod val="75000"/>
                    <a:lumOff val="25000"/>
                  </a:prstClr>
                </a:solidFill>
                <a:effectLst/>
                <a:uLnTx/>
                <a:uFillTx/>
                <a:latin charset="0" panose="020B0606030504020204" pitchFamily="34" typeface="Open Sans"/>
                <a:ea charset="0" panose="020B0606030504020204" pitchFamily="34" typeface="Open Sans"/>
                <a:cs charset="0" panose="020B0606030504020204" pitchFamily="34" typeface="Open Sans"/>
              </a:rPr>
              <a:t>Spanish: Basic</a:t>
            </a:r>
          </a:p>
          <a:p>
            <a:pPr algn="l" defTabSz="457127" eaLnBrk="1" fontAlgn="base" hangingPunct="1" indent="-179388" latinLnBrk="0" lvl="0" marL="179388" marR="0" rtl="0">
              <a:lnSpc>
                <a:spcPct val="150000"/>
              </a:lnSpc>
              <a:spcBef>
                <a:spcPts val="0"/>
              </a:spcBef>
              <a:spcAft>
                <a:spcPts val="0"/>
              </a:spcAft>
              <a:buClr>
                <a:srgbClr val="444444"/>
              </a:buClr>
              <a:buSzTx/>
              <a:buFont charset="2" panose="05050102010706020507" pitchFamily="18" typeface="Symbol"/>
              <a:buChar char=""/>
              <a:tabLst>
                <a:tab algn="l" pos="268288"/>
                <a:tab algn="l" pos="4340225"/>
              </a:tabLst>
              <a:defRPr/>
            </a:pPr>
            <a:r>
              <a:rPr b="0" baseline="0" cap="none" dirty="0" i="0" kern="1200" kumimoji="0" lang="fr-FR" noProof="0" normalizeH="0" spc="0" strike="noStrike" sz="1200" u="none">
                <a:ln>
                  <a:noFill/>
                </a:ln>
                <a:solidFill>
                  <a:prstClr val="black">
                    <a:lumMod val="75000"/>
                    <a:lumOff val="25000"/>
                  </a:prstClr>
                </a:solidFill>
                <a:effectLst/>
                <a:uLnTx/>
                <a:uFillTx/>
                <a:latin charset="0" panose="020B0606030504020204" pitchFamily="34" typeface="Open Sans"/>
                <a:ea charset="0" panose="020B0606030504020204" pitchFamily="34" typeface="Open Sans"/>
                <a:cs charset="0" panose="020B0606030504020204" pitchFamily="34" typeface="Open Sans"/>
              </a:rPr>
              <a:t>English: Intermediate</a:t>
            </a:r>
          </a:p>
          <a:p>
            <a:pPr algn="l" defTabSz="457127" eaLnBrk="1" fontAlgn="base" hangingPunct="1" indent="-179388" latinLnBrk="0" lvl="0" marL="179388" marR="0" rtl="0">
              <a:lnSpc>
                <a:spcPct val="150000"/>
              </a:lnSpc>
              <a:spcBef>
                <a:spcPts val="0"/>
              </a:spcBef>
              <a:spcAft>
                <a:spcPts val="0"/>
              </a:spcAft>
              <a:buClr>
                <a:srgbClr val="444444"/>
              </a:buClr>
              <a:buSzTx/>
              <a:buFont charset="2" panose="05050102010706020507" pitchFamily="18" typeface="Symbol"/>
              <a:buChar char=""/>
              <a:tabLst>
                <a:tab algn="l" pos="268288"/>
                <a:tab algn="l" pos="4340225"/>
              </a:tabLst>
              <a:defRPr/>
            </a:pPr>
            <a:r>
              <a:rPr b="0" baseline="0" cap="none" dirty="0" i="0" kern="1200" kumimoji="0" lang="fr-FR" noProof="0" normalizeH="0" spc="0" strike="noStrike" sz="1200" u="none">
                <a:ln>
                  <a:noFill/>
                </a:ln>
                <a:solidFill>
                  <a:prstClr val="black">
                    <a:lumMod val="75000"/>
                    <a:lumOff val="25000"/>
                  </a:prstClr>
                </a:solidFill>
                <a:effectLst/>
                <a:uLnTx/>
                <a:uFillTx/>
                <a:latin charset="0" panose="020B0606030504020204" pitchFamily="34" typeface="Open Sans"/>
                <a:ea charset="0" panose="020B0606030504020204" pitchFamily="34" typeface="Open Sans"/>
                <a:cs charset="0" panose="020B0606030504020204" pitchFamily="34" typeface="Open Sans"/>
              </a:rPr>
              <a:t>Russian: Basic</a:t>
            </a:r>
          </a:p>
        </p:txBody>
      </p:sp>
      <p:sp>
        <p:nvSpPr>
          <p:cNvPr id="28" name="Subtitle 2">
            <a:extLst>
              <a:ext uri="{FF2B5EF4-FFF2-40B4-BE49-F238E27FC236}">
                <a16:creationId xmlns:a16="http://schemas.microsoft.com/office/drawing/2014/main" id="{09CB09E9-53A7-4F12-AB82-61106804ADFE}"/>
              </a:ext>
            </a:extLst>
          </p:cNvPr>
          <p:cNvSpPr>
            <a:spLocks noChangeAspect="1"/>
          </p:cNvSpPr>
          <p:nvPr/>
        </p:nvSpPr>
        <p:spPr>
          <a:xfrm>
            <a:off x="195816" y="3024166"/>
            <a:ext cx="6855465" cy="2000007"/>
          </a:xfrm>
          <a:prstGeom prst="rect">
            <a:avLst/>
          </a:prstGeom>
          <a:noFill/>
          <a:ln cap="flat">
            <a:noFill/>
            <a:prstDash val="solid"/>
          </a:ln>
        </p:spPr>
        <p:txBody>
          <a:bodyPr anchor="t" anchorCtr="0" bIns="45720" compatLnSpc="0" lIns="91440" rIns="91440" tIns="45720" vert="horz" wrap="square">
            <a:noAutofit/>
          </a:bodyPr>
          <a:lstStyle/>
          <a:p>
            <a:pPr algn="l" defTabSz="457127" eaLnBrk="1" fontAlgn="base" hangingPunct="1" indent="-180975" latinLnBrk="0" lvl="0" marL="180975" marR="0" rtl="0">
              <a:lnSpc>
                <a:spcPct val="107000"/>
              </a:lnSpc>
              <a:spcBef>
                <a:spcPts val="0"/>
              </a:spcBef>
              <a:spcAft>
                <a:spcPts val="0"/>
              </a:spcAft>
              <a:buClrTx/>
              <a:buSzTx/>
              <a:buFont charset="2" panose="05000000000000000000" pitchFamily="2" typeface="Wingdings"/>
              <a:buChar char="§"/>
              <a:tabLst>
                <a:tab algn="l" pos="180975"/>
              </a:tabLst>
              <a:defRPr/>
            </a:pPr>
            <a:r>
              <a:rPr b="1" baseline="0" cap="none" dirty="0" i="0" kern="1200" kumimoji="0" lang="en-US" noProof="0" normalizeH="0" spc="0" strike="noStrike" sz="1200" u="none">
                <a:ln>
                  <a:noFill/>
                </a:ln>
                <a:solidFill>
                  <a:srgbClr val="BF3533"/>
                </a:solidFill>
                <a:effectLst/>
                <a:uLnTx/>
                <a:uFillTx/>
                <a:latin charset="0" panose="020B0606030504020204" pitchFamily="34" typeface="Open Sans"/>
                <a:ea charset="0" panose="020B0606030504020204" pitchFamily="34" typeface="Open Sans"/>
                <a:cs charset="0" panose="020B0606030504020204" pitchFamily="34" typeface="Open Sans"/>
              </a:rPr>
              <a:t>UNIVERSITY OF LOREX </a:t>
            </a:r>
            <a:r>
              <a:rPr b="1" baseline="0" cap="none" dirty="0" i="0" kern="1200" kumimoji="0" lang="en-US" noProof="0" normalizeH="0" spc="0" strike="noStrike" sz="1200" u="none">
                <a:ln>
                  <a:noFill/>
                </a:ln>
                <a:solidFill>
                  <a:srgbClr val="09182D"/>
                </a:solidFill>
                <a:effectLst/>
                <a:uLnTx/>
                <a:uFillTx/>
                <a:latin charset="0" panose="020B0606030504020204" pitchFamily="34" typeface="Open Sans"/>
                <a:ea charset="0" panose="020B0606030504020204" pitchFamily="34" typeface="Open Sans"/>
                <a:cs charset="0" panose="020B0606030504020204" pitchFamily="34" typeface="Open Sans"/>
              </a:rPr>
              <a:t>| </a:t>
            </a:r>
            <a:r>
              <a:rPr b="0" baseline="0" cap="none" dirty="0" i="0" kern="1200" kumimoji="0" lang="en-US" noProof="0" normalizeH="0" spc="0" strike="noStrike" sz="1200" u="none">
                <a:ln>
                  <a:noFill/>
                </a:ln>
                <a:solidFill>
                  <a:prstClr val="black"/>
                </a:solidFill>
                <a:effectLst/>
                <a:uLnTx/>
                <a:uFillTx/>
                <a:latin charset="0" panose="020B0606030504020204" pitchFamily="34" typeface="Open Sans"/>
                <a:ea charset="0" panose="020B0606030504020204" pitchFamily="34" typeface="Open Sans"/>
                <a:cs charset="0" panose="020B0606030504020204" pitchFamily="34" typeface="Open Sans"/>
              </a:rPr>
              <a:t>Jan 2014 To Dec 2016</a:t>
            </a:r>
            <a:endParaRPr b="1" baseline="0" cap="none" dirty="0" i="0" kern="1200" kumimoji="0" lang="en-US" noProof="0" normalizeH="0" spc="0" strike="noStrike" sz="1200" u="none">
              <a:ln>
                <a:noFill/>
              </a:ln>
              <a:solidFill>
                <a:srgbClr val="09182D"/>
              </a:solidFill>
              <a:effectLst/>
              <a:uLnTx/>
              <a:uFillTx/>
              <a:latin charset="0" panose="020B0606030504020204" pitchFamily="34" typeface="Open Sans"/>
              <a:ea charset="0" panose="020B0606030504020204" pitchFamily="34" typeface="Open Sans"/>
              <a:cs charset="0" panose="020B0606030504020204" pitchFamily="34" typeface="Open Sans"/>
            </a:endParaRPr>
          </a:p>
          <a:p>
            <a:pPr algn="l" defTabSz="457127"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n-US" noProof="0" normalizeH="0" spc="0" strike="noStrike" sz="1200" u="none">
                <a:ln>
                  <a:noFill/>
                </a:ln>
                <a:solidFill>
                  <a:srgbClr val="808080"/>
                </a:solidFill>
                <a:effectLst/>
                <a:uLnTx/>
                <a:uFillTx/>
                <a:latin charset="0" panose="020B0606030504020204" pitchFamily="34" typeface="Open Sans"/>
                <a:ea charset="0" panose="020B0606030504020204" pitchFamily="34" typeface="Open Sans"/>
                <a:cs charset="0" panose="020B0606030504020204" pitchFamily="34" typeface="Open Sans"/>
              </a:rPr>
              <a:t>MASTERS DEGREE</a:t>
            </a:r>
          </a:p>
          <a:p>
            <a:pPr algn="l" defTabSz="457127" eaLnBrk="1" fontAlgn="auto" hangingPunct="1" indent="0" latinLnBrk="0" lvl="0" marL="180975" marR="0" rtl="0">
              <a:lnSpc>
                <a:spcPct val="100000"/>
              </a:lnSpc>
              <a:spcBef>
                <a:spcPts val="0"/>
              </a:spcBef>
              <a:spcAft>
                <a:spcPts val="0"/>
              </a:spcAft>
              <a:buClrTx/>
              <a:buSzTx/>
              <a:buFontTx/>
              <a:buNone/>
              <a:tabLst/>
              <a:defRPr/>
            </a:pPr>
            <a:r>
              <a:rPr b="0" baseline="0" cap="none" dirty="0" i="0" kern="1200" kumimoji="0" lang="en-US" noProof="0" normalizeH="0" spc="0" strike="noStrike" sz="1100" u="none">
                <a:ln>
                  <a:noFill/>
                </a:ln>
                <a:solidFill>
                  <a:prstClr val="black"/>
                </a:solidFill>
                <a:effectLst/>
                <a:uLnTx/>
                <a:uFillTx/>
                <a:latin charset="0" panose="020B0606030504020204" pitchFamily="34" typeface="Open Sans"/>
                <a:ea charset="0" panose="020B0606030504020204" pitchFamily="34" typeface="Open Sans"/>
                <a:cs charset="0" panose="020B0606030504020204" pitchFamily="34" typeface="Open Sans"/>
              </a:rPr>
              <a:t>Lorem Ipsum is simply dummy text of the printing and typesetting </a:t>
            </a:r>
            <a:r>
              <a:rPr b="0" baseline="0" cap="none" dirty="0" err="1" i="0" kern="1200" kumimoji="0" lang="en-US" noProof="0" normalizeH="0" spc="0" strike="noStrike" sz="1100" u="none">
                <a:ln>
                  <a:noFill/>
                </a:ln>
                <a:solidFill>
                  <a:prstClr val="black"/>
                </a:solidFill>
                <a:effectLst/>
                <a:uLnTx/>
                <a:uFillTx/>
                <a:latin charset="0" panose="020B0606030504020204" pitchFamily="34" typeface="Open Sans"/>
                <a:ea charset="0" panose="020B0606030504020204" pitchFamily="34" typeface="Open Sans"/>
                <a:cs charset="0" panose="020B0606030504020204" pitchFamily="34" typeface="Open Sans"/>
              </a:rPr>
              <a:t>indu</a:t>
            </a:r>
            <a:r>
              <a:rPr b="0" baseline="0" cap="none" dirty="0" i="0" kern="1200" kumimoji="0" lang="en-US" noProof="0" normalizeH="0" spc="0" strike="noStrike" sz="1100" u="none">
                <a:ln>
                  <a:noFill/>
                </a:ln>
                <a:solidFill>
                  <a:prstClr val="black"/>
                </a:solidFill>
                <a:effectLst/>
                <a:uLnTx/>
                <a:uFillTx/>
                <a:latin charset="0" panose="020B0606030504020204" pitchFamily="34" typeface="Open Sans"/>
                <a:ea charset="0" panose="020B0606030504020204" pitchFamily="34" typeface="Open Sans"/>
                <a:cs charset="0" panose="020B0606030504020204" pitchFamily="34" typeface="Open Sans"/>
              </a:rPr>
              <a:t> </a:t>
            </a:r>
            <a:r>
              <a:rPr b="0" baseline="0" cap="none" dirty="0" err="1" i="0" kern="1200" kumimoji="0" lang="en-US" noProof="0" normalizeH="0" spc="0" strike="noStrike" sz="1100" u="none">
                <a:ln>
                  <a:noFill/>
                </a:ln>
                <a:solidFill>
                  <a:prstClr val="black"/>
                </a:solidFill>
                <a:effectLst/>
                <a:uLnTx/>
                <a:uFillTx/>
                <a:latin charset="0" panose="020B0606030504020204" pitchFamily="34" typeface="Open Sans"/>
                <a:ea charset="0" panose="020B0606030504020204" pitchFamily="34" typeface="Open Sans"/>
                <a:cs charset="0" panose="020B0606030504020204" pitchFamily="34" typeface="Open Sans"/>
              </a:rPr>
              <a:t>stry</a:t>
            </a:r>
            <a:r>
              <a:rPr b="0" baseline="0" cap="none" dirty="0" i="0" kern="1200" kumimoji="0" lang="en-US" noProof="0" normalizeH="0" spc="0" strike="noStrike" sz="1100" u="none">
                <a:ln>
                  <a:noFill/>
                </a:ln>
                <a:solidFill>
                  <a:prstClr val="black"/>
                </a:solidFill>
                <a:effectLst/>
                <a:uLnTx/>
                <a:uFillTx/>
                <a:latin charset="0" panose="020B0606030504020204" pitchFamily="34" typeface="Open Sans"/>
                <a:ea charset="0" panose="020B0606030504020204" pitchFamily="34" typeface="Open Sans"/>
                <a:cs charset="0" panose="020B0606030504020204" pitchFamily="34" typeface="Open Sans"/>
              </a:rPr>
              <a:t>. Lorem Ipsum has been the industry's standard dummy </a:t>
            </a:r>
            <a:r>
              <a:rPr b="0" baseline="0" cap="none" dirty="0" err="1" i="0" kern="1200" kumimoji="0" lang="en-US" noProof="0" normalizeH="0" spc="0" strike="noStrike" sz="1100" u="none">
                <a:ln>
                  <a:noFill/>
                </a:ln>
                <a:solidFill>
                  <a:prstClr val="black"/>
                </a:solidFill>
                <a:effectLst/>
                <a:uLnTx/>
                <a:uFillTx/>
                <a:latin charset="0" panose="020B0606030504020204" pitchFamily="34" typeface="Open Sans"/>
                <a:ea charset="0" panose="020B0606030504020204" pitchFamily="34" typeface="Open Sans"/>
                <a:cs charset="0" panose="020B0606030504020204" pitchFamily="34" typeface="Open Sans"/>
              </a:rPr>
              <a:t>te</a:t>
            </a:r>
            <a:r>
              <a:rPr b="0" baseline="0" cap="none" dirty="0" i="0" kern="1200" kumimoji="0" lang="en-US" noProof="0" normalizeH="0" spc="0" strike="noStrike" sz="1100" u="none">
                <a:ln>
                  <a:noFill/>
                </a:ln>
                <a:solidFill>
                  <a:prstClr val="black"/>
                </a:solidFill>
                <a:effectLst/>
                <a:uLnTx/>
                <a:uFillTx/>
                <a:latin charset="0" panose="020B0606030504020204" pitchFamily="34" typeface="Open Sans"/>
                <a:ea charset="0" panose="020B0606030504020204" pitchFamily="34" typeface="Open Sans"/>
                <a:cs charset="0" panose="020B0606030504020204" pitchFamily="34" typeface="Open Sans"/>
              </a:rPr>
              <a:t> </a:t>
            </a:r>
            <a:r>
              <a:rPr b="0" baseline="0" cap="none" dirty="0" err="1" i="0" kern="1200" kumimoji="0" lang="en-US" noProof="0" normalizeH="0" spc="0" strike="noStrike" sz="1100" u="none">
                <a:ln>
                  <a:noFill/>
                </a:ln>
                <a:solidFill>
                  <a:prstClr val="black"/>
                </a:solidFill>
                <a:effectLst/>
                <a:uLnTx/>
                <a:uFillTx/>
                <a:latin charset="0" panose="020B0606030504020204" pitchFamily="34" typeface="Open Sans"/>
                <a:ea charset="0" panose="020B0606030504020204" pitchFamily="34" typeface="Open Sans"/>
                <a:cs charset="0" panose="020B0606030504020204" pitchFamily="34" typeface="Open Sans"/>
              </a:rPr>
              <a:t>xt</a:t>
            </a:r>
            <a:r>
              <a:rPr b="0" baseline="0" cap="none" dirty="0" i="0" kern="1200" kumimoji="0" lang="en-US" noProof="0" normalizeH="0" spc="0" strike="noStrike" sz="1100" u="none">
                <a:ln>
                  <a:noFill/>
                </a:ln>
                <a:solidFill>
                  <a:prstClr val="black"/>
                </a:solidFill>
                <a:effectLst/>
                <a:uLnTx/>
                <a:uFillTx/>
                <a:latin charset="0" panose="020B0606030504020204" pitchFamily="34" typeface="Open Sans"/>
                <a:ea charset="0" panose="020B0606030504020204" pitchFamily="34" typeface="Open Sans"/>
                <a:cs charset="0" panose="020B0606030504020204" pitchFamily="34" typeface="Open Sans"/>
              </a:rPr>
              <a:t> ever since the 1500s Lorem Ipsum is simply dummy</a:t>
            </a:r>
          </a:p>
          <a:p>
            <a:pPr algn="l" defTabSz="457127" eaLnBrk="1" fontAlgn="base" hangingPunct="1" indent="0" latinLnBrk="0" lvl="0" marL="0" marR="0" rtl="0">
              <a:lnSpc>
                <a:spcPct val="107000"/>
              </a:lnSpc>
              <a:spcBef>
                <a:spcPts val="0"/>
              </a:spcBef>
              <a:spcAft>
                <a:spcPts val="0"/>
              </a:spcAft>
              <a:buClrTx/>
              <a:buSzTx/>
              <a:buFontTx/>
              <a:buNone/>
              <a:tabLst/>
              <a:defRPr/>
            </a:pPr>
            <a:endParaRPr b="1" baseline="0" cap="none" dirty="0" i="0" kern="1200" kumimoji="0" lang="en-US" noProof="0" normalizeH="0" spc="0" strike="noStrike" sz="1200" u="none">
              <a:ln>
                <a:noFill/>
              </a:ln>
              <a:solidFill>
                <a:prstClr val="black"/>
              </a:solidFill>
              <a:effectLst/>
              <a:uLnTx/>
              <a:uFillTx/>
              <a:latin charset="0" panose="020B0606030504020204" pitchFamily="34" typeface="Open Sans"/>
              <a:ea charset="0" panose="020B0606030504020204" pitchFamily="34" typeface="Open Sans"/>
              <a:cs charset="0" panose="020B0606030504020204" pitchFamily="34" typeface="Open Sans"/>
            </a:endParaRPr>
          </a:p>
          <a:p>
            <a:pPr algn="l" defTabSz="457127" eaLnBrk="1" fontAlgn="base" hangingPunct="1" indent="-171450" latinLnBrk="0" lvl="0" marL="171450" marR="0" rtl="0">
              <a:lnSpc>
                <a:spcPct val="107000"/>
              </a:lnSpc>
              <a:spcBef>
                <a:spcPts val="0"/>
              </a:spcBef>
              <a:spcAft>
                <a:spcPts val="0"/>
              </a:spcAft>
              <a:buClrTx/>
              <a:buSzTx/>
              <a:buFont charset="2" panose="05000000000000000000" pitchFamily="2" typeface="Wingdings"/>
              <a:buChar char="§"/>
              <a:tabLst/>
              <a:defRPr/>
            </a:pPr>
            <a:r>
              <a:rPr b="1" baseline="0" cap="none" dirty="0" i="0" kern="1200" kumimoji="0" lang="en-US" noProof="0" normalizeH="0" spc="0" strike="noStrike" sz="1200" u="none">
                <a:ln>
                  <a:noFill/>
                </a:ln>
                <a:solidFill>
                  <a:srgbClr val="BF3533"/>
                </a:solidFill>
                <a:effectLst/>
                <a:uLnTx/>
                <a:uFillTx/>
                <a:latin charset="0" panose="020B0606030504020204" pitchFamily="34" typeface="Open Sans"/>
                <a:ea charset="0" panose="020B0606030504020204" pitchFamily="34" typeface="Open Sans"/>
                <a:cs charset="0" panose="020B0606030504020204" pitchFamily="34" typeface="Open Sans"/>
              </a:rPr>
              <a:t>UNIVERSITY OF LOREX </a:t>
            </a:r>
            <a:r>
              <a:rPr b="0" baseline="0" cap="none" dirty="0" i="0" kern="1200" kumimoji="0" lang="en-US" noProof="0" normalizeH="0" spc="0" strike="noStrike" sz="1400" u="none">
                <a:ln>
                  <a:noFill/>
                </a:ln>
                <a:solidFill>
                  <a:prstClr val="black"/>
                </a:solidFill>
                <a:effectLst/>
                <a:uLnTx/>
                <a:uFillTx/>
                <a:latin charset="0" panose="020B0606030504020204" pitchFamily="34" typeface="Open Sans"/>
                <a:ea charset="0" panose="020B0606030504020204" pitchFamily="34" typeface="Open Sans"/>
                <a:cs charset="0" panose="020B0606030504020204" pitchFamily="34" typeface="Open Sans"/>
              </a:rPr>
              <a:t>| </a:t>
            </a:r>
            <a:r>
              <a:rPr b="0" baseline="0" cap="none" dirty="0" i="0" kern="1200" kumimoji="0" lang="en-US" noProof="0" normalizeH="0" spc="0" strike="noStrike" sz="1200" u="none">
                <a:ln>
                  <a:noFill/>
                </a:ln>
                <a:solidFill>
                  <a:prstClr val="black"/>
                </a:solidFill>
                <a:effectLst/>
                <a:uLnTx/>
                <a:uFillTx/>
                <a:latin charset="0" panose="020B0606030504020204" pitchFamily="34" typeface="Open Sans"/>
                <a:ea charset="0" panose="020B0606030504020204" pitchFamily="34" typeface="Open Sans"/>
                <a:cs charset="0" panose="020B0606030504020204" pitchFamily="34" typeface="Open Sans"/>
              </a:rPr>
              <a:t>Jan 2014 To Dec 2016</a:t>
            </a:r>
          </a:p>
          <a:p>
            <a:pPr algn="l" defTabSz="457127"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n-US" noProof="0" normalizeH="0" spc="0" strike="noStrike" sz="1200" u="none">
                <a:ln>
                  <a:noFill/>
                </a:ln>
                <a:solidFill>
                  <a:srgbClr val="808080"/>
                </a:solidFill>
                <a:effectLst/>
                <a:uLnTx/>
                <a:uFillTx/>
                <a:latin charset="0" panose="020B0606030504020204" pitchFamily="34" typeface="Open Sans"/>
                <a:ea charset="0" panose="020B0606030504020204" pitchFamily="34" typeface="Open Sans"/>
                <a:cs charset="0" panose="020B0606030504020204" pitchFamily="34" typeface="Open Sans"/>
              </a:rPr>
              <a:t>BACHELOR</a:t>
            </a:r>
          </a:p>
          <a:p>
            <a:pPr algn="l" defTabSz="457127" eaLnBrk="1" fontAlgn="auto" hangingPunct="1" indent="0" latinLnBrk="0" lvl="0" marL="180975" marR="0" rtl="0">
              <a:lnSpc>
                <a:spcPct val="100000"/>
              </a:lnSpc>
              <a:spcBef>
                <a:spcPts val="0"/>
              </a:spcBef>
              <a:spcAft>
                <a:spcPts val="0"/>
              </a:spcAft>
              <a:buClrTx/>
              <a:buSzTx/>
              <a:buFontTx/>
              <a:buNone/>
              <a:tabLst/>
              <a:defRPr/>
            </a:pPr>
            <a:r>
              <a:rPr b="0" baseline="0" cap="none" dirty="0" i="0" kern="1200" kumimoji="0" lang="en-US" noProof="0" normalizeH="0" spc="0" strike="noStrike" sz="1100" u="none">
                <a:ln>
                  <a:noFill/>
                </a:ln>
                <a:solidFill>
                  <a:prstClr val="black"/>
                </a:solidFill>
                <a:effectLst/>
                <a:uLnTx/>
                <a:uFillTx/>
                <a:latin charset="0" panose="020B0606030504020204" pitchFamily="34" typeface="Open Sans"/>
                <a:ea charset="0" panose="020B0606030504020204" pitchFamily="34" typeface="Open Sans"/>
                <a:cs charset="0" panose="020B0606030504020204" pitchFamily="34" typeface="Open Sans"/>
              </a:rPr>
              <a:t>Lorem Ipsum is simply dummy text of the printing and typesetting </a:t>
            </a:r>
            <a:r>
              <a:rPr b="0" baseline="0" cap="none" dirty="0" err="1" i="0" kern="1200" kumimoji="0" lang="en-US" noProof="0" normalizeH="0" spc="0" strike="noStrike" sz="1100" u="none">
                <a:ln>
                  <a:noFill/>
                </a:ln>
                <a:solidFill>
                  <a:prstClr val="black"/>
                </a:solidFill>
                <a:effectLst/>
                <a:uLnTx/>
                <a:uFillTx/>
                <a:latin charset="0" panose="020B0606030504020204" pitchFamily="34" typeface="Open Sans"/>
                <a:ea charset="0" panose="020B0606030504020204" pitchFamily="34" typeface="Open Sans"/>
                <a:cs charset="0" panose="020B0606030504020204" pitchFamily="34" typeface="Open Sans"/>
              </a:rPr>
              <a:t>indu</a:t>
            </a:r>
            <a:r>
              <a:rPr b="0" baseline="0" cap="none" dirty="0" i="0" kern="1200" kumimoji="0" lang="en-US" noProof="0" normalizeH="0" spc="0" strike="noStrike" sz="1100" u="none">
                <a:ln>
                  <a:noFill/>
                </a:ln>
                <a:solidFill>
                  <a:prstClr val="black"/>
                </a:solidFill>
                <a:effectLst/>
                <a:uLnTx/>
                <a:uFillTx/>
                <a:latin charset="0" panose="020B0606030504020204" pitchFamily="34" typeface="Open Sans"/>
                <a:ea charset="0" panose="020B0606030504020204" pitchFamily="34" typeface="Open Sans"/>
                <a:cs charset="0" panose="020B0606030504020204" pitchFamily="34" typeface="Open Sans"/>
              </a:rPr>
              <a:t> </a:t>
            </a:r>
            <a:r>
              <a:rPr b="0" baseline="0" cap="none" dirty="0" err="1" i="0" kern="1200" kumimoji="0" lang="en-US" noProof="0" normalizeH="0" spc="0" strike="noStrike" sz="1100" u="none">
                <a:ln>
                  <a:noFill/>
                </a:ln>
                <a:solidFill>
                  <a:prstClr val="black"/>
                </a:solidFill>
                <a:effectLst/>
                <a:uLnTx/>
                <a:uFillTx/>
                <a:latin charset="0" panose="020B0606030504020204" pitchFamily="34" typeface="Open Sans"/>
                <a:ea charset="0" panose="020B0606030504020204" pitchFamily="34" typeface="Open Sans"/>
                <a:cs charset="0" panose="020B0606030504020204" pitchFamily="34" typeface="Open Sans"/>
              </a:rPr>
              <a:t>stry</a:t>
            </a:r>
            <a:r>
              <a:rPr b="0" baseline="0" cap="none" dirty="0" i="0" kern="1200" kumimoji="0" lang="en-US" noProof="0" normalizeH="0" spc="0" strike="noStrike" sz="1100" u="none">
                <a:ln>
                  <a:noFill/>
                </a:ln>
                <a:solidFill>
                  <a:prstClr val="black"/>
                </a:solidFill>
                <a:effectLst/>
                <a:uLnTx/>
                <a:uFillTx/>
                <a:latin charset="0" panose="020B0606030504020204" pitchFamily="34" typeface="Open Sans"/>
                <a:ea charset="0" panose="020B0606030504020204" pitchFamily="34" typeface="Open Sans"/>
                <a:cs charset="0" panose="020B0606030504020204" pitchFamily="34" typeface="Open Sans"/>
              </a:rPr>
              <a:t>. Lorem Ipsum has been the industry's standard dummy </a:t>
            </a:r>
            <a:r>
              <a:rPr b="0" baseline="0" cap="none" dirty="0" err="1" i="0" kern="1200" kumimoji="0" lang="en-US" noProof="0" normalizeH="0" spc="0" strike="noStrike" sz="1100" u="none">
                <a:ln>
                  <a:noFill/>
                </a:ln>
                <a:solidFill>
                  <a:prstClr val="black"/>
                </a:solidFill>
                <a:effectLst/>
                <a:uLnTx/>
                <a:uFillTx/>
                <a:latin charset="0" panose="020B0606030504020204" pitchFamily="34" typeface="Open Sans"/>
                <a:ea charset="0" panose="020B0606030504020204" pitchFamily="34" typeface="Open Sans"/>
                <a:cs charset="0" panose="020B0606030504020204" pitchFamily="34" typeface="Open Sans"/>
              </a:rPr>
              <a:t>te</a:t>
            </a:r>
            <a:r>
              <a:rPr b="0" baseline="0" cap="none" dirty="0" i="0" kern="1200" kumimoji="0" lang="en-US" noProof="0" normalizeH="0" spc="0" strike="noStrike" sz="1100" u="none">
                <a:ln>
                  <a:noFill/>
                </a:ln>
                <a:solidFill>
                  <a:prstClr val="black"/>
                </a:solidFill>
                <a:effectLst/>
                <a:uLnTx/>
                <a:uFillTx/>
                <a:latin charset="0" panose="020B0606030504020204" pitchFamily="34" typeface="Open Sans"/>
                <a:ea charset="0" panose="020B0606030504020204" pitchFamily="34" typeface="Open Sans"/>
                <a:cs charset="0" panose="020B0606030504020204" pitchFamily="34" typeface="Open Sans"/>
              </a:rPr>
              <a:t> </a:t>
            </a:r>
            <a:r>
              <a:rPr b="0" baseline="0" cap="none" dirty="0" err="1" i="0" kern="1200" kumimoji="0" lang="en-US" noProof="0" normalizeH="0" spc="0" strike="noStrike" sz="1100" u="none">
                <a:ln>
                  <a:noFill/>
                </a:ln>
                <a:solidFill>
                  <a:prstClr val="black"/>
                </a:solidFill>
                <a:effectLst/>
                <a:uLnTx/>
                <a:uFillTx/>
                <a:latin charset="0" panose="020B0606030504020204" pitchFamily="34" typeface="Open Sans"/>
                <a:ea charset="0" panose="020B0606030504020204" pitchFamily="34" typeface="Open Sans"/>
                <a:cs charset="0" panose="020B0606030504020204" pitchFamily="34" typeface="Open Sans"/>
              </a:rPr>
              <a:t>xt</a:t>
            </a:r>
            <a:r>
              <a:rPr b="0" baseline="0" cap="none" dirty="0" i="0" kern="1200" kumimoji="0" lang="en-US" noProof="0" normalizeH="0" spc="0" strike="noStrike" sz="1100" u="none">
                <a:ln>
                  <a:noFill/>
                </a:ln>
                <a:solidFill>
                  <a:prstClr val="black"/>
                </a:solidFill>
                <a:effectLst/>
                <a:uLnTx/>
                <a:uFillTx/>
                <a:latin charset="0" panose="020B0606030504020204" pitchFamily="34" typeface="Open Sans"/>
                <a:ea charset="0" panose="020B0606030504020204" pitchFamily="34" typeface="Open Sans"/>
                <a:cs charset="0" panose="020B0606030504020204" pitchFamily="34" typeface="Open Sans"/>
              </a:rPr>
              <a:t> ever since the 1500s Lorem Ipsum is simply dummy</a:t>
            </a:r>
          </a:p>
        </p:txBody>
      </p:sp>
      <p:sp>
        <p:nvSpPr>
          <p:cNvPr id="29" name="Rectangle 28">
            <a:extLst>
              <a:ext uri="{FF2B5EF4-FFF2-40B4-BE49-F238E27FC236}">
                <a16:creationId xmlns:a16="http://schemas.microsoft.com/office/drawing/2014/main" id="{0C4C974C-CDF2-4162-B682-3EB41EB60A03}"/>
              </a:ext>
            </a:extLst>
          </p:cNvPr>
          <p:cNvSpPr/>
          <p:nvPr/>
        </p:nvSpPr>
        <p:spPr>
          <a:xfrm>
            <a:off x="511568" y="10130297"/>
            <a:ext cx="4824751" cy="279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none">
            <a:prstTxWarp prst="textNoShape">
              <a:avLst/>
            </a:prstTxWarp>
            <a:noAutofit/>
          </a:bodyPr>
          <a:lstStyle/>
          <a:p>
            <a:pPr algn="l" defTabSz="457127" eaLnBrk="1" fontAlgn="base" hangingPunct="1" indent="-179388" latinLnBrk="0" lvl="0" marL="179388" marR="0" rtl="0">
              <a:lnSpc>
                <a:spcPct val="150000"/>
              </a:lnSpc>
              <a:spcBef>
                <a:spcPts val="600"/>
              </a:spcBef>
              <a:spcAft>
                <a:spcPts val="600"/>
              </a:spcAft>
              <a:buClr>
                <a:srgbClr val="404040"/>
              </a:buClr>
              <a:buSzTx/>
              <a:buFont charset="2" panose="05050102010706020507" pitchFamily="18" typeface="Symbol"/>
              <a:buChar char=""/>
              <a:tabLst>
                <a:tab algn="l" pos="268288"/>
                <a:tab algn="l" pos="4340225"/>
              </a:tabLst>
              <a:defRPr/>
            </a:pPr>
            <a:r>
              <a:rPr b="0" baseline="0" cap="none" dirty="0" i="0" kern="1200" kumimoji="0" lang="fr-FR" noProof="0" normalizeH="0" spc="0" strike="noStrike" sz="1200" u="none">
                <a:ln>
                  <a:noFill/>
                </a:ln>
                <a:solidFill>
                  <a:srgbClr val="404040"/>
                </a:solidFill>
                <a:effectLst/>
                <a:uLnTx/>
                <a:uFillTx/>
                <a:latin charset="0" panose="020B0606030504020204" pitchFamily="34" typeface="Open Sans"/>
                <a:ea charset="0" panose="020B0606030504020204" pitchFamily="34" typeface="Open Sans"/>
                <a:cs charset="0" panose="020B0606030504020204" pitchFamily="34" typeface="Open Sans"/>
              </a:rPr>
              <a:t>Internet – Reading – Photography - Trip</a:t>
            </a:r>
          </a:p>
        </p:txBody>
      </p:sp>
      <p:sp>
        <p:nvSpPr>
          <p:cNvPr id="30" name="Rectangle 29">
            <a:extLst>
              <a:ext uri="{FF2B5EF4-FFF2-40B4-BE49-F238E27FC236}">
                <a16:creationId xmlns:a16="http://schemas.microsoft.com/office/drawing/2014/main" id="{4A7D8026-0958-4A78-90EA-939CB5AC84C6}"/>
              </a:ext>
            </a:extLst>
          </p:cNvPr>
          <p:cNvSpPr>
            <a:spLocks/>
          </p:cNvSpPr>
          <p:nvPr/>
        </p:nvSpPr>
        <p:spPr>
          <a:xfrm>
            <a:off x="470730" y="5655961"/>
            <a:ext cx="6607325" cy="2319274"/>
          </a:xfrm>
          <a:prstGeom prst="rect">
            <a:avLst/>
          </a:prstGeom>
          <a:noFill/>
          <a:ln cap="flat">
            <a:noFill/>
            <a:prstDash val="solid"/>
          </a:ln>
        </p:spPr>
        <p:txBody>
          <a:bodyPr anchor="t" anchorCtr="0" bIns="45720" compatLnSpc="0" lIns="91440" rIns="91440" tIns="45720" vert="horz" wrap="square">
            <a:noAutofit/>
          </a:bodyPr>
          <a:lstStyle/>
          <a:p>
            <a:pPr algn="l" defTabSz="457127" eaLnBrk="1" fontAlgn="base" hangingPunct="1" indent="-179388" latinLnBrk="0" lvl="0" marL="179388" marR="0" rtl="0">
              <a:lnSpc>
                <a:spcPct val="150000"/>
              </a:lnSpc>
              <a:spcBef>
                <a:spcPts val="0"/>
              </a:spcBef>
              <a:spcAft>
                <a:spcPts val="0"/>
              </a:spcAft>
              <a:buClrTx/>
              <a:buSzTx/>
              <a:buFont charset="2" panose="05050102010706020507" pitchFamily="18" typeface="Symbol"/>
              <a:buChar char=""/>
              <a:tabLst>
                <a:tab algn="l" pos="268288"/>
                <a:tab algn="l" pos="4340225"/>
              </a:tabLst>
              <a:defRPr/>
            </a:pPr>
            <a:r>
              <a:rPr b="0" baseline="0" cap="none" dirty="0" err="1" i="0" kern="1200" kumimoji="0" lang="fr-FR" noProof="0" normalizeH="0" spc="0" strike="noStrike" sz="1200" u="none">
                <a:ln>
                  <a:noFill/>
                </a:ln>
                <a:solidFill>
                  <a:prstClr val="black">
                    <a:lumMod val="75000"/>
                    <a:lumOff val="25000"/>
                  </a:prstClr>
                </a:solidFill>
                <a:effectLst/>
                <a:uLnTx/>
                <a:uFillTx/>
                <a:latin charset="0" panose="020B0606030504020204" pitchFamily="34" typeface="Open Sans"/>
                <a:ea charset="0" panose="020B0606030504020204" pitchFamily="34" typeface="Open Sans"/>
                <a:cs charset="0" panose="020B0606030504020204" pitchFamily="34" typeface="Open Sans"/>
              </a:rPr>
              <a:t>Knowledge</a:t>
            </a:r>
            <a:r>
              <a:rPr b="0" baseline="0" cap="none" dirty="0" i="0" kern="1200" kumimoji="0" lang="fr-FR" noProof="0" normalizeH="0" spc="0" strike="noStrike" sz="1200" u="none">
                <a:ln>
                  <a:noFill/>
                </a:ln>
                <a:solidFill>
                  <a:prstClr val="black">
                    <a:lumMod val="75000"/>
                    <a:lumOff val="25000"/>
                  </a:prstClr>
                </a:solidFill>
                <a:effectLst/>
                <a:uLnTx/>
                <a:uFillTx/>
                <a:latin charset="0" panose="020B0606030504020204" pitchFamily="34" typeface="Open Sans"/>
                <a:ea charset="0" panose="020B0606030504020204" pitchFamily="34" typeface="Open Sans"/>
                <a:cs charset="0" panose="020B0606030504020204" pitchFamily="34" typeface="Open Sans"/>
              </a:rPr>
              <a:t> 1</a:t>
            </a:r>
          </a:p>
          <a:p>
            <a:pPr algn="l" defTabSz="457127" eaLnBrk="1" fontAlgn="base" hangingPunct="1" indent="-179388" latinLnBrk="0" lvl="0" marL="179388" marR="0" rtl="0">
              <a:lnSpc>
                <a:spcPct val="150000"/>
              </a:lnSpc>
              <a:spcBef>
                <a:spcPts val="0"/>
              </a:spcBef>
              <a:spcAft>
                <a:spcPts val="0"/>
              </a:spcAft>
              <a:buClrTx/>
              <a:buSzTx/>
              <a:buFont charset="2" panose="05050102010706020507" pitchFamily="18" typeface="Symbol"/>
              <a:buChar char=""/>
              <a:tabLst>
                <a:tab algn="l" pos="268288"/>
                <a:tab algn="l" pos="4340225"/>
              </a:tabLst>
              <a:defRPr/>
            </a:pPr>
            <a:r>
              <a:rPr b="0" baseline="0" cap="none" dirty="0" err="1" i="0" kern="1200" kumimoji="0" lang="fr-FR" noProof="0" normalizeH="0" spc="0" strike="noStrike" sz="1200" u="none">
                <a:ln>
                  <a:noFill/>
                </a:ln>
                <a:solidFill>
                  <a:prstClr val="black">
                    <a:lumMod val="75000"/>
                    <a:lumOff val="25000"/>
                  </a:prstClr>
                </a:solidFill>
                <a:effectLst/>
                <a:uLnTx/>
                <a:uFillTx/>
                <a:latin charset="0" panose="020B0606030504020204" pitchFamily="34" typeface="Open Sans"/>
                <a:ea charset="0" panose="020B0606030504020204" pitchFamily="34" typeface="Open Sans"/>
                <a:cs charset="0" panose="020B0606030504020204" pitchFamily="34" typeface="Open Sans"/>
              </a:rPr>
              <a:t>Knowledge</a:t>
            </a:r>
            <a:r>
              <a:rPr b="0" baseline="0" cap="none" dirty="0" i="0" kern="1200" kumimoji="0" lang="fr-FR" noProof="0" normalizeH="0" spc="0" strike="noStrike" sz="1200" u="none">
                <a:ln>
                  <a:noFill/>
                </a:ln>
                <a:solidFill>
                  <a:prstClr val="black">
                    <a:lumMod val="75000"/>
                    <a:lumOff val="25000"/>
                  </a:prstClr>
                </a:solidFill>
                <a:effectLst/>
                <a:uLnTx/>
                <a:uFillTx/>
                <a:latin charset="0" panose="020B0606030504020204" pitchFamily="34" typeface="Open Sans"/>
                <a:ea charset="0" panose="020B0606030504020204" pitchFamily="34" typeface="Open Sans"/>
                <a:cs charset="0" panose="020B0606030504020204" pitchFamily="34" typeface="Open Sans"/>
              </a:rPr>
              <a:t> 2</a:t>
            </a:r>
          </a:p>
          <a:p>
            <a:pPr algn="l" defTabSz="457127" eaLnBrk="1" fontAlgn="base" hangingPunct="1" indent="-179388" latinLnBrk="0" lvl="0" marL="179388" marR="0" rtl="0">
              <a:lnSpc>
                <a:spcPct val="150000"/>
              </a:lnSpc>
              <a:spcBef>
                <a:spcPts val="0"/>
              </a:spcBef>
              <a:spcAft>
                <a:spcPts val="0"/>
              </a:spcAft>
              <a:buClrTx/>
              <a:buSzTx/>
              <a:buFont charset="2" panose="05050102010706020507" pitchFamily="18" typeface="Symbol"/>
              <a:buChar char=""/>
              <a:tabLst>
                <a:tab algn="l" pos="268288"/>
                <a:tab algn="l" pos="4340225"/>
              </a:tabLst>
              <a:defRPr/>
            </a:pPr>
            <a:r>
              <a:rPr b="0" baseline="0" cap="none" dirty="0" err="1" i="0" kern="1200" kumimoji="0" lang="fr-FR" noProof="0" normalizeH="0" spc="0" strike="noStrike" sz="1200" u="none">
                <a:ln>
                  <a:noFill/>
                </a:ln>
                <a:solidFill>
                  <a:prstClr val="black">
                    <a:lumMod val="75000"/>
                    <a:lumOff val="25000"/>
                  </a:prstClr>
                </a:solidFill>
                <a:effectLst/>
                <a:uLnTx/>
                <a:uFillTx/>
                <a:latin charset="0" panose="020B0606030504020204" pitchFamily="34" typeface="Open Sans"/>
                <a:ea charset="0" panose="020B0606030504020204" pitchFamily="34" typeface="Open Sans"/>
                <a:cs charset="0" panose="020B0606030504020204" pitchFamily="34" typeface="Open Sans"/>
              </a:rPr>
              <a:t>Knowledge</a:t>
            </a:r>
            <a:r>
              <a:rPr b="0" baseline="0" cap="none" dirty="0" i="0" kern="1200" kumimoji="0" lang="fr-FR" noProof="0" normalizeH="0" spc="0" strike="noStrike" sz="1200" u="none">
                <a:ln>
                  <a:noFill/>
                </a:ln>
                <a:solidFill>
                  <a:prstClr val="black">
                    <a:lumMod val="75000"/>
                    <a:lumOff val="25000"/>
                  </a:prstClr>
                </a:solidFill>
                <a:effectLst/>
                <a:uLnTx/>
                <a:uFillTx/>
                <a:latin charset="0" panose="020B0606030504020204" pitchFamily="34" typeface="Open Sans"/>
                <a:ea charset="0" panose="020B0606030504020204" pitchFamily="34" typeface="Open Sans"/>
                <a:cs charset="0" panose="020B0606030504020204" pitchFamily="34" typeface="Open Sans"/>
              </a:rPr>
              <a:t> 3</a:t>
            </a:r>
          </a:p>
          <a:p>
            <a:pPr algn="l" defTabSz="457127" eaLnBrk="1" fontAlgn="base" hangingPunct="1" indent="-179388" latinLnBrk="0" lvl="0" marL="179388" marR="0" rtl="0">
              <a:lnSpc>
                <a:spcPct val="150000"/>
              </a:lnSpc>
              <a:spcBef>
                <a:spcPts val="0"/>
              </a:spcBef>
              <a:spcAft>
                <a:spcPts val="0"/>
              </a:spcAft>
              <a:buClrTx/>
              <a:buSzTx/>
              <a:buFont charset="2" panose="05050102010706020507" pitchFamily="18" typeface="Symbol"/>
              <a:buChar char=""/>
              <a:tabLst>
                <a:tab algn="l" pos="268288"/>
                <a:tab algn="l" pos="4340225"/>
              </a:tabLst>
              <a:defRPr/>
            </a:pPr>
            <a:r>
              <a:rPr b="0" baseline="0" cap="none" dirty="0" err="1" i="0" kern="1200" kumimoji="0" lang="fr-FR" noProof="0" normalizeH="0" spc="0" strike="noStrike" sz="1200" u="none">
                <a:ln>
                  <a:noFill/>
                </a:ln>
                <a:solidFill>
                  <a:prstClr val="black">
                    <a:lumMod val="75000"/>
                    <a:lumOff val="25000"/>
                  </a:prstClr>
                </a:solidFill>
                <a:effectLst/>
                <a:uLnTx/>
                <a:uFillTx/>
                <a:latin charset="0" panose="020B0606030504020204" pitchFamily="34" typeface="Open Sans"/>
                <a:ea charset="0" panose="020B0606030504020204" pitchFamily="34" typeface="Open Sans"/>
                <a:cs charset="0" panose="020B0606030504020204" pitchFamily="34" typeface="Open Sans"/>
              </a:rPr>
              <a:t>Knowledge</a:t>
            </a:r>
            <a:r>
              <a:rPr b="0" baseline="0" cap="none" dirty="0" i="0" kern="1200" kumimoji="0" lang="fr-FR" noProof="0" normalizeH="0" spc="0" strike="noStrike" sz="1200" u="none">
                <a:ln>
                  <a:noFill/>
                </a:ln>
                <a:solidFill>
                  <a:prstClr val="black">
                    <a:lumMod val="75000"/>
                    <a:lumOff val="25000"/>
                  </a:prstClr>
                </a:solidFill>
                <a:effectLst/>
                <a:uLnTx/>
                <a:uFillTx/>
                <a:latin charset="0" panose="020B0606030504020204" pitchFamily="34" typeface="Open Sans"/>
                <a:ea charset="0" panose="020B0606030504020204" pitchFamily="34" typeface="Open Sans"/>
                <a:cs charset="0" panose="020B0606030504020204" pitchFamily="34" typeface="Open Sans"/>
              </a:rPr>
              <a:t> 4</a:t>
            </a:r>
          </a:p>
          <a:p>
            <a:pPr algn="l" defTabSz="457127" eaLnBrk="1" fontAlgn="base" hangingPunct="1" indent="-179388" latinLnBrk="0" lvl="0" marL="179388" marR="0" rtl="0">
              <a:lnSpc>
                <a:spcPct val="150000"/>
              </a:lnSpc>
              <a:spcBef>
                <a:spcPts val="0"/>
              </a:spcBef>
              <a:spcAft>
                <a:spcPts val="0"/>
              </a:spcAft>
              <a:buClrTx/>
              <a:buSzTx/>
              <a:buFont charset="2" panose="05050102010706020507" pitchFamily="18" typeface="Symbol"/>
              <a:buChar char=""/>
              <a:tabLst>
                <a:tab algn="l" pos="268288"/>
                <a:tab algn="l" pos="4340225"/>
              </a:tabLst>
              <a:defRPr/>
            </a:pPr>
            <a:r>
              <a:rPr b="0" baseline="0" cap="none" dirty="0" err="1" i="0" kern="1200" kumimoji="0" lang="fr-FR" noProof="0" normalizeH="0" spc="0" strike="noStrike" sz="1200" u="none">
                <a:ln>
                  <a:noFill/>
                </a:ln>
                <a:solidFill>
                  <a:prstClr val="black">
                    <a:lumMod val="75000"/>
                    <a:lumOff val="25000"/>
                  </a:prstClr>
                </a:solidFill>
                <a:effectLst/>
                <a:uLnTx/>
                <a:uFillTx/>
                <a:latin charset="0" panose="020B0606030504020204" pitchFamily="34" typeface="Open Sans"/>
                <a:ea charset="0" panose="020B0606030504020204" pitchFamily="34" typeface="Open Sans"/>
                <a:cs charset="0" panose="020B0606030504020204" pitchFamily="34" typeface="Open Sans"/>
              </a:rPr>
              <a:t>Knowledge</a:t>
            </a:r>
            <a:r>
              <a:rPr b="0" baseline="0" cap="none" dirty="0" i="0" kern="1200" kumimoji="0" lang="fr-FR" noProof="0" normalizeH="0" spc="0" strike="noStrike" sz="1200" u="none">
                <a:ln>
                  <a:noFill/>
                </a:ln>
                <a:solidFill>
                  <a:prstClr val="black">
                    <a:lumMod val="75000"/>
                    <a:lumOff val="25000"/>
                  </a:prstClr>
                </a:solidFill>
                <a:effectLst/>
                <a:uLnTx/>
                <a:uFillTx/>
                <a:latin charset="0" panose="020B0606030504020204" pitchFamily="34" typeface="Open Sans"/>
                <a:ea charset="0" panose="020B0606030504020204" pitchFamily="34" typeface="Open Sans"/>
                <a:cs charset="0" panose="020B0606030504020204" pitchFamily="34" typeface="Open Sans"/>
              </a:rPr>
              <a:t> 5</a:t>
            </a:r>
          </a:p>
          <a:p>
            <a:pPr algn="l" defTabSz="457127" eaLnBrk="1" fontAlgn="base" hangingPunct="1" indent="-179388" latinLnBrk="0" lvl="0" marL="179388" marR="0" rtl="0">
              <a:lnSpc>
                <a:spcPct val="150000"/>
              </a:lnSpc>
              <a:spcBef>
                <a:spcPts val="0"/>
              </a:spcBef>
              <a:spcAft>
                <a:spcPts val="0"/>
              </a:spcAft>
              <a:buClrTx/>
              <a:buSzTx/>
              <a:buFont charset="2" panose="05050102010706020507" pitchFamily="18" typeface="Symbol"/>
              <a:buChar char=""/>
              <a:tabLst>
                <a:tab algn="l" pos="268288"/>
                <a:tab algn="l" pos="4340225"/>
              </a:tabLst>
              <a:defRPr/>
            </a:pPr>
            <a:r>
              <a:rPr b="0" baseline="0" cap="none" dirty="0" err="1" i="0" kern="1200" kumimoji="0" lang="fr-FR" noProof="0" normalizeH="0" spc="0" strike="noStrike" sz="1200" u="none">
                <a:ln>
                  <a:noFill/>
                </a:ln>
                <a:solidFill>
                  <a:prstClr val="black">
                    <a:lumMod val="75000"/>
                    <a:lumOff val="25000"/>
                  </a:prstClr>
                </a:solidFill>
                <a:effectLst/>
                <a:uLnTx/>
                <a:uFillTx/>
                <a:latin charset="0" panose="020B0606030504020204" pitchFamily="34" typeface="Open Sans"/>
                <a:ea charset="0" panose="020B0606030504020204" pitchFamily="34" typeface="Open Sans"/>
                <a:cs charset="0" panose="020B0606030504020204" pitchFamily="34" typeface="Open Sans"/>
              </a:rPr>
              <a:t>Knowledge</a:t>
            </a:r>
            <a:r>
              <a:rPr b="0" baseline="0" cap="none" dirty="0" i="0" kern="1200" kumimoji="0" lang="fr-FR" noProof="0" normalizeH="0" spc="0" strike="noStrike" sz="1200" u="none">
                <a:ln>
                  <a:noFill/>
                </a:ln>
                <a:solidFill>
                  <a:prstClr val="black">
                    <a:lumMod val="75000"/>
                    <a:lumOff val="25000"/>
                  </a:prstClr>
                </a:solidFill>
                <a:effectLst/>
                <a:uLnTx/>
                <a:uFillTx/>
                <a:latin charset="0" panose="020B0606030504020204" pitchFamily="34" typeface="Open Sans"/>
                <a:ea charset="0" panose="020B0606030504020204" pitchFamily="34" typeface="Open Sans"/>
                <a:cs charset="0" panose="020B0606030504020204" pitchFamily="34" typeface="Open Sans"/>
              </a:rPr>
              <a:t>  6</a:t>
            </a:r>
          </a:p>
          <a:p>
            <a:pPr algn="l" defTabSz="457127" eaLnBrk="1" fontAlgn="base" hangingPunct="1" indent="-179388" latinLnBrk="0" lvl="0" marL="179388" marR="0" rtl="0">
              <a:lnSpc>
                <a:spcPct val="150000"/>
              </a:lnSpc>
              <a:spcBef>
                <a:spcPts val="0"/>
              </a:spcBef>
              <a:spcAft>
                <a:spcPts val="0"/>
              </a:spcAft>
              <a:buClrTx/>
              <a:buSzTx/>
              <a:buFont charset="2" panose="05050102010706020507" pitchFamily="18" typeface="Symbol"/>
              <a:buChar char=""/>
              <a:tabLst>
                <a:tab algn="l" pos="268288"/>
                <a:tab algn="l" pos="4340225"/>
              </a:tabLst>
              <a:defRPr/>
            </a:pPr>
            <a:r>
              <a:rPr b="0" baseline="0" cap="none" dirty="0" err="1" i="0" kern="1200" kumimoji="0" lang="fr-FR" noProof="0" normalizeH="0" spc="0" strike="noStrike" sz="1200" u="none">
                <a:ln>
                  <a:noFill/>
                </a:ln>
                <a:solidFill>
                  <a:prstClr val="black">
                    <a:lumMod val="75000"/>
                    <a:lumOff val="25000"/>
                  </a:prstClr>
                </a:solidFill>
                <a:effectLst/>
                <a:uLnTx/>
                <a:uFillTx/>
                <a:latin charset="0" panose="020B0606030504020204" pitchFamily="34" typeface="Open Sans"/>
                <a:ea charset="0" panose="020B0606030504020204" pitchFamily="34" typeface="Open Sans"/>
                <a:cs charset="0" panose="020B0606030504020204" pitchFamily="34" typeface="Open Sans"/>
              </a:rPr>
              <a:t>Knowledge</a:t>
            </a:r>
            <a:r>
              <a:rPr b="0" baseline="0" cap="none" dirty="0" i="0" kern="1200" kumimoji="0" lang="fr-FR" noProof="0" normalizeH="0" spc="0" strike="noStrike" sz="1200" u="none">
                <a:ln>
                  <a:noFill/>
                </a:ln>
                <a:solidFill>
                  <a:prstClr val="black">
                    <a:lumMod val="75000"/>
                    <a:lumOff val="25000"/>
                  </a:prstClr>
                </a:solidFill>
                <a:effectLst/>
                <a:uLnTx/>
                <a:uFillTx/>
                <a:latin charset="0" panose="020B0606030504020204" pitchFamily="34" typeface="Open Sans"/>
                <a:ea charset="0" panose="020B0606030504020204" pitchFamily="34" typeface="Open Sans"/>
                <a:cs charset="0" panose="020B0606030504020204" pitchFamily="34" typeface="Open Sans"/>
              </a:rPr>
              <a:t>  7</a:t>
            </a:r>
          </a:p>
        </p:txBody>
      </p:sp>
    </p:spTree>
    <p:extLst>
      <p:ext uri="{BB962C8B-B14F-4D97-AF65-F5344CB8AC3E}">
        <p14:creationId xmlns:p14="http://schemas.microsoft.com/office/powerpoint/2010/main" val="3591862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B9EA331B-2AAA-4112-ADC8-6FAC8EA32B0A}"/>
              </a:ext>
            </a:extLst>
          </p:cNvPr>
          <p:cNvSpPr/>
          <p:nvPr/>
        </p:nvSpPr>
        <p:spPr>
          <a:xfrm>
            <a:off x="56661" y="-11807"/>
            <a:ext cx="2576772" cy="10722732"/>
          </a:xfrm>
          <a:prstGeom prst="rect">
            <a:avLst/>
          </a:prstGeom>
          <a:solidFill>
            <a:srgbClr val="4346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99" name="Rectangle 98">
            <a:extLst>
              <a:ext uri="{FF2B5EF4-FFF2-40B4-BE49-F238E27FC236}">
                <a16:creationId xmlns:a16="http://schemas.microsoft.com/office/drawing/2014/main" id="{D475E02C-BAB1-4393-B506-0D467B84661F}"/>
              </a:ext>
            </a:extLst>
          </p:cNvPr>
          <p:cNvSpPr/>
          <p:nvPr/>
        </p:nvSpPr>
        <p:spPr>
          <a:xfrm>
            <a:off x="46401" y="4172932"/>
            <a:ext cx="2587031" cy="6539196"/>
          </a:xfrm>
          <a:prstGeom prst="rect">
            <a:avLst/>
          </a:prstGeom>
          <a:solidFill>
            <a:srgbClr val="0D92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122" name="Rectangle 121">
            <a:extLst>
              <a:ext uri="{FF2B5EF4-FFF2-40B4-BE49-F238E27FC236}">
                <a16:creationId xmlns:a16="http://schemas.microsoft.com/office/drawing/2014/main" id="{D05CE0DC-1740-4CB7-A7C6-B0E73659B557}"/>
              </a:ext>
            </a:extLst>
          </p:cNvPr>
          <p:cNvSpPr/>
          <p:nvPr/>
        </p:nvSpPr>
        <p:spPr>
          <a:xfrm>
            <a:off x="249396" y="7666583"/>
            <a:ext cx="2149965"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8686" defTabSz="432492">
              <a:lnSpc>
                <a:spcPct val="107000"/>
              </a:lnSpc>
              <a:spcAft>
                <a:spcPts val="738"/>
              </a:spcAft>
            </a:pPr>
            <a:r>
              <a:rPr lang="fr-MA" sz="1477" b="1"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HOBBIES</a:t>
            </a:r>
            <a:endParaRPr lang="fr-FR" sz="1477" b="1"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3" name="Table 122">
            <a:extLst>
              <a:ext uri="{FF2B5EF4-FFF2-40B4-BE49-F238E27FC236}">
                <a16:creationId xmlns:a16="http://schemas.microsoft.com/office/drawing/2014/main" id="{4ABB13AA-1BD1-4E3F-A249-F12416CFB988}"/>
              </a:ext>
            </a:extLst>
          </p:cNvPr>
          <p:cNvGraphicFramePr>
            <a:graphicFrameLocks noGrp="1"/>
          </p:cNvGraphicFramePr>
          <p:nvPr/>
        </p:nvGraphicFramePr>
        <p:xfrm>
          <a:off x="445201" y="8054676"/>
          <a:ext cx="2009201" cy="901397"/>
        </p:xfrm>
        <a:graphic>
          <a:graphicData uri="http://schemas.openxmlformats.org/drawingml/2006/table">
            <a:tbl>
              <a:tblPr firstRow="1" bandRow="1">
                <a:tableStyleId>{5C22544A-7EE6-4342-B048-85BDC9FD1C3A}</a:tableStyleId>
              </a:tblPr>
              <a:tblGrid>
                <a:gridCol w="2009201">
                  <a:extLst>
                    <a:ext uri="{9D8B030D-6E8A-4147-A177-3AD203B41FA5}">
                      <a16:colId xmlns:a16="http://schemas.microsoft.com/office/drawing/2014/main" val="1372251140"/>
                    </a:ext>
                  </a:extLst>
                </a:gridCol>
              </a:tblGrid>
              <a:tr h="897017">
                <a:tc>
                  <a:txBody>
                    <a:bodyPr/>
                    <a:lstStyle/>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0" i="1" kern="12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Mothanna" panose="02000503000000000000" pitchFamily="2" charset="-78"/>
                        </a:rPr>
                        <a:t>CINÉMA</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0" i="1" kern="12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Mothanna" panose="02000503000000000000" pitchFamily="2" charset="-78"/>
                        </a:rPr>
                        <a:t>MUSIC</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0" i="1" kern="12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Mothanna" panose="02000503000000000000" pitchFamily="2" charset="-78"/>
                        </a:rPr>
                        <a:t>GAMES</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0" i="1" kern="12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Mothanna" panose="02000503000000000000" pitchFamily="2" charset="-78"/>
                        </a:rPr>
                        <a:t>BOOKS</a:t>
                      </a:r>
                      <a:endParaRPr lang="fr-FR" sz="800" b="0" i="1" kern="12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775" y="209610"/>
            <a:ext cx="1723973" cy="1723973"/>
          </a:xfrm>
          <a:prstGeom prst="ellipse">
            <a:avLst/>
          </a:prstGeom>
          <a:noFill/>
          <a:ln w="31750" cmpd="sng">
            <a:solidFill>
              <a:schemeClr val="bg1"/>
            </a:solidFill>
            <a:prstDash val="solid"/>
          </a:ln>
        </p:spPr>
      </p:pic>
      <p:sp>
        <p:nvSpPr>
          <p:cNvPr id="45" name="Rectangle 44">
            <a:extLst>
              <a:ext uri="{FF2B5EF4-FFF2-40B4-BE49-F238E27FC236}">
                <a16:creationId xmlns:a16="http://schemas.microsoft.com/office/drawing/2014/main" id="{1C3EE4EF-222A-439A-A83F-93A8F5E514FA}"/>
              </a:ext>
            </a:extLst>
          </p:cNvPr>
          <p:cNvSpPr/>
          <p:nvPr/>
        </p:nvSpPr>
        <p:spPr>
          <a:xfrm>
            <a:off x="17458" y="1958667"/>
            <a:ext cx="2615974"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gn="ctr" defTabSz="432492">
              <a:lnSpc>
                <a:spcPct val="80000"/>
              </a:lnSpc>
            </a:pPr>
            <a:r>
              <a:rPr lang="fr-FR" sz="2158"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FR" sz="2158" b="1"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BRAHIM</a:t>
            </a:r>
            <a:r>
              <a:rPr lang="fr-FR" sz="2158"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FR" sz="2158" b="1"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BAHLA</a:t>
            </a:r>
          </a:p>
        </p:txBody>
      </p:sp>
      <p:sp>
        <p:nvSpPr>
          <p:cNvPr id="47" name="Rectangle 46">
            <a:extLst>
              <a:ext uri="{FF2B5EF4-FFF2-40B4-BE49-F238E27FC236}">
                <a16:creationId xmlns:a16="http://schemas.microsoft.com/office/drawing/2014/main" id="{BE636B6A-2301-4300-8F79-899330FD796D}"/>
              </a:ext>
            </a:extLst>
          </p:cNvPr>
          <p:cNvSpPr/>
          <p:nvPr/>
        </p:nvSpPr>
        <p:spPr>
          <a:xfrm>
            <a:off x="46402" y="2368129"/>
            <a:ext cx="2596777" cy="275702"/>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gn="ctr" defTabSz="432492">
              <a:lnSpc>
                <a:spcPct val="107000"/>
              </a:lnSpc>
              <a:spcAft>
                <a:spcPts val="782"/>
              </a:spcAft>
            </a:pPr>
            <a:r>
              <a:rPr lang="fr-FR" sz="1133"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POSITION TITLE</a:t>
            </a:r>
          </a:p>
        </p:txBody>
      </p:sp>
      <p:sp>
        <p:nvSpPr>
          <p:cNvPr id="56" name="Text Box 5">
            <a:extLst>
              <a:ext uri="{FF2B5EF4-FFF2-40B4-BE49-F238E27FC236}">
                <a16:creationId xmlns:a16="http://schemas.microsoft.com/office/drawing/2014/main" id="{63FC28B8-52E7-4A21-97A6-8E9008431DC2}"/>
              </a:ext>
            </a:extLst>
          </p:cNvPr>
          <p:cNvSpPr txBox="1">
            <a:spLocks noChangeArrowheads="1"/>
          </p:cNvSpPr>
          <p:nvPr/>
        </p:nvSpPr>
        <p:spPr bwMode="auto">
          <a:xfrm>
            <a:off x="393771" y="4375914"/>
            <a:ext cx="1969636" cy="3054440"/>
          </a:xfrm>
          <a:prstGeom prst="snip1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89469" tIns="44735" rIns="89469" bIns="44735" numCol="1" anchor="t" anchorCtr="0" compatLnSpc="1">
            <a:prstTxWarp prst="textNoShape">
              <a:avLst/>
            </a:prstTxWarp>
            <a:spAutoFit/>
          </a:bodyPr>
          <a:lstStyle/>
          <a:p>
            <a:pPr algn="just" defTabSz="432492"/>
            <a:r>
              <a:rPr lang="en-US" sz="1079"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Describe in a few lines your career path, your key skills for the position and your career goals. This is actually an introduction to your cover letter. Describe in a few lines your career path, your key skills for the position and your career goals. This is actually an introduction to your cover letter. Describe in a few lines your career path, your key skills for the position and your career goals. This is actually an introduction……</a:t>
            </a:r>
            <a:endParaRPr lang="fr-FR" sz="1079"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8">
            <a:extLst>
              <a:ext uri="{FF2B5EF4-FFF2-40B4-BE49-F238E27FC236}">
                <a16:creationId xmlns:a16="http://schemas.microsoft.com/office/drawing/2014/main" id="{7C2DEFD1-A9B9-41BF-A1EA-B5832CCB3CD6}"/>
              </a:ext>
            </a:extLst>
          </p:cNvPr>
          <p:cNvGrpSpPr/>
          <p:nvPr/>
        </p:nvGrpSpPr>
        <p:grpSpPr>
          <a:xfrm>
            <a:off x="2672635" y="152683"/>
            <a:ext cx="4807532" cy="2614573"/>
            <a:chOff x="2401397" y="141503"/>
            <a:chExt cx="4455518" cy="2423130"/>
          </a:xfrm>
        </p:grpSpPr>
        <p:sp>
          <p:nvSpPr>
            <p:cNvPr id="28" name="Rectangle 27">
              <a:extLst>
                <a:ext uri="{FF2B5EF4-FFF2-40B4-BE49-F238E27FC236}">
                  <a16:creationId xmlns:a16="http://schemas.microsoft.com/office/drawing/2014/main" id="{46BA2BA3-3A20-48E2-AE94-D9D62FF72A37}"/>
                </a:ext>
              </a:extLst>
            </p:cNvPr>
            <p:cNvSpPr/>
            <p:nvPr/>
          </p:nvSpPr>
          <p:spPr>
            <a:xfrm>
              <a:off x="2401397" y="141503"/>
              <a:ext cx="2914394" cy="324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defTabSz="432492"/>
              <a:r>
                <a:rPr lang="fr-MA" sz="1477" b="1" i="1" dirty="0">
                  <a:solidFill>
                    <a:srgbClr val="43464F"/>
                  </a:solidFill>
                  <a:latin typeface="Open Sans" panose="020B0606030504020204" pitchFamily="34" charset="0"/>
                  <a:ea typeface="Open Sans" panose="020B0606030504020204" pitchFamily="34" charset="0"/>
                  <a:cs typeface="Open Sans" panose="020B0606030504020204" pitchFamily="34" charset="0"/>
                </a:rPr>
                <a:t>EDUCATION</a:t>
              </a:r>
              <a:endParaRPr lang="fr-FR" sz="1477" b="1" i="1" dirty="0">
                <a:solidFill>
                  <a:srgbClr val="4346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Subtitle 2">
              <a:extLst>
                <a:ext uri="{FF2B5EF4-FFF2-40B4-BE49-F238E27FC236}">
                  <a16:creationId xmlns:a16="http://schemas.microsoft.com/office/drawing/2014/main" id="{599C32E2-D5A1-4812-A9D2-A224007171B6}"/>
                </a:ext>
              </a:extLst>
            </p:cNvPr>
            <p:cNvSpPr/>
            <p:nvPr/>
          </p:nvSpPr>
          <p:spPr>
            <a:xfrm>
              <a:off x="2513421" y="469224"/>
              <a:ext cx="4343494" cy="2095409"/>
            </a:xfrm>
            <a:prstGeom prst="rect">
              <a:avLst/>
            </a:prstGeom>
            <a:noFill/>
            <a:ln cap="flat">
              <a:noFill/>
              <a:prstDash val="solid"/>
            </a:ln>
          </p:spPr>
          <p:txBody>
            <a:bodyPr vert="horz" wrap="square" lIns="89469" tIns="44735" rIns="89469" bIns="44735" anchor="t" anchorCtr="0" compatLnSpc="0">
              <a:noAutofit/>
            </a:bodyPr>
            <a:lstStyle/>
            <a:p>
              <a:pPr marL="177073" indent="-177073" defTabSz="432492" fontAlgn="base">
                <a:lnSpc>
                  <a:spcPct val="107000"/>
                </a:lnSpc>
                <a:buFont typeface="Wingdings" panose="05000000000000000000" pitchFamily="2" charset="2"/>
                <a:buChar char="§"/>
                <a:tabLst>
                  <a:tab pos="177073" algn="l"/>
                </a:tabLst>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174" b="1" i="1" dirty="0">
                  <a:solidFill>
                    <a:srgbClr val="09182D"/>
                  </a:solidFill>
                  <a:latin typeface="Open Sans" panose="020B0606030504020204" pitchFamily="34" charset="0"/>
                  <a:ea typeface="Open Sans" panose="020B0606030504020204" pitchFamily="34" charset="0"/>
                  <a:cs typeface="Open Sans" panose="020B0606030504020204" pitchFamily="34" charset="0"/>
                </a:rPr>
                <a:t>| </a:t>
              </a:r>
              <a:r>
                <a:rPr lang="en-US" sz="1174" i="1" dirty="0">
                  <a:solidFill>
                    <a:prstClr val="black"/>
                  </a:solidFill>
                  <a:latin typeface="Open Sans" panose="020B0606030504020204" pitchFamily="34" charset="0"/>
                  <a:ea typeface="Open Sans" panose="020B0606030504020204" pitchFamily="34" charset="0"/>
                  <a:cs typeface="Open Sans" panose="020B0606030504020204" pitchFamily="34" charset="0"/>
                </a:rPr>
                <a:t>Jan 2014 To Dec 2016</a:t>
              </a:r>
              <a:endParaRPr lang="en-US" sz="1174" b="1" i="1" dirty="0">
                <a:solidFill>
                  <a:srgbClr val="09182D"/>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MASTERS DEGREE</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defTabSz="432492" fontAlgn="base">
                <a:lnSpc>
                  <a:spcPct val="107000"/>
                </a:lnSpc>
              </a:pPr>
              <a:endParaRPr lang="en-US" sz="1174" b="1"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defTabSz="432492" fontAlgn="base">
                <a:lnSpc>
                  <a:spcPct val="107000"/>
                </a:lnSpc>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370"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174" i="1" dirty="0">
                  <a:solidFill>
                    <a:prstClr val="black"/>
                  </a:solidFill>
                  <a:latin typeface="Open Sans" panose="020B0606030504020204" pitchFamily="34" charset="0"/>
                  <a:ea typeface="Open Sans" panose="020B0606030504020204" pitchFamily="34" charset="0"/>
                  <a:cs typeface="Open Sans" panose="020B0606030504020204" pitchFamily="34" charset="0"/>
                </a:rPr>
                <a:t>Jan 2014 To Dec 2016</a:t>
              </a:r>
            </a:p>
            <a:p>
              <a:pPr defTabSz="432492"/>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BACHELOR</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grpSp>
      <p:grpSp>
        <p:nvGrpSpPr>
          <p:cNvPr id="8" name="Group 7">
            <a:extLst>
              <a:ext uri="{FF2B5EF4-FFF2-40B4-BE49-F238E27FC236}">
                <a16:creationId xmlns:a16="http://schemas.microsoft.com/office/drawing/2014/main" id="{899874C7-108C-4841-9A62-FF4E896A3AA3}"/>
              </a:ext>
            </a:extLst>
          </p:cNvPr>
          <p:cNvGrpSpPr/>
          <p:nvPr/>
        </p:nvGrpSpPr>
        <p:grpSpPr>
          <a:xfrm>
            <a:off x="2659394" y="2923957"/>
            <a:ext cx="4821945" cy="3851579"/>
            <a:chOff x="2389125" y="3225672"/>
            <a:chExt cx="4468875" cy="3569561"/>
          </a:xfrm>
        </p:grpSpPr>
        <p:sp>
          <p:nvSpPr>
            <p:cNvPr id="25" name="Rectangle 24">
              <a:extLst>
                <a:ext uri="{FF2B5EF4-FFF2-40B4-BE49-F238E27FC236}">
                  <a16:creationId xmlns:a16="http://schemas.microsoft.com/office/drawing/2014/main" id="{CFE1A68E-4885-45C6-AD66-C865D668E886}"/>
                </a:ext>
              </a:extLst>
            </p:cNvPr>
            <p:cNvSpPr/>
            <p:nvPr/>
          </p:nvSpPr>
          <p:spPr>
            <a:xfrm>
              <a:off x="2389125" y="3225672"/>
              <a:ext cx="2914394"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rtl="1">
                <a:lnSpc>
                  <a:spcPct val="107000"/>
                </a:lnSpc>
                <a:spcAft>
                  <a:spcPts val="738"/>
                </a:spcAft>
                <a:buSzPct val="150000"/>
              </a:pPr>
              <a:r>
                <a:rPr lang="fr-MA" sz="1477" b="1" i="1" dirty="0">
                  <a:solidFill>
                    <a:srgbClr val="43464F"/>
                  </a:solidFill>
                  <a:latin typeface="Open Sans" panose="020B0606030504020204" pitchFamily="34" charset="0"/>
                  <a:ea typeface="Open Sans" panose="020B0606030504020204" pitchFamily="34" charset="0"/>
                  <a:cs typeface="Open Sans" panose="020B0606030504020204" pitchFamily="34" charset="0"/>
                </a:rPr>
                <a:t>WORK</a:t>
              </a:r>
              <a:r>
                <a:rPr lang="fr-MA" sz="1477" b="1" dirty="0">
                  <a:solidFill>
                    <a:srgbClr val="4346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MA" sz="1477" b="1" i="1" dirty="0">
                  <a:solidFill>
                    <a:srgbClr val="43464F"/>
                  </a:solidFill>
                  <a:latin typeface="Open Sans" panose="020B0606030504020204" pitchFamily="34" charset="0"/>
                  <a:ea typeface="Open Sans" panose="020B0606030504020204" pitchFamily="34" charset="0"/>
                  <a:cs typeface="Open Sans" panose="020B0606030504020204" pitchFamily="34" charset="0"/>
                </a:rPr>
                <a:t>EXPERIENCE</a:t>
              </a:r>
              <a:endParaRPr lang="ar-MA" sz="1477" b="1" i="1" dirty="0">
                <a:solidFill>
                  <a:srgbClr val="43464F"/>
                </a:solidFill>
                <a:latin typeface="Open Sans" panose="020B0606030504020204" pitchFamily="34" charset="0"/>
                <a:ea typeface="Open Sans" panose="020B0606030504020204" pitchFamily="34" charset="0"/>
                <a:cs typeface="Arial" panose="020B0604020202020204" pitchFamily="34" charset="0"/>
              </a:endParaRPr>
            </a:p>
          </p:txBody>
        </p:sp>
        <p:sp>
          <p:nvSpPr>
            <p:cNvPr id="59" name="Subtitle 2">
              <a:extLst>
                <a:ext uri="{FF2B5EF4-FFF2-40B4-BE49-F238E27FC236}">
                  <a16:creationId xmlns:a16="http://schemas.microsoft.com/office/drawing/2014/main" id="{0CEA0946-FA7D-45AE-9402-6FE38B1A8BF9}"/>
                </a:ext>
              </a:extLst>
            </p:cNvPr>
            <p:cNvSpPr/>
            <p:nvPr/>
          </p:nvSpPr>
          <p:spPr>
            <a:xfrm>
              <a:off x="2542604" y="3536468"/>
              <a:ext cx="4315396" cy="3258765"/>
            </a:xfrm>
            <a:prstGeom prst="rect">
              <a:avLst/>
            </a:prstGeom>
            <a:noFill/>
            <a:ln cap="flat">
              <a:noFill/>
              <a:prstDash val="solid"/>
            </a:ln>
          </p:spPr>
          <p:txBody>
            <a:bodyPr vert="horz" wrap="square" lIns="89469" tIns="44735" rIns="89469" bIns="44735" anchor="t" anchorCtr="0" compatLnSpc="0">
              <a:noAutofit/>
            </a:bodyPr>
            <a:lstStyle/>
            <a:p>
              <a:pPr marL="177073" indent="-177073" defTabSz="432492">
                <a:buFont typeface="Wingdings" panose="05000000000000000000" pitchFamily="2" charset="2"/>
                <a:buChar char="§"/>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i="1" dirty="0">
                <a:solidFill>
                  <a:srgbClr val="203141"/>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87" i="1" dirty="0">
                  <a:solidFill>
                    <a:prstClr val="black"/>
                  </a:solidFill>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defTabSz="432492"/>
              <a:endParaRPr lang="fr-FR" sz="1174"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7073" indent="-177073" defTabSz="432492">
                <a:buFont typeface="Wingdings" panose="05000000000000000000" pitchFamily="2" charset="2"/>
                <a:buChar char="§"/>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i="1" dirty="0">
                <a:solidFill>
                  <a:srgbClr val="203141"/>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87" i="1" dirty="0">
                  <a:solidFill>
                    <a:prstClr val="black"/>
                  </a:solidFill>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defTabSz="432492"/>
              <a:endParaRPr lang="fr-FR" sz="1174"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7073" indent="-177073" defTabSz="432492">
                <a:buFont typeface="Wingdings" panose="05000000000000000000" pitchFamily="2" charset="2"/>
                <a:buChar char="§"/>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i="1" dirty="0">
                <a:solidFill>
                  <a:srgbClr val="203141"/>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87" i="1" dirty="0">
                  <a:solidFill>
                    <a:prstClr val="black"/>
                  </a:solidFill>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grpSp>
      <p:grpSp>
        <p:nvGrpSpPr>
          <p:cNvPr id="13" name="Group 12">
            <a:extLst>
              <a:ext uri="{FF2B5EF4-FFF2-40B4-BE49-F238E27FC236}">
                <a16:creationId xmlns:a16="http://schemas.microsoft.com/office/drawing/2014/main" id="{5769BBB0-34AF-4252-8B36-6A0E5CC2DD6D}"/>
              </a:ext>
            </a:extLst>
          </p:cNvPr>
          <p:cNvGrpSpPr/>
          <p:nvPr/>
        </p:nvGrpSpPr>
        <p:grpSpPr>
          <a:xfrm>
            <a:off x="2725984" y="9340458"/>
            <a:ext cx="4597002" cy="971660"/>
            <a:chOff x="2448211" y="8427097"/>
            <a:chExt cx="4260403" cy="900513"/>
          </a:xfrm>
        </p:grpSpPr>
        <p:sp>
          <p:nvSpPr>
            <p:cNvPr id="54" name="Rectangle 53">
              <a:extLst>
                <a:ext uri="{FF2B5EF4-FFF2-40B4-BE49-F238E27FC236}">
                  <a16:creationId xmlns:a16="http://schemas.microsoft.com/office/drawing/2014/main" id="{40600902-D107-4E20-BD3A-25E8A5DEA347}"/>
                </a:ext>
              </a:extLst>
            </p:cNvPr>
            <p:cNvSpPr/>
            <p:nvPr/>
          </p:nvSpPr>
          <p:spPr>
            <a:xfrm>
              <a:off x="2448211" y="8427097"/>
              <a:ext cx="1753131" cy="2841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rtl="1">
                <a:lnSpc>
                  <a:spcPct val="107000"/>
                </a:lnSpc>
                <a:spcAft>
                  <a:spcPts val="738"/>
                </a:spcAft>
                <a:buSzPct val="150000"/>
              </a:pPr>
              <a:r>
                <a:rPr lang="fr-MA" sz="1477" b="1" i="1" dirty="0">
                  <a:solidFill>
                    <a:srgbClr val="585A62"/>
                  </a:solidFill>
                  <a:latin typeface="Open Sans" panose="020B0606030504020204" pitchFamily="34" charset="0"/>
                  <a:ea typeface="Open Sans" panose="020B0606030504020204" pitchFamily="34" charset="0"/>
                  <a:cs typeface="Open Sans" panose="020B0606030504020204" pitchFamily="34" charset="0"/>
                </a:rPr>
                <a:t>AWARDS</a:t>
              </a:r>
              <a:endParaRPr lang="ar-MA" sz="1477" b="1" i="1" dirty="0">
                <a:solidFill>
                  <a:srgbClr val="585A62"/>
                </a:solidFill>
                <a:latin typeface="Open Sans" panose="020B0606030504020204" pitchFamily="34" charset="0"/>
                <a:ea typeface="Open Sans" panose="020B0606030504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815711BA-4577-455D-BA2F-7687EA1A44E9}"/>
                </a:ext>
              </a:extLst>
            </p:cNvPr>
            <p:cNvGrpSpPr/>
            <p:nvPr/>
          </p:nvGrpSpPr>
          <p:grpSpPr>
            <a:xfrm>
              <a:off x="2483093" y="8694692"/>
              <a:ext cx="4225521" cy="632918"/>
              <a:chOff x="4573320" y="8580605"/>
              <a:chExt cx="4225521" cy="632918"/>
            </a:xfrm>
          </p:grpSpPr>
          <p:sp>
            <p:nvSpPr>
              <p:cNvPr id="3" name="Rectangle 2">
                <a:extLst>
                  <a:ext uri="{FF2B5EF4-FFF2-40B4-BE49-F238E27FC236}">
                    <a16:creationId xmlns:a16="http://schemas.microsoft.com/office/drawing/2014/main" id="{923EFA51-6848-4B2D-8A51-15C8DC03FDD2}"/>
                  </a:ext>
                </a:extLst>
              </p:cNvPr>
              <p:cNvSpPr/>
              <p:nvPr/>
            </p:nvSpPr>
            <p:spPr>
              <a:xfrm>
                <a:off x="4573320" y="8580605"/>
                <a:ext cx="1952474" cy="616358"/>
              </a:xfrm>
              <a:prstGeom prst="rect">
                <a:avLst/>
              </a:prstGeom>
            </p:spPr>
            <p:txBody>
              <a:bodyPr wrap="square">
                <a:spAutoFit/>
              </a:bodyPr>
              <a:lstStyle/>
              <a:p>
                <a:pPr marL="184995" indent="-184995" defTabSz="432492">
                  <a:buFont typeface="Wingdings" panose="05000000000000000000" pitchFamily="2" charset="2"/>
                  <a:buChar char="§"/>
                </a:pPr>
                <a:r>
                  <a:rPr lang="en-US" sz="1133" i="1" dirty="0">
                    <a:solidFill>
                      <a:prstClr val="black"/>
                    </a:solidFill>
                    <a:latin typeface="Open Sans" panose="020B0606030504020204" pitchFamily="34" charset="0"/>
                    <a:ea typeface="Open Sans" panose="020B0606030504020204" pitchFamily="34" charset="0"/>
                    <a:cs typeface="Open Sans" panose="020B0606030504020204" pitchFamily="34" charset="0"/>
                  </a:rPr>
                  <a:t>BEST IDEA 2018</a:t>
                </a:r>
              </a:p>
              <a:p>
                <a:pPr marL="177073" defTabSz="432492"/>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87" name="Rectangle 86">
                <a:extLst>
                  <a:ext uri="{FF2B5EF4-FFF2-40B4-BE49-F238E27FC236}">
                    <a16:creationId xmlns:a16="http://schemas.microsoft.com/office/drawing/2014/main" id="{2D24FDAF-C74D-468A-ADE2-178D4B0A272E}"/>
                  </a:ext>
                </a:extLst>
              </p:cNvPr>
              <p:cNvSpPr/>
              <p:nvPr/>
            </p:nvSpPr>
            <p:spPr>
              <a:xfrm>
                <a:off x="6826415" y="8597165"/>
                <a:ext cx="1972426" cy="616358"/>
              </a:xfrm>
              <a:prstGeom prst="rect">
                <a:avLst/>
              </a:prstGeom>
            </p:spPr>
            <p:txBody>
              <a:bodyPr wrap="square">
                <a:spAutoFit/>
              </a:bodyPr>
              <a:lstStyle/>
              <a:p>
                <a:pPr marL="184995" indent="-184995" defTabSz="432492">
                  <a:buFont typeface="Wingdings" panose="05000000000000000000" pitchFamily="2" charset="2"/>
                  <a:buChar char="§"/>
                </a:pPr>
                <a:r>
                  <a:rPr lang="en-US" sz="1133" i="1" dirty="0">
                    <a:solidFill>
                      <a:prstClr val="black"/>
                    </a:solidFill>
                    <a:latin typeface="Open Sans" panose="020B0606030504020204" pitchFamily="34" charset="0"/>
                    <a:ea typeface="Open Sans" panose="020B0606030504020204" pitchFamily="34" charset="0"/>
                    <a:cs typeface="Open Sans" panose="020B0606030504020204" pitchFamily="34" charset="0"/>
                  </a:rPr>
                  <a:t>BEST IDEA 2019</a:t>
                </a:r>
              </a:p>
              <a:p>
                <a:pPr marL="177073" defTabSz="432492"/>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p:txBody>
          </p:sp>
        </p:grpSp>
      </p:grpSp>
      <p:grpSp>
        <p:nvGrpSpPr>
          <p:cNvPr id="72" name="Group 71">
            <a:extLst>
              <a:ext uri="{FF2B5EF4-FFF2-40B4-BE49-F238E27FC236}">
                <a16:creationId xmlns:a16="http://schemas.microsoft.com/office/drawing/2014/main" id="{886A7FF5-4BF6-4FBA-BAB2-2EE05008397B}"/>
              </a:ext>
            </a:extLst>
          </p:cNvPr>
          <p:cNvGrpSpPr/>
          <p:nvPr/>
        </p:nvGrpSpPr>
        <p:grpSpPr>
          <a:xfrm>
            <a:off x="408909" y="2729558"/>
            <a:ext cx="1833975" cy="1243453"/>
            <a:chOff x="4336109" y="2592929"/>
            <a:chExt cx="1699689" cy="1152406"/>
          </a:xfrm>
        </p:grpSpPr>
        <p:grpSp>
          <p:nvGrpSpPr>
            <p:cNvPr id="89" name="Group 88">
              <a:extLst>
                <a:ext uri="{FF2B5EF4-FFF2-40B4-BE49-F238E27FC236}">
                  <a16:creationId xmlns:a16="http://schemas.microsoft.com/office/drawing/2014/main" id="{C9FF82DB-B153-43E9-AFCE-7E08C3133F82}"/>
                </a:ext>
              </a:extLst>
            </p:cNvPr>
            <p:cNvGrpSpPr/>
            <p:nvPr/>
          </p:nvGrpSpPr>
          <p:grpSpPr>
            <a:xfrm>
              <a:off x="4336109" y="2592929"/>
              <a:ext cx="1481892" cy="861970"/>
              <a:chOff x="1341479" y="891885"/>
              <a:chExt cx="1481892" cy="861970"/>
            </a:xfrm>
          </p:grpSpPr>
          <p:grpSp>
            <p:nvGrpSpPr>
              <p:cNvPr id="91" name="Group 90">
                <a:extLst>
                  <a:ext uri="{FF2B5EF4-FFF2-40B4-BE49-F238E27FC236}">
                    <a16:creationId xmlns:a16="http://schemas.microsoft.com/office/drawing/2014/main" id="{87380A9F-6BB8-4422-8F2F-50A05CEAC0AC}"/>
                  </a:ext>
                </a:extLst>
              </p:cNvPr>
              <p:cNvGrpSpPr/>
              <p:nvPr/>
            </p:nvGrpSpPr>
            <p:grpSpPr>
              <a:xfrm>
                <a:off x="1676466" y="926823"/>
                <a:ext cx="1146905" cy="806439"/>
                <a:chOff x="142660" y="929043"/>
                <a:chExt cx="1146905" cy="806439"/>
              </a:xfrm>
            </p:grpSpPr>
            <p:sp>
              <p:nvSpPr>
                <p:cNvPr id="95" name="Rectangle 94">
                  <a:extLst>
                    <a:ext uri="{FF2B5EF4-FFF2-40B4-BE49-F238E27FC236}">
                      <a16:creationId xmlns:a16="http://schemas.microsoft.com/office/drawing/2014/main" id="{578A6A93-105C-49B1-970D-84338D980F14}"/>
                    </a:ext>
                  </a:extLst>
                </p:cNvPr>
                <p:cNvSpPr/>
                <p:nvPr/>
              </p:nvSpPr>
              <p:spPr>
                <a:xfrm>
                  <a:off x="142660" y="1582879"/>
                  <a:ext cx="858694" cy="15260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rtl="1">
                    <a:lnSpc>
                      <a:spcPct val="107000"/>
                    </a:lnSpc>
                    <a:spcAft>
                      <a:spcPts val="738"/>
                    </a:spcAft>
                  </a:pPr>
                  <a:r>
                    <a:rPr lang="fr-MA"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Rabat, Morocco</a:t>
                  </a:r>
                  <a:endParaRPr lang="fr-FR" sz="1079"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6" name="Rectangle 95">
                  <a:extLst>
                    <a:ext uri="{FF2B5EF4-FFF2-40B4-BE49-F238E27FC236}">
                      <a16:creationId xmlns:a16="http://schemas.microsoft.com/office/drawing/2014/main" id="{600D8D3B-9996-4CFF-A486-7565D503CDF3}"/>
                    </a:ext>
                  </a:extLst>
                </p:cNvPr>
                <p:cNvSpPr/>
                <p:nvPr/>
              </p:nvSpPr>
              <p:spPr>
                <a:xfrm>
                  <a:off x="142660" y="929043"/>
                  <a:ext cx="97754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00212600000000</a:t>
                  </a:r>
                  <a:endParaRPr lang="en-US" sz="1133"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Rectangle 96">
                  <a:extLst>
                    <a:ext uri="{FF2B5EF4-FFF2-40B4-BE49-F238E27FC236}">
                      <a16:creationId xmlns:a16="http://schemas.microsoft.com/office/drawing/2014/main" id="{45112ABE-559A-4E4B-8FA1-BBB76FA37373}"/>
                    </a:ext>
                  </a:extLst>
                </p:cNvPr>
                <p:cNvSpPr/>
                <p:nvPr/>
              </p:nvSpPr>
              <p:spPr>
                <a:xfrm>
                  <a:off x="142660" y="1254604"/>
                  <a:ext cx="1146905"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info@bestfreecv.com</a:t>
                  </a:r>
                  <a:endParaRPr lang="fr-FR" sz="1079"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2" name="شكل حر 78">
                <a:extLst>
                  <a:ext uri="{FF2B5EF4-FFF2-40B4-BE49-F238E27FC236}">
                    <a16:creationId xmlns:a16="http://schemas.microsoft.com/office/drawing/2014/main" id="{0CB9006E-C69B-436F-8485-14CD898C4F87}"/>
                  </a:ext>
                </a:extLst>
              </p:cNvPr>
              <p:cNvSpPr>
                <a:spLocks noChangeAspect="1"/>
              </p:cNvSpPr>
              <p:nvPr/>
            </p:nvSpPr>
            <p:spPr>
              <a:xfrm>
                <a:off x="1373599" y="1554997"/>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chemeClr val="bg1"/>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93319"/>
                <a:endParaRPr lang="fr-MA" sz="3021">
                  <a:solidFill>
                    <a:prstClr val="white"/>
                  </a:solidFill>
                  <a:latin typeface="Calibri"/>
                </a:endParaRPr>
              </a:p>
            </p:txBody>
          </p:sp>
          <p:sp>
            <p:nvSpPr>
              <p:cNvPr id="93" name="شكل حر 85">
                <a:extLst>
                  <a:ext uri="{FF2B5EF4-FFF2-40B4-BE49-F238E27FC236}">
                    <a16:creationId xmlns:a16="http://schemas.microsoft.com/office/drawing/2014/main" id="{D31312D1-BF1B-4A8F-9DD1-456442795E3F}"/>
                  </a:ext>
                </a:extLst>
              </p:cNvPr>
              <p:cNvSpPr>
                <a:spLocks noChangeAspect="1"/>
              </p:cNvSpPr>
              <p:nvPr/>
            </p:nvSpPr>
            <p:spPr>
              <a:xfrm>
                <a:off x="1341479" y="1256455"/>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93319"/>
                <a:endParaRPr lang="fr-MA" sz="3021">
                  <a:solidFill>
                    <a:prstClr val="white"/>
                  </a:solidFill>
                  <a:latin typeface="Calibri"/>
                </a:endParaRPr>
              </a:p>
            </p:txBody>
          </p:sp>
          <p:sp>
            <p:nvSpPr>
              <p:cNvPr id="94" name="Freeform: Shape 93">
                <a:extLst>
                  <a:ext uri="{FF2B5EF4-FFF2-40B4-BE49-F238E27FC236}">
                    <a16:creationId xmlns:a16="http://schemas.microsoft.com/office/drawing/2014/main" id="{2A233C98-BDBD-4CE8-A405-1D771D218C2C}"/>
                  </a:ext>
                </a:extLst>
              </p:cNvPr>
              <p:cNvSpPr/>
              <p:nvPr/>
            </p:nvSpPr>
            <p:spPr>
              <a:xfrm>
                <a:off x="1342588" y="891885"/>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93319"/>
                <a:endParaRPr lang="fr-MA" sz="3021">
                  <a:solidFill>
                    <a:prstClr val="white"/>
                  </a:solidFill>
                  <a:latin typeface="Calibri"/>
                </a:endParaRPr>
              </a:p>
            </p:txBody>
          </p:sp>
        </p:grpSp>
        <p:grpSp>
          <p:nvGrpSpPr>
            <p:cNvPr id="85" name="Group 84">
              <a:extLst>
                <a:ext uri="{FF2B5EF4-FFF2-40B4-BE49-F238E27FC236}">
                  <a16:creationId xmlns:a16="http://schemas.microsoft.com/office/drawing/2014/main" id="{D0BD8D0E-C7E9-43F9-BC81-7BF6C87019AD}"/>
                </a:ext>
              </a:extLst>
            </p:cNvPr>
            <p:cNvGrpSpPr/>
            <p:nvPr/>
          </p:nvGrpSpPr>
          <p:grpSpPr>
            <a:xfrm>
              <a:off x="4386069" y="3605056"/>
              <a:ext cx="1649729" cy="140279"/>
              <a:chOff x="4386069" y="3605056"/>
              <a:chExt cx="1649729" cy="140279"/>
            </a:xfrm>
          </p:grpSpPr>
          <p:sp>
            <p:nvSpPr>
              <p:cNvPr id="86" name="Rectangle 85">
                <a:extLst>
                  <a:ext uri="{FF2B5EF4-FFF2-40B4-BE49-F238E27FC236}">
                    <a16:creationId xmlns:a16="http://schemas.microsoft.com/office/drawing/2014/main" id="{8E7FE09E-2212-46BC-A6B4-C3921F76610B}"/>
                  </a:ext>
                </a:extLst>
              </p:cNvPr>
              <p:cNvSpPr/>
              <p:nvPr/>
            </p:nvSpPr>
            <p:spPr>
              <a:xfrm>
                <a:off x="4610925" y="3605056"/>
                <a:ext cx="1424873"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defTabSz="432492" rtl="1">
                  <a:lnSpc>
                    <a:spcPct val="107000"/>
                  </a:lnSpc>
                  <a:spcAft>
                    <a:spcPts val="738"/>
                  </a:spcAft>
                </a:pPr>
                <a:r>
                  <a:rPr lang="fr-MA"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29 </a:t>
                </a:r>
                <a:r>
                  <a:rPr lang="fr-MA" sz="1079" i="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years</a:t>
                </a:r>
                <a:r>
                  <a:rPr lang="fr-MA"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r>
                  <a:rPr lang="fr-MA" sz="1079" i="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old</a:t>
                </a:r>
                <a:endParaRPr lang="fr-FR" sz="1079"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8" name="Heart 87">
                <a:extLst>
                  <a:ext uri="{FF2B5EF4-FFF2-40B4-BE49-F238E27FC236}">
                    <a16:creationId xmlns:a16="http://schemas.microsoft.com/office/drawing/2014/main" id="{D0803422-899D-4195-ACD9-71B1372EB79F}"/>
                  </a:ext>
                </a:extLst>
              </p:cNvPr>
              <p:cNvSpPr/>
              <p:nvPr/>
            </p:nvSpPr>
            <p:spPr>
              <a:xfrm>
                <a:off x="4386069" y="3620559"/>
                <a:ext cx="124776" cy="124776"/>
              </a:xfrm>
              <a:prstGeom prst="hear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a:solidFill>
                    <a:prstClr val="white"/>
                  </a:solidFill>
                  <a:latin typeface="Calibri"/>
                </a:endParaRPr>
              </a:p>
            </p:txBody>
          </p:sp>
        </p:grpSp>
      </p:grpSp>
      <p:sp>
        <p:nvSpPr>
          <p:cNvPr id="115" name="Rectangle 114">
            <a:extLst>
              <a:ext uri="{FF2B5EF4-FFF2-40B4-BE49-F238E27FC236}">
                <a16:creationId xmlns:a16="http://schemas.microsoft.com/office/drawing/2014/main" id="{CFE1A68E-4885-45C6-AD66-C865D668E886}"/>
              </a:ext>
            </a:extLst>
          </p:cNvPr>
          <p:cNvSpPr/>
          <p:nvPr/>
        </p:nvSpPr>
        <p:spPr>
          <a:xfrm>
            <a:off x="249396" y="4292195"/>
            <a:ext cx="2013599" cy="28624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rtl="1">
              <a:lnSpc>
                <a:spcPct val="107000"/>
              </a:lnSpc>
              <a:spcAft>
                <a:spcPts val="738"/>
              </a:spcAft>
              <a:buSzPct val="150000"/>
            </a:pPr>
            <a:r>
              <a:rPr lang="fr-MA" sz="1477" b="1"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PROFILE</a:t>
            </a:r>
            <a:endParaRPr lang="ar-MA" sz="1477" b="1"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B89CACEF-925F-4FA2-A6E5-30BDAE11E3C1}"/>
              </a:ext>
            </a:extLst>
          </p:cNvPr>
          <p:cNvGrpSpPr/>
          <p:nvPr/>
        </p:nvGrpSpPr>
        <p:grpSpPr>
          <a:xfrm>
            <a:off x="2692932" y="6735989"/>
            <a:ext cx="4758616" cy="2321755"/>
            <a:chOff x="2420208" y="6782029"/>
            <a:chExt cx="4410183" cy="2151753"/>
          </a:xfrm>
        </p:grpSpPr>
        <p:sp>
          <p:nvSpPr>
            <p:cNvPr id="27" name="Rectangle 26">
              <a:extLst>
                <a:ext uri="{FF2B5EF4-FFF2-40B4-BE49-F238E27FC236}">
                  <a16:creationId xmlns:a16="http://schemas.microsoft.com/office/drawing/2014/main" id="{282838A2-C8F7-48EC-AAD9-0BDF35CF634C}"/>
                </a:ext>
              </a:extLst>
            </p:cNvPr>
            <p:cNvSpPr/>
            <p:nvPr/>
          </p:nvSpPr>
          <p:spPr>
            <a:xfrm>
              <a:off x="2498276" y="7155394"/>
              <a:ext cx="2124321"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r>
                <a:rPr lang="fr-MA" sz="1295" i="1" dirty="0">
                  <a:solidFill>
                    <a:srgbClr val="43464F"/>
                  </a:solidFill>
                  <a:latin typeface="Open Sans" panose="020B0606030504020204" pitchFamily="34" charset="0"/>
                  <a:ea typeface="Open Sans" panose="020B0606030504020204" pitchFamily="34" charset="0"/>
                  <a:cs typeface="Open Sans" panose="020B0606030504020204" pitchFamily="34" charset="0"/>
                </a:rPr>
                <a:t>Professional</a:t>
              </a:r>
              <a:endParaRPr lang="fr-FR" sz="1477" i="1" dirty="0">
                <a:solidFill>
                  <a:srgbClr val="4346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6" name="Rectangle 115">
              <a:extLst>
                <a:ext uri="{FF2B5EF4-FFF2-40B4-BE49-F238E27FC236}">
                  <a16:creationId xmlns:a16="http://schemas.microsoft.com/office/drawing/2014/main" id="{282838A2-C8F7-48EC-AAD9-0BDF35CF634C}"/>
                </a:ext>
              </a:extLst>
            </p:cNvPr>
            <p:cNvSpPr/>
            <p:nvPr/>
          </p:nvSpPr>
          <p:spPr>
            <a:xfrm>
              <a:off x="2420208" y="6782029"/>
              <a:ext cx="2124321"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r>
                <a:rPr lang="fr-MA" sz="1477" b="1" i="1" dirty="0">
                  <a:solidFill>
                    <a:srgbClr val="43464F"/>
                  </a:solidFill>
                  <a:latin typeface="Open Sans" panose="020B0606030504020204" pitchFamily="34" charset="0"/>
                  <a:ea typeface="Open Sans" panose="020B0606030504020204" pitchFamily="34" charset="0"/>
                  <a:cs typeface="Open Sans" panose="020B0606030504020204" pitchFamily="34" charset="0"/>
                </a:rPr>
                <a:t>SKILLS</a:t>
              </a:r>
              <a:endParaRPr lang="fr-FR" sz="1477" b="1" i="1" dirty="0">
                <a:solidFill>
                  <a:srgbClr val="4346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7" name="Rectangle 116">
              <a:extLst>
                <a:ext uri="{FF2B5EF4-FFF2-40B4-BE49-F238E27FC236}">
                  <a16:creationId xmlns:a16="http://schemas.microsoft.com/office/drawing/2014/main" id="{9DB1A263-4539-469D-A653-02B25702121A}"/>
                </a:ext>
              </a:extLst>
            </p:cNvPr>
            <p:cNvSpPr/>
            <p:nvPr/>
          </p:nvSpPr>
          <p:spPr>
            <a:xfrm>
              <a:off x="4706070" y="7140363"/>
              <a:ext cx="2124321"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r>
                <a:rPr lang="fr-MA" sz="1295" i="1" dirty="0" err="1">
                  <a:solidFill>
                    <a:srgbClr val="43464F"/>
                  </a:solidFill>
                  <a:latin typeface="Open Sans" panose="020B0606030504020204" pitchFamily="34" charset="0"/>
                  <a:ea typeface="Open Sans" panose="020B0606030504020204" pitchFamily="34" charset="0"/>
                  <a:cs typeface="Open Sans" panose="020B0606030504020204" pitchFamily="34" charset="0"/>
                </a:rPr>
                <a:t>Languages</a:t>
              </a:r>
              <a:endParaRPr lang="fr-FR" sz="1295" i="1" dirty="0">
                <a:solidFill>
                  <a:srgbClr val="43464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9">
              <a:extLst>
                <a:ext uri="{FF2B5EF4-FFF2-40B4-BE49-F238E27FC236}">
                  <a16:creationId xmlns:a16="http://schemas.microsoft.com/office/drawing/2014/main" id="{7137C96F-C0E7-42A7-BE69-3F4A360AE545}"/>
                </a:ext>
              </a:extLst>
            </p:cNvPr>
            <p:cNvGrpSpPr/>
            <p:nvPr/>
          </p:nvGrpSpPr>
          <p:grpSpPr>
            <a:xfrm>
              <a:off x="2567261" y="7521914"/>
              <a:ext cx="1917742" cy="1395700"/>
              <a:chOff x="-2467388" y="4922652"/>
              <a:chExt cx="1917742" cy="1395700"/>
            </a:xfrm>
          </p:grpSpPr>
          <p:sp>
            <p:nvSpPr>
              <p:cNvPr id="100" name="Rectangle 99">
                <a:extLst>
                  <a:ext uri="{FF2B5EF4-FFF2-40B4-BE49-F238E27FC236}">
                    <a16:creationId xmlns:a16="http://schemas.microsoft.com/office/drawing/2014/main" id="{43F65FD3-273E-4A3C-8945-155A51B677D7}"/>
                  </a:ext>
                </a:extLst>
              </p:cNvPr>
              <p:cNvSpPr/>
              <p:nvPr/>
            </p:nvSpPr>
            <p:spPr>
              <a:xfrm>
                <a:off x="-2463980" y="4922652"/>
                <a:ext cx="191433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01" name="Rectangle 100">
                <a:extLst>
                  <a:ext uri="{FF2B5EF4-FFF2-40B4-BE49-F238E27FC236}">
                    <a16:creationId xmlns:a16="http://schemas.microsoft.com/office/drawing/2014/main" id="{CC67CBF2-A63F-4047-A4CC-C44EB31F221D}"/>
                  </a:ext>
                </a:extLst>
              </p:cNvPr>
              <p:cNvSpPr/>
              <p:nvPr/>
            </p:nvSpPr>
            <p:spPr>
              <a:xfrm>
                <a:off x="-2465229" y="4925985"/>
                <a:ext cx="1762547" cy="183672"/>
              </a:xfrm>
              <a:prstGeom prst="rect">
                <a:avLst/>
              </a:prstGeom>
              <a:solidFill>
                <a:srgbClr val="0D92A7"/>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MS WORD</a:t>
                </a:r>
              </a:p>
            </p:txBody>
          </p:sp>
          <p:sp>
            <p:nvSpPr>
              <p:cNvPr id="102" name="Rectangle 101">
                <a:extLst>
                  <a:ext uri="{FF2B5EF4-FFF2-40B4-BE49-F238E27FC236}">
                    <a16:creationId xmlns:a16="http://schemas.microsoft.com/office/drawing/2014/main" id="{641EE66C-35B6-4E81-8727-FCF128688204}"/>
                  </a:ext>
                </a:extLst>
              </p:cNvPr>
              <p:cNvSpPr/>
              <p:nvPr/>
            </p:nvSpPr>
            <p:spPr>
              <a:xfrm>
                <a:off x="-2463980" y="5230397"/>
                <a:ext cx="191433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03" name="Rectangle 102">
                <a:extLst>
                  <a:ext uri="{FF2B5EF4-FFF2-40B4-BE49-F238E27FC236}">
                    <a16:creationId xmlns:a16="http://schemas.microsoft.com/office/drawing/2014/main" id="{0D7D001C-082E-4E54-9C35-9075D57CE01F}"/>
                  </a:ext>
                </a:extLst>
              </p:cNvPr>
              <p:cNvSpPr/>
              <p:nvPr/>
            </p:nvSpPr>
            <p:spPr>
              <a:xfrm>
                <a:off x="-2465230" y="5236231"/>
                <a:ext cx="1486459" cy="183672"/>
              </a:xfrm>
              <a:prstGeom prst="rect">
                <a:avLst/>
              </a:prstGeom>
              <a:solidFill>
                <a:srgbClr val="0D92A7"/>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PHOTOSHOP</a:t>
                </a:r>
              </a:p>
            </p:txBody>
          </p:sp>
          <p:sp>
            <p:nvSpPr>
              <p:cNvPr id="104" name="Rectangle 103">
                <a:extLst>
                  <a:ext uri="{FF2B5EF4-FFF2-40B4-BE49-F238E27FC236}">
                    <a16:creationId xmlns:a16="http://schemas.microsoft.com/office/drawing/2014/main" id="{4911FBFF-BBD9-4C1D-936F-84BC1E20916E}"/>
                  </a:ext>
                </a:extLst>
              </p:cNvPr>
              <p:cNvSpPr/>
              <p:nvPr/>
            </p:nvSpPr>
            <p:spPr>
              <a:xfrm>
                <a:off x="-2464475" y="5537182"/>
                <a:ext cx="191433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05" name="Rectangle 104">
                <a:extLst>
                  <a:ext uri="{FF2B5EF4-FFF2-40B4-BE49-F238E27FC236}">
                    <a16:creationId xmlns:a16="http://schemas.microsoft.com/office/drawing/2014/main" id="{820C8A3B-70EF-40F0-AD65-5E0E09E5E2AF}"/>
                  </a:ext>
                </a:extLst>
              </p:cNvPr>
              <p:cNvSpPr/>
              <p:nvPr/>
            </p:nvSpPr>
            <p:spPr>
              <a:xfrm>
                <a:off x="-2465724" y="5538920"/>
                <a:ext cx="1630752" cy="183672"/>
              </a:xfrm>
              <a:prstGeom prst="rect">
                <a:avLst/>
              </a:prstGeom>
              <a:solidFill>
                <a:srgbClr val="0D92A7"/>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POWERPOINT</a:t>
                </a:r>
              </a:p>
            </p:txBody>
          </p:sp>
          <p:sp>
            <p:nvSpPr>
              <p:cNvPr id="106" name="Rectangle 105">
                <a:extLst>
                  <a:ext uri="{FF2B5EF4-FFF2-40B4-BE49-F238E27FC236}">
                    <a16:creationId xmlns:a16="http://schemas.microsoft.com/office/drawing/2014/main" id="{B8386E2A-2976-4366-A283-131E5C8727BF}"/>
                  </a:ext>
                </a:extLst>
              </p:cNvPr>
              <p:cNvSpPr/>
              <p:nvPr/>
            </p:nvSpPr>
            <p:spPr>
              <a:xfrm>
                <a:off x="-2466138" y="5836800"/>
                <a:ext cx="191433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07" name="Rectangle 106">
                <a:extLst>
                  <a:ext uri="{FF2B5EF4-FFF2-40B4-BE49-F238E27FC236}">
                    <a16:creationId xmlns:a16="http://schemas.microsoft.com/office/drawing/2014/main" id="{835BE317-7AF5-4349-879C-26AAD7D627A4}"/>
                  </a:ext>
                </a:extLst>
              </p:cNvPr>
              <p:cNvSpPr/>
              <p:nvPr/>
            </p:nvSpPr>
            <p:spPr>
              <a:xfrm>
                <a:off x="-2467387" y="5838537"/>
                <a:ext cx="1488617" cy="183672"/>
              </a:xfrm>
              <a:prstGeom prst="rect">
                <a:avLst/>
              </a:prstGeom>
              <a:solidFill>
                <a:srgbClr val="0D92A7"/>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INDESIGN</a:t>
                </a:r>
              </a:p>
            </p:txBody>
          </p:sp>
          <p:sp>
            <p:nvSpPr>
              <p:cNvPr id="108" name="Rectangle 107">
                <a:extLst>
                  <a:ext uri="{FF2B5EF4-FFF2-40B4-BE49-F238E27FC236}">
                    <a16:creationId xmlns:a16="http://schemas.microsoft.com/office/drawing/2014/main" id="{EFB314BA-7613-4D5B-8D38-0DE8125AECAF}"/>
                  </a:ext>
                </a:extLst>
              </p:cNvPr>
              <p:cNvSpPr/>
              <p:nvPr/>
            </p:nvSpPr>
            <p:spPr>
              <a:xfrm>
                <a:off x="-2466138" y="6132942"/>
                <a:ext cx="191433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09" name="Rectangle 108">
                <a:extLst>
                  <a:ext uri="{FF2B5EF4-FFF2-40B4-BE49-F238E27FC236}">
                    <a16:creationId xmlns:a16="http://schemas.microsoft.com/office/drawing/2014/main" id="{AF8BF109-ADD8-45CB-9152-407A97D24CAC}"/>
                  </a:ext>
                </a:extLst>
              </p:cNvPr>
              <p:cNvSpPr/>
              <p:nvPr/>
            </p:nvSpPr>
            <p:spPr>
              <a:xfrm>
                <a:off x="-2467388" y="6134680"/>
                <a:ext cx="1488615" cy="183672"/>
              </a:xfrm>
              <a:prstGeom prst="rect">
                <a:avLst/>
              </a:prstGeom>
              <a:solidFill>
                <a:srgbClr val="0D92A7"/>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ILLUSTATOR</a:t>
                </a:r>
              </a:p>
            </p:txBody>
          </p:sp>
        </p:grpSp>
        <p:grpSp>
          <p:nvGrpSpPr>
            <p:cNvPr id="11" name="Group 10">
              <a:extLst>
                <a:ext uri="{FF2B5EF4-FFF2-40B4-BE49-F238E27FC236}">
                  <a16:creationId xmlns:a16="http://schemas.microsoft.com/office/drawing/2014/main" id="{E1ADDFA5-491D-4244-B52A-7B971DE306F0}"/>
                </a:ext>
              </a:extLst>
            </p:cNvPr>
            <p:cNvGrpSpPr/>
            <p:nvPr/>
          </p:nvGrpSpPr>
          <p:grpSpPr>
            <a:xfrm>
              <a:off x="4763985" y="7521914"/>
              <a:ext cx="1924444" cy="1411868"/>
              <a:chOff x="-2481292" y="7241130"/>
              <a:chExt cx="1924444" cy="1411868"/>
            </a:xfrm>
          </p:grpSpPr>
          <p:sp>
            <p:nvSpPr>
              <p:cNvPr id="112" name="Rectangle 111">
                <a:extLst>
                  <a:ext uri="{FF2B5EF4-FFF2-40B4-BE49-F238E27FC236}">
                    <a16:creationId xmlns:a16="http://schemas.microsoft.com/office/drawing/2014/main" id="{FC4D0F17-4993-456B-A4DB-161BCAF29A56}"/>
                  </a:ext>
                </a:extLst>
              </p:cNvPr>
              <p:cNvSpPr/>
              <p:nvPr/>
            </p:nvSpPr>
            <p:spPr>
              <a:xfrm>
                <a:off x="-2471182" y="7556916"/>
                <a:ext cx="191433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13" name="Rectangle 112">
                <a:extLst>
                  <a:ext uri="{FF2B5EF4-FFF2-40B4-BE49-F238E27FC236}">
                    <a16:creationId xmlns:a16="http://schemas.microsoft.com/office/drawing/2014/main" id="{7AAC1004-5914-473C-86D6-72B32246CA3B}"/>
                  </a:ext>
                </a:extLst>
              </p:cNvPr>
              <p:cNvSpPr/>
              <p:nvPr/>
            </p:nvSpPr>
            <p:spPr>
              <a:xfrm>
                <a:off x="-2472431" y="7558654"/>
                <a:ext cx="1830227" cy="183672"/>
              </a:xfrm>
              <a:prstGeom prst="rect">
                <a:avLst/>
              </a:prstGeom>
              <a:solidFill>
                <a:srgbClr val="0D92A7"/>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ENGLISH</a:t>
                </a:r>
              </a:p>
            </p:txBody>
          </p:sp>
          <p:sp>
            <p:nvSpPr>
              <p:cNvPr id="114" name="Rectangle 113">
                <a:extLst>
                  <a:ext uri="{FF2B5EF4-FFF2-40B4-BE49-F238E27FC236}">
                    <a16:creationId xmlns:a16="http://schemas.microsoft.com/office/drawing/2014/main" id="{EA9E4A89-DF12-4378-AD3E-26DA061EBBF5}"/>
                  </a:ext>
                </a:extLst>
              </p:cNvPr>
              <p:cNvSpPr/>
              <p:nvPr/>
            </p:nvSpPr>
            <p:spPr>
              <a:xfrm>
                <a:off x="-2474847" y="7870964"/>
                <a:ext cx="191433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33" name="Rectangle 132">
                <a:extLst>
                  <a:ext uri="{FF2B5EF4-FFF2-40B4-BE49-F238E27FC236}">
                    <a16:creationId xmlns:a16="http://schemas.microsoft.com/office/drawing/2014/main" id="{E278A67C-0154-4D31-AD54-54550789B75E}"/>
                  </a:ext>
                </a:extLst>
              </p:cNvPr>
              <p:cNvSpPr/>
              <p:nvPr/>
            </p:nvSpPr>
            <p:spPr>
              <a:xfrm>
                <a:off x="-2476097" y="7872702"/>
                <a:ext cx="1599947" cy="183672"/>
              </a:xfrm>
              <a:prstGeom prst="rect">
                <a:avLst/>
              </a:prstGeom>
              <a:solidFill>
                <a:srgbClr val="0D92A7"/>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SPANISH</a:t>
                </a:r>
              </a:p>
            </p:txBody>
          </p:sp>
          <p:sp>
            <p:nvSpPr>
              <p:cNvPr id="134" name="Rectangle 133">
                <a:extLst>
                  <a:ext uri="{FF2B5EF4-FFF2-40B4-BE49-F238E27FC236}">
                    <a16:creationId xmlns:a16="http://schemas.microsoft.com/office/drawing/2014/main" id="{C88452F1-4179-435D-820E-BD5772F38CFE}"/>
                  </a:ext>
                </a:extLst>
              </p:cNvPr>
              <p:cNvSpPr/>
              <p:nvPr/>
            </p:nvSpPr>
            <p:spPr>
              <a:xfrm>
                <a:off x="-2474847" y="8157603"/>
                <a:ext cx="191433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35" name="Rectangle 134">
                <a:extLst>
                  <a:ext uri="{FF2B5EF4-FFF2-40B4-BE49-F238E27FC236}">
                    <a16:creationId xmlns:a16="http://schemas.microsoft.com/office/drawing/2014/main" id="{E3AE7CAA-FF47-443A-88B5-8C5BEDCD7B7E}"/>
                  </a:ext>
                </a:extLst>
              </p:cNvPr>
              <p:cNvSpPr/>
              <p:nvPr/>
            </p:nvSpPr>
            <p:spPr>
              <a:xfrm>
                <a:off x="-2476097" y="8158699"/>
                <a:ext cx="1278267" cy="183672"/>
              </a:xfrm>
              <a:prstGeom prst="rect">
                <a:avLst/>
              </a:prstGeom>
              <a:solidFill>
                <a:srgbClr val="0D92A7"/>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GERMAN</a:t>
                </a:r>
              </a:p>
            </p:txBody>
          </p:sp>
          <p:sp>
            <p:nvSpPr>
              <p:cNvPr id="136" name="Rectangle 135">
                <a:extLst>
                  <a:ext uri="{FF2B5EF4-FFF2-40B4-BE49-F238E27FC236}">
                    <a16:creationId xmlns:a16="http://schemas.microsoft.com/office/drawing/2014/main" id="{239F46CA-2DF3-43CE-A744-8181122F3C29}"/>
                  </a:ext>
                </a:extLst>
              </p:cNvPr>
              <p:cNvSpPr/>
              <p:nvPr/>
            </p:nvSpPr>
            <p:spPr>
              <a:xfrm>
                <a:off x="-2480043" y="8467588"/>
                <a:ext cx="191433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37" name="Rectangle 136">
                <a:extLst>
                  <a:ext uri="{FF2B5EF4-FFF2-40B4-BE49-F238E27FC236}">
                    <a16:creationId xmlns:a16="http://schemas.microsoft.com/office/drawing/2014/main" id="{6D5C8C45-F70E-48F1-8147-B3BD6C08AEC1}"/>
                  </a:ext>
                </a:extLst>
              </p:cNvPr>
              <p:cNvSpPr/>
              <p:nvPr/>
            </p:nvSpPr>
            <p:spPr>
              <a:xfrm>
                <a:off x="-2481292" y="8469326"/>
                <a:ext cx="795803" cy="183672"/>
              </a:xfrm>
              <a:prstGeom prst="rect">
                <a:avLst/>
              </a:prstGeom>
              <a:solidFill>
                <a:srgbClr val="0D92A7"/>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RUSSIAN</a:t>
                </a:r>
              </a:p>
            </p:txBody>
          </p:sp>
          <p:sp>
            <p:nvSpPr>
              <p:cNvPr id="138" name="Rectangle 137">
                <a:extLst>
                  <a:ext uri="{FF2B5EF4-FFF2-40B4-BE49-F238E27FC236}">
                    <a16:creationId xmlns:a16="http://schemas.microsoft.com/office/drawing/2014/main" id="{BFEE34D4-3B47-4281-9C52-14A666F43942}"/>
                  </a:ext>
                </a:extLst>
              </p:cNvPr>
              <p:cNvSpPr/>
              <p:nvPr/>
            </p:nvSpPr>
            <p:spPr>
              <a:xfrm>
                <a:off x="-2480043" y="7241130"/>
                <a:ext cx="191433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39" name="Rectangle 138">
                <a:extLst>
                  <a:ext uri="{FF2B5EF4-FFF2-40B4-BE49-F238E27FC236}">
                    <a16:creationId xmlns:a16="http://schemas.microsoft.com/office/drawing/2014/main" id="{FC821F5A-C734-43E9-AF4C-9E0AA3555724}"/>
                  </a:ext>
                </a:extLst>
              </p:cNvPr>
              <p:cNvSpPr/>
              <p:nvPr/>
            </p:nvSpPr>
            <p:spPr>
              <a:xfrm>
                <a:off x="-2481292" y="7242868"/>
                <a:ext cx="1830227" cy="183672"/>
              </a:xfrm>
              <a:prstGeom prst="rect">
                <a:avLst/>
              </a:prstGeom>
              <a:solidFill>
                <a:srgbClr val="0D92A7"/>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ARABIC</a:t>
                </a:r>
              </a:p>
            </p:txBody>
          </p:sp>
        </p:grpSp>
      </p:grpSp>
      <p:pic>
        <p:nvPicPr>
          <p:cNvPr id="15" name="Picture 14">
            <a:extLst>
              <a:ext uri="{FF2B5EF4-FFF2-40B4-BE49-F238E27FC236}">
                <a16:creationId xmlns:a16="http://schemas.microsoft.com/office/drawing/2014/main" id="{CA2DC255-2947-4B82-B9FA-B8868109BA19}"/>
              </a:ext>
            </a:extLst>
          </p:cNvPr>
          <p:cNvPicPr>
            <a:picLocks noChangeAspect="1"/>
          </p:cNvPicPr>
          <p:nvPr/>
        </p:nvPicPr>
        <p:blipFill>
          <a:blip r:embed="rId4"/>
          <a:stretch>
            <a:fillRect/>
          </a:stretch>
        </p:blipFill>
        <p:spPr>
          <a:xfrm>
            <a:off x="894246" y="9349170"/>
            <a:ext cx="834343" cy="834343"/>
          </a:xfrm>
          <a:prstGeom prst="roundRect">
            <a:avLst/>
          </a:prstGeom>
          <a:ln w="25400">
            <a:solidFill>
              <a:srgbClr val="43464F"/>
            </a:solidFill>
          </a:ln>
        </p:spPr>
      </p:pic>
    </p:spTree>
    <p:extLst>
      <p:ext uri="{BB962C8B-B14F-4D97-AF65-F5344CB8AC3E}">
        <p14:creationId xmlns:p14="http://schemas.microsoft.com/office/powerpoint/2010/main" val="4163697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BE9"/>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B9EA331B-2AAA-4112-ADC8-6FAC8EA32B0A}"/>
              </a:ext>
            </a:extLst>
          </p:cNvPr>
          <p:cNvSpPr/>
          <p:nvPr/>
        </p:nvSpPr>
        <p:spPr>
          <a:xfrm>
            <a:off x="81512" y="-11807"/>
            <a:ext cx="7410083" cy="2630301"/>
          </a:xfrm>
          <a:prstGeom prst="rect">
            <a:avLst/>
          </a:prstGeom>
          <a:solidFill>
            <a:srgbClr val="2B7D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63" name="Rectangle 62">
            <a:extLst>
              <a:ext uri="{FF2B5EF4-FFF2-40B4-BE49-F238E27FC236}">
                <a16:creationId xmlns:a16="http://schemas.microsoft.com/office/drawing/2014/main" id="{AFA926D0-AD0A-4D1F-BAF7-4DDBCCC42DC5}"/>
              </a:ext>
            </a:extLst>
          </p:cNvPr>
          <p:cNvSpPr/>
          <p:nvPr/>
        </p:nvSpPr>
        <p:spPr>
          <a:xfrm>
            <a:off x="2476242" y="-11807"/>
            <a:ext cx="2683150" cy="2630301"/>
          </a:xfrm>
          <a:prstGeom prst="rect">
            <a:avLst/>
          </a:prstGeom>
          <a:solidFill>
            <a:srgbClr val="59AD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99" name="Rectangle 98">
            <a:extLst>
              <a:ext uri="{FF2B5EF4-FFF2-40B4-BE49-F238E27FC236}">
                <a16:creationId xmlns:a16="http://schemas.microsoft.com/office/drawing/2014/main" id="{D475E02C-BAB1-4393-B506-0D467B84661F}"/>
              </a:ext>
            </a:extLst>
          </p:cNvPr>
          <p:cNvSpPr/>
          <p:nvPr/>
        </p:nvSpPr>
        <p:spPr>
          <a:xfrm>
            <a:off x="71688" y="10454074"/>
            <a:ext cx="7409650" cy="236954"/>
          </a:xfrm>
          <a:prstGeom prst="rect">
            <a:avLst/>
          </a:prstGeom>
          <a:solidFill>
            <a:srgbClr val="2B7D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122" name="Rectangle 121">
            <a:extLst>
              <a:ext uri="{FF2B5EF4-FFF2-40B4-BE49-F238E27FC236}">
                <a16:creationId xmlns:a16="http://schemas.microsoft.com/office/drawing/2014/main" id="{D05CE0DC-1740-4CB7-A7C6-B0E73659B557}"/>
              </a:ext>
            </a:extLst>
          </p:cNvPr>
          <p:cNvSpPr/>
          <p:nvPr/>
        </p:nvSpPr>
        <p:spPr>
          <a:xfrm>
            <a:off x="3963446" y="9046529"/>
            <a:ext cx="2149965"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8686" defTabSz="432492">
              <a:lnSpc>
                <a:spcPct val="107000"/>
              </a:lnSpc>
              <a:spcAft>
                <a:spcPts val="738"/>
              </a:spcAft>
            </a:pPr>
            <a:r>
              <a:rPr lang="fr-MA" sz="1477" b="1" i="1" dirty="0">
                <a:solidFill>
                  <a:srgbClr val="2B7DA3"/>
                </a:solidFill>
                <a:latin typeface="Open Sans" panose="020B0606030504020204" pitchFamily="34" charset="0"/>
                <a:ea typeface="Open Sans" panose="020B0606030504020204" pitchFamily="34" charset="0"/>
                <a:cs typeface="Open Sans" panose="020B0606030504020204" pitchFamily="34" charset="0"/>
              </a:rPr>
              <a:t>HOBBIES</a:t>
            </a:r>
            <a:endParaRPr lang="fr-FR" sz="1477" b="1" i="1" dirty="0">
              <a:solidFill>
                <a:srgbClr val="2B7DA3"/>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3" name="Table 122">
            <a:extLst>
              <a:ext uri="{FF2B5EF4-FFF2-40B4-BE49-F238E27FC236}">
                <a16:creationId xmlns:a16="http://schemas.microsoft.com/office/drawing/2014/main" id="{4ABB13AA-1BD1-4E3F-A249-F12416CFB988}"/>
              </a:ext>
            </a:extLst>
          </p:cNvPr>
          <p:cNvGraphicFramePr>
            <a:graphicFrameLocks noGrp="1"/>
          </p:cNvGraphicFramePr>
          <p:nvPr/>
        </p:nvGraphicFramePr>
        <p:xfrm>
          <a:off x="4085359" y="9415057"/>
          <a:ext cx="2009201" cy="965945"/>
        </p:xfrm>
        <a:graphic>
          <a:graphicData uri="http://schemas.openxmlformats.org/drawingml/2006/table">
            <a:tbl>
              <a:tblPr firstRow="1" bandRow="1">
                <a:tableStyleId>{5C22544A-7EE6-4342-B048-85BDC9FD1C3A}</a:tableStyleId>
              </a:tblPr>
              <a:tblGrid>
                <a:gridCol w="2009201">
                  <a:extLst>
                    <a:ext uri="{9D8B030D-6E8A-4147-A177-3AD203B41FA5}">
                      <a16:colId xmlns:a16="http://schemas.microsoft.com/office/drawing/2014/main" val="1372251140"/>
                    </a:ext>
                  </a:extLst>
                </a:gridCol>
              </a:tblGrid>
              <a:tr h="965945">
                <a:tc>
                  <a:txBody>
                    <a:bodyPr/>
                    <a:lstStyle/>
                    <a:p>
                      <a:pPr marL="171450" indent="-171450" algn="l" defTabSz="400827" rtl="0" eaLnBrk="1" latinLnBrk="0" hangingPunct="1">
                        <a:lnSpc>
                          <a:spcPct val="107000"/>
                        </a:lnSpc>
                        <a:spcBef>
                          <a:spcPts val="400"/>
                        </a:spcBef>
                        <a:spcAft>
                          <a:spcPts val="400"/>
                        </a:spcAft>
                        <a:buFont typeface="Wingdings" panose="05000000000000000000" pitchFamily="2" charset="2"/>
                        <a:buChar char="§"/>
                      </a:pPr>
                      <a:r>
                        <a:rPr lang="fr-MA" sz="900" b="0" i="1" kern="1200" dirty="0">
                          <a:solidFill>
                            <a:schemeClr val="tx1"/>
                          </a:solidFill>
                          <a:effectLst/>
                          <a:latin typeface="Open Sans" panose="020B0606030504020204" pitchFamily="34" charset="0"/>
                          <a:ea typeface="Open Sans" panose="020B0606030504020204" pitchFamily="34" charset="0"/>
                          <a:cs typeface="Mothanna" panose="02000503000000000000" pitchFamily="2" charset="-78"/>
                        </a:rPr>
                        <a:t>CINÉMA</a:t>
                      </a:r>
                    </a:p>
                    <a:p>
                      <a:pPr marL="171450" indent="-171450" algn="l" defTabSz="400827" rtl="0" eaLnBrk="1" latinLnBrk="0" hangingPunct="1">
                        <a:lnSpc>
                          <a:spcPct val="107000"/>
                        </a:lnSpc>
                        <a:spcBef>
                          <a:spcPts val="400"/>
                        </a:spcBef>
                        <a:spcAft>
                          <a:spcPts val="400"/>
                        </a:spcAft>
                        <a:buFont typeface="Wingdings" panose="05000000000000000000" pitchFamily="2" charset="2"/>
                        <a:buChar char="§"/>
                      </a:pPr>
                      <a:r>
                        <a:rPr lang="fr-MA" sz="900" b="0" i="1" kern="1200" dirty="0">
                          <a:solidFill>
                            <a:schemeClr val="tx1"/>
                          </a:solidFill>
                          <a:effectLst/>
                          <a:latin typeface="Open Sans" panose="020B0606030504020204" pitchFamily="34" charset="0"/>
                          <a:ea typeface="Open Sans" panose="020B0606030504020204" pitchFamily="34" charset="0"/>
                          <a:cs typeface="Mothanna" panose="02000503000000000000" pitchFamily="2" charset="-78"/>
                        </a:rPr>
                        <a:t>MUSIC</a:t>
                      </a:r>
                    </a:p>
                    <a:p>
                      <a:pPr marL="171450" indent="-171450" algn="l" defTabSz="400827" rtl="0" eaLnBrk="1" latinLnBrk="0" hangingPunct="1">
                        <a:lnSpc>
                          <a:spcPct val="107000"/>
                        </a:lnSpc>
                        <a:spcBef>
                          <a:spcPts val="400"/>
                        </a:spcBef>
                        <a:spcAft>
                          <a:spcPts val="400"/>
                        </a:spcAft>
                        <a:buFont typeface="Wingdings" panose="05000000000000000000" pitchFamily="2" charset="2"/>
                        <a:buChar char="§"/>
                      </a:pPr>
                      <a:r>
                        <a:rPr lang="fr-MA" sz="900" b="0" i="1" kern="1200" dirty="0">
                          <a:solidFill>
                            <a:schemeClr val="tx1"/>
                          </a:solidFill>
                          <a:effectLst/>
                          <a:latin typeface="Open Sans" panose="020B0606030504020204" pitchFamily="34" charset="0"/>
                          <a:ea typeface="Open Sans" panose="020B0606030504020204" pitchFamily="34" charset="0"/>
                          <a:cs typeface="Mothanna" panose="02000503000000000000" pitchFamily="2" charset="-78"/>
                        </a:rPr>
                        <a:t>GAMES</a:t>
                      </a:r>
                    </a:p>
                    <a:p>
                      <a:pPr marL="171450" indent="-171450" algn="l" defTabSz="400827" rtl="0" eaLnBrk="1" latinLnBrk="0" hangingPunct="1">
                        <a:lnSpc>
                          <a:spcPct val="107000"/>
                        </a:lnSpc>
                        <a:spcBef>
                          <a:spcPts val="400"/>
                        </a:spcBef>
                        <a:spcAft>
                          <a:spcPts val="400"/>
                        </a:spcAft>
                        <a:buFont typeface="Wingdings" panose="05000000000000000000" pitchFamily="2" charset="2"/>
                        <a:buChar char="§"/>
                      </a:pPr>
                      <a:r>
                        <a:rPr lang="fr-MA" sz="900" b="0" i="1" kern="1200" dirty="0">
                          <a:solidFill>
                            <a:schemeClr val="tx1"/>
                          </a:solidFill>
                          <a:effectLst/>
                          <a:latin typeface="Open Sans" panose="020B0606030504020204" pitchFamily="34" charset="0"/>
                          <a:ea typeface="Open Sans" panose="020B0606030504020204" pitchFamily="34" charset="0"/>
                          <a:cs typeface="Mothanna" panose="02000503000000000000" pitchFamily="2" charset="-78"/>
                        </a:rPr>
                        <a:t>BOOKS</a:t>
                      </a:r>
                      <a:endParaRPr lang="fr-FR" sz="9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527"/>
          <a:stretch/>
        </p:blipFill>
        <p:spPr>
          <a:xfrm>
            <a:off x="80351" y="-22084"/>
            <a:ext cx="2403363" cy="2666858"/>
          </a:xfrm>
          <a:prstGeom prst="rect">
            <a:avLst/>
          </a:prstGeom>
          <a:noFill/>
          <a:ln w="31750" cmpd="sng">
            <a:noFill/>
            <a:prstDash val="solid"/>
          </a:ln>
        </p:spPr>
      </p:pic>
      <p:sp>
        <p:nvSpPr>
          <p:cNvPr id="45" name="Rectangle 44">
            <a:extLst>
              <a:ext uri="{FF2B5EF4-FFF2-40B4-BE49-F238E27FC236}">
                <a16:creationId xmlns:a16="http://schemas.microsoft.com/office/drawing/2014/main" id="{1C3EE4EF-222A-439A-A83F-93A8F5E514FA}"/>
              </a:ext>
            </a:extLst>
          </p:cNvPr>
          <p:cNvSpPr/>
          <p:nvPr/>
        </p:nvSpPr>
        <p:spPr>
          <a:xfrm>
            <a:off x="5159392" y="64371"/>
            <a:ext cx="2347233" cy="343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gn="ctr" defTabSz="432492">
              <a:lnSpc>
                <a:spcPct val="80000"/>
              </a:lnSpc>
            </a:pPr>
            <a:r>
              <a:rPr lang="fr-FR" sz="2158"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FR" sz="2158" b="1"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JOSEPH</a:t>
            </a:r>
            <a:r>
              <a:rPr lang="fr-FR" sz="2158"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FR" sz="2158" b="1"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BAHLA</a:t>
            </a:r>
          </a:p>
        </p:txBody>
      </p:sp>
      <p:sp>
        <p:nvSpPr>
          <p:cNvPr id="47" name="Rectangle 46">
            <a:extLst>
              <a:ext uri="{FF2B5EF4-FFF2-40B4-BE49-F238E27FC236}">
                <a16:creationId xmlns:a16="http://schemas.microsoft.com/office/drawing/2014/main" id="{BE636B6A-2301-4300-8F79-899330FD796D}"/>
              </a:ext>
            </a:extLst>
          </p:cNvPr>
          <p:cNvSpPr/>
          <p:nvPr/>
        </p:nvSpPr>
        <p:spPr>
          <a:xfrm>
            <a:off x="5169139" y="394450"/>
            <a:ext cx="2347233" cy="275702"/>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gn="ctr" defTabSz="432492">
              <a:lnSpc>
                <a:spcPct val="107000"/>
              </a:lnSpc>
              <a:spcAft>
                <a:spcPts val="782"/>
              </a:spcAft>
            </a:pPr>
            <a:r>
              <a:rPr lang="fr-FR" sz="1133"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Position </a:t>
            </a:r>
            <a:r>
              <a:rPr lang="fr-FR" sz="1133" i="1" dirty="0" err="1">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title</a:t>
            </a:r>
            <a:endParaRPr lang="fr-FR" sz="1133"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6" name="Text Box 5">
            <a:extLst>
              <a:ext uri="{FF2B5EF4-FFF2-40B4-BE49-F238E27FC236}">
                <a16:creationId xmlns:a16="http://schemas.microsoft.com/office/drawing/2014/main" id="{63FC28B8-52E7-4A21-97A6-8E9008431DC2}"/>
              </a:ext>
            </a:extLst>
          </p:cNvPr>
          <p:cNvSpPr txBox="1">
            <a:spLocks noChangeArrowheads="1"/>
          </p:cNvSpPr>
          <p:nvPr/>
        </p:nvSpPr>
        <p:spPr bwMode="auto">
          <a:xfrm>
            <a:off x="2692932" y="328888"/>
            <a:ext cx="2327456" cy="2249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89469" tIns="44735" rIns="89469" bIns="44735" numCol="1" anchor="t" anchorCtr="0" compatLnSpc="1">
            <a:prstTxWarp prst="textNoShape">
              <a:avLst/>
            </a:prstTxWarp>
            <a:spAutoFit/>
          </a:bodyPr>
          <a:lstStyle/>
          <a:p>
            <a:pPr algn="just" defTabSz="432492"/>
            <a:r>
              <a:rPr lang="en-US" sz="1079"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Describe in a few lines your career path, your key skills for the position and your career goals. This is actually an introduction to your cover letter. Describe in a few lines your career path, your key skills for the position and your career goals. This is actually an introduction to your cover letter. Describe in a few lines your career path, your key skills for the position and your career goals. This is actually an introduction……</a:t>
            </a:r>
            <a:endParaRPr lang="fr-FR" sz="1079"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8">
            <a:extLst>
              <a:ext uri="{FF2B5EF4-FFF2-40B4-BE49-F238E27FC236}">
                <a16:creationId xmlns:a16="http://schemas.microsoft.com/office/drawing/2014/main" id="{7C2DEFD1-A9B9-41BF-A1EA-B5832CCB3CD6}"/>
              </a:ext>
            </a:extLst>
          </p:cNvPr>
          <p:cNvGrpSpPr/>
          <p:nvPr/>
        </p:nvGrpSpPr>
        <p:grpSpPr>
          <a:xfrm>
            <a:off x="136388" y="2727278"/>
            <a:ext cx="3645037" cy="3148316"/>
            <a:chOff x="2285176" y="70316"/>
            <a:chExt cx="3378142" cy="2917792"/>
          </a:xfrm>
        </p:grpSpPr>
        <p:sp>
          <p:nvSpPr>
            <p:cNvPr id="28" name="Rectangle 27">
              <a:extLst>
                <a:ext uri="{FF2B5EF4-FFF2-40B4-BE49-F238E27FC236}">
                  <a16:creationId xmlns:a16="http://schemas.microsoft.com/office/drawing/2014/main" id="{46BA2BA3-3A20-48E2-AE94-D9D62FF72A37}"/>
                </a:ext>
              </a:extLst>
            </p:cNvPr>
            <p:cNvSpPr/>
            <p:nvPr/>
          </p:nvSpPr>
          <p:spPr>
            <a:xfrm>
              <a:off x="2285176" y="70316"/>
              <a:ext cx="2914394" cy="324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defTabSz="432492"/>
              <a:r>
                <a:rPr lang="fr-MA" sz="1477" b="1" i="1" dirty="0">
                  <a:solidFill>
                    <a:srgbClr val="2B7DA3"/>
                  </a:solidFill>
                  <a:latin typeface="Open Sans" panose="020B0606030504020204" pitchFamily="34" charset="0"/>
                  <a:ea typeface="Open Sans" panose="020B0606030504020204" pitchFamily="34" charset="0"/>
                  <a:cs typeface="Open Sans" panose="020B0606030504020204" pitchFamily="34" charset="0"/>
                </a:rPr>
                <a:t>EDUCATION</a:t>
              </a:r>
              <a:endParaRPr lang="fr-FR" sz="1477" b="1" i="1" dirty="0">
                <a:solidFill>
                  <a:srgbClr val="2B7DA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Subtitle 2">
              <a:extLst>
                <a:ext uri="{FF2B5EF4-FFF2-40B4-BE49-F238E27FC236}">
                  <a16:creationId xmlns:a16="http://schemas.microsoft.com/office/drawing/2014/main" id="{599C32E2-D5A1-4812-A9D2-A224007171B6}"/>
                </a:ext>
              </a:extLst>
            </p:cNvPr>
            <p:cNvSpPr/>
            <p:nvPr/>
          </p:nvSpPr>
          <p:spPr>
            <a:xfrm>
              <a:off x="2513421" y="469224"/>
              <a:ext cx="3149897" cy="2518884"/>
            </a:xfrm>
            <a:prstGeom prst="rect">
              <a:avLst/>
            </a:prstGeom>
            <a:noFill/>
            <a:ln cap="flat">
              <a:noFill/>
              <a:prstDash val="solid"/>
            </a:ln>
          </p:spPr>
          <p:txBody>
            <a:bodyPr vert="horz" wrap="square" lIns="89469" tIns="44735" rIns="89469" bIns="44735" anchor="t" anchorCtr="0" compatLnSpc="0">
              <a:noAutofit/>
            </a:bodyPr>
            <a:lstStyle/>
            <a:p>
              <a:pPr marL="177073" indent="-177073" defTabSz="432492" fontAlgn="base">
                <a:lnSpc>
                  <a:spcPct val="107000"/>
                </a:lnSpc>
                <a:buFont typeface="Wingdings" panose="05000000000000000000" pitchFamily="2" charset="2"/>
                <a:buChar char="§"/>
                <a:tabLst>
                  <a:tab pos="177073" algn="l"/>
                </a:tabLst>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174" b="1" i="1" dirty="0">
                  <a:solidFill>
                    <a:srgbClr val="09182D"/>
                  </a:solidFill>
                  <a:latin typeface="Open Sans" panose="020B0606030504020204" pitchFamily="34" charset="0"/>
                  <a:ea typeface="Open Sans" panose="020B0606030504020204" pitchFamily="34" charset="0"/>
                  <a:cs typeface="Open Sans" panose="020B0606030504020204" pitchFamily="34" charset="0"/>
                </a:rPr>
                <a:t>| </a:t>
              </a:r>
              <a:r>
                <a:rPr lang="en-US" sz="1174" i="1" dirty="0">
                  <a:solidFill>
                    <a:prstClr val="black"/>
                  </a:solidFill>
                  <a:latin typeface="Open Sans" panose="020B0606030504020204" pitchFamily="34" charset="0"/>
                  <a:ea typeface="Open Sans" panose="020B0606030504020204" pitchFamily="34" charset="0"/>
                  <a:cs typeface="Open Sans" panose="020B0606030504020204" pitchFamily="34" charset="0"/>
                </a:rPr>
                <a:t>Jan 2014 To Dec 2016</a:t>
              </a:r>
              <a:endParaRPr lang="en-US" sz="1174" b="1" i="1" dirty="0">
                <a:solidFill>
                  <a:srgbClr val="09182D"/>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MASTERS DEGREE</a:t>
              </a:r>
            </a:p>
            <a:p>
              <a:pPr marL="177073" algn="just"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defTabSz="432492" fontAlgn="base">
                <a:lnSpc>
                  <a:spcPct val="107000"/>
                </a:lnSpc>
              </a:pPr>
              <a:endParaRPr lang="en-US" sz="1174" b="1"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defTabSz="432492" fontAlgn="base">
                <a:lnSpc>
                  <a:spcPct val="107000"/>
                </a:lnSpc>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370"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174" i="1" dirty="0">
                  <a:solidFill>
                    <a:prstClr val="black"/>
                  </a:solidFill>
                  <a:latin typeface="Open Sans" panose="020B0606030504020204" pitchFamily="34" charset="0"/>
                  <a:ea typeface="Open Sans" panose="020B0606030504020204" pitchFamily="34" charset="0"/>
                  <a:cs typeface="Open Sans" panose="020B0606030504020204" pitchFamily="34" charset="0"/>
                </a:rPr>
                <a:t>Jan 2014 To Dec 2016</a:t>
              </a:r>
            </a:p>
            <a:p>
              <a:pPr defTabSz="432492"/>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BACHELOR</a:t>
              </a:r>
            </a:p>
            <a:p>
              <a:pPr marL="177073" algn="just"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grpSp>
      <p:grpSp>
        <p:nvGrpSpPr>
          <p:cNvPr id="8" name="Group 7">
            <a:extLst>
              <a:ext uri="{FF2B5EF4-FFF2-40B4-BE49-F238E27FC236}">
                <a16:creationId xmlns:a16="http://schemas.microsoft.com/office/drawing/2014/main" id="{899874C7-108C-4841-9A62-FF4E896A3AA3}"/>
              </a:ext>
            </a:extLst>
          </p:cNvPr>
          <p:cNvGrpSpPr/>
          <p:nvPr/>
        </p:nvGrpSpPr>
        <p:grpSpPr>
          <a:xfrm>
            <a:off x="136388" y="6042894"/>
            <a:ext cx="3645037" cy="3851579"/>
            <a:chOff x="2389125" y="3225672"/>
            <a:chExt cx="3378142" cy="3569561"/>
          </a:xfrm>
        </p:grpSpPr>
        <p:sp>
          <p:nvSpPr>
            <p:cNvPr id="25" name="Rectangle 24">
              <a:extLst>
                <a:ext uri="{FF2B5EF4-FFF2-40B4-BE49-F238E27FC236}">
                  <a16:creationId xmlns:a16="http://schemas.microsoft.com/office/drawing/2014/main" id="{CFE1A68E-4885-45C6-AD66-C865D668E886}"/>
                </a:ext>
              </a:extLst>
            </p:cNvPr>
            <p:cNvSpPr/>
            <p:nvPr/>
          </p:nvSpPr>
          <p:spPr>
            <a:xfrm>
              <a:off x="2389125" y="3225672"/>
              <a:ext cx="2914394"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rtl="1">
                <a:lnSpc>
                  <a:spcPct val="107000"/>
                </a:lnSpc>
                <a:spcAft>
                  <a:spcPts val="738"/>
                </a:spcAft>
                <a:buSzPct val="150000"/>
              </a:pPr>
              <a:r>
                <a:rPr lang="fr-MA" sz="1477" b="1" i="1" dirty="0">
                  <a:solidFill>
                    <a:srgbClr val="2B7DA3"/>
                  </a:solidFill>
                  <a:latin typeface="Open Sans" panose="020B0606030504020204" pitchFamily="34" charset="0"/>
                  <a:ea typeface="Open Sans" panose="020B0606030504020204" pitchFamily="34" charset="0"/>
                  <a:cs typeface="Open Sans" panose="020B0606030504020204" pitchFamily="34" charset="0"/>
                </a:rPr>
                <a:t>WORK</a:t>
              </a:r>
              <a:r>
                <a:rPr lang="fr-MA" sz="1477" b="1" dirty="0">
                  <a:solidFill>
                    <a:srgbClr val="2B7DA3"/>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MA" sz="1477" b="1" i="1" dirty="0">
                  <a:solidFill>
                    <a:srgbClr val="2B7DA3"/>
                  </a:solidFill>
                  <a:latin typeface="Open Sans" panose="020B0606030504020204" pitchFamily="34" charset="0"/>
                  <a:ea typeface="Open Sans" panose="020B0606030504020204" pitchFamily="34" charset="0"/>
                  <a:cs typeface="Open Sans" panose="020B0606030504020204" pitchFamily="34" charset="0"/>
                </a:rPr>
                <a:t>EXPERIENCE</a:t>
              </a:r>
              <a:endParaRPr lang="ar-MA" sz="1477" b="1" i="1" dirty="0">
                <a:solidFill>
                  <a:srgbClr val="2B7DA3"/>
                </a:solidFill>
                <a:latin typeface="Open Sans" panose="020B0606030504020204" pitchFamily="34" charset="0"/>
                <a:ea typeface="Open Sans" panose="020B0606030504020204" pitchFamily="34" charset="0"/>
                <a:cs typeface="Arial" panose="020B0604020202020204" pitchFamily="34" charset="0"/>
              </a:endParaRPr>
            </a:p>
          </p:txBody>
        </p:sp>
        <p:sp>
          <p:nvSpPr>
            <p:cNvPr id="59" name="Subtitle 2">
              <a:extLst>
                <a:ext uri="{FF2B5EF4-FFF2-40B4-BE49-F238E27FC236}">
                  <a16:creationId xmlns:a16="http://schemas.microsoft.com/office/drawing/2014/main" id="{0CEA0946-FA7D-45AE-9402-6FE38B1A8BF9}"/>
                </a:ext>
              </a:extLst>
            </p:cNvPr>
            <p:cNvSpPr/>
            <p:nvPr/>
          </p:nvSpPr>
          <p:spPr>
            <a:xfrm>
              <a:off x="2542604" y="3536468"/>
              <a:ext cx="3224663" cy="3258765"/>
            </a:xfrm>
            <a:prstGeom prst="rect">
              <a:avLst/>
            </a:prstGeom>
            <a:noFill/>
            <a:ln cap="flat">
              <a:noFill/>
              <a:prstDash val="solid"/>
            </a:ln>
          </p:spPr>
          <p:txBody>
            <a:bodyPr vert="horz" wrap="square" lIns="89469" tIns="44735" rIns="89469" bIns="44735" anchor="t" anchorCtr="0" compatLnSpc="0">
              <a:noAutofit/>
            </a:bodyPr>
            <a:lstStyle/>
            <a:p>
              <a:pPr marL="177073" indent="-177073" defTabSz="432492">
                <a:buFont typeface="Wingdings" panose="05000000000000000000" pitchFamily="2" charset="2"/>
                <a:buChar char="§"/>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i="1" dirty="0">
                <a:solidFill>
                  <a:srgbClr val="203141"/>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87" i="1" dirty="0">
                  <a:solidFill>
                    <a:prstClr val="black"/>
                  </a:solidFill>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algn="just"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defTabSz="432492"/>
              <a:endParaRPr lang="fr-FR" sz="1174"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7073" indent="-177073" defTabSz="432492">
                <a:buFont typeface="Wingdings" panose="05000000000000000000" pitchFamily="2" charset="2"/>
                <a:buChar char="§"/>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i="1" dirty="0">
                <a:solidFill>
                  <a:srgbClr val="203141"/>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87" i="1" dirty="0">
                  <a:solidFill>
                    <a:prstClr val="black"/>
                  </a:solidFill>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algn="just"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defTabSz="432492"/>
              <a:endParaRPr lang="fr-FR" sz="1174"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7073" indent="-177073" defTabSz="432492">
                <a:buFont typeface="Wingdings" panose="05000000000000000000" pitchFamily="2" charset="2"/>
                <a:buChar char="§"/>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i="1" dirty="0">
                <a:solidFill>
                  <a:srgbClr val="203141"/>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87" i="1" dirty="0">
                  <a:solidFill>
                    <a:prstClr val="black"/>
                  </a:solidFill>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algn="just"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grpSp>
      <p:grpSp>
        <p:nvGrpSpPr>
          <p:cNvPr id="13" name="Group 12">
            <a:extLst>
              <a:ext uri="{FF2B5EF4-FFF2-40B4-BE49-F238E27FC236}">
                <a16:creationId xmlns:a16="http://schemas.microsoft.com/office/drawing/2014/main" id="{5769BBB0-34AF-4252-8B36-6A0E5CC2DD6D}"/>
              </a:ext>
            </a:extLst>
          </p:cNvPr>
          <p:cNvGrpSpPr/>
          <p:nvPr/>
        </p:nvGrpSpPr>
        <p:grpSpPr>
          <a:xfrm>
            <a:off x="3967540" y="7485096"/>
            <a:ext cx="3292200" cy="1364575"/>
            <a:chOff x="2549655" y="8295474"/>
            <a:chExt cx="3051140" cy="1264659"/>
          </a:xfrm>
        </p:grpSpPr>
        <p:sp>
          <p:nvSpPr>
            <p:cNvPr id="54" name="Rectangle 53">
              <a:extLst>
                <a:ext uri="{FF2B5EF4-FFF2-40B4-BE49-F238E27FC236}">
                  <a16:creationId xmlns:a16="http://schemas.microsoft.com/office/drawing/2014/main" id="{40600902-D107-4E20-BD3A-25E8A5DEA347}"/>
                </a:ext>
              </a:extLst>
            </p:cNvPr>
            <p:cNvSpPr/>
            <p:nvPr/>
          </p:nvSpPr>
          <p:spPr>
            <a:xfrm>
              <a:off x="2549655" y="8295474"/>
              <a:ext cx="1753131" cy="2841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rtl="1">
                <a:lnSpc>
                  <a:spcPct val="107000"/>
                </a:lnSpc>
                <a:spcAft>
                  <a:spcPts val="738"/>
                </a:spcAft>
                <a:buSzPct val="150000"/>
              </a:pPr>
              <a:r>
                <a:rPr lang="fr-MA" sz="1477" b="1" i="1" dirty="0">
                  <a:solidFill>
                    <a:srgbClr val="2B7DA3"/>
                  </a:solidFill>
                  <a:latin typeface="Open Sans" panose="020B0606030504020204" pitchFamily="34" charset="0"/>
                  <a:ea typeface="Open Sans" panose="020B0606030504020204" pitchFamily="34" charset="0"/>
                  <a:cs typeface="Open Sans" panose="020B0606030504020204" pitchFamily="34" charset="0"/>
                </a:rPr>
                <a:t>AWARDS</a:t>
              </a:r>
              <a:endParaRPr lang="ar-MA" sz="1477" b="1" i="1" dirty="0">
                <a:solidFill>
                  <a:srgbClr val="2B7DA3"/>
                </a:solidFill>
                <a:latin typeface="Open Sans" panose="020B0606030504020204" pitchFamily="34" charset="0"/>
                <a:ea typeface="Open Sans" panose="020B0606030504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815711BA-4577-455D-BA2F-7687EA1A44E9}"/>
                </a:ext>
              </a:extLst>
            </p:cNvPr>
            <p:cNvGrpSpPr/>
            <p:nvPr/>
          </p:nvGrpSpPr>
          <p:grpSpPr>
            <a:xfrm>
              <a:off x="2620718" y="8566707"/>
              <a:ext cx="2980077" cy="993426"/>
              <a:chOff x="4710945" y="8452620"/>
              <a:chExt cx="2980077" cy="993426"/>
            </a:xfrm>
          </p:grpSpPr>
          <p:sp>
            <p:nvSpPr>
              <p:cNvPr id="3" name="Rectangle 2">
                <a:extLst>
                  <a:ext uri="{FF2B5EF4-FFF2-40B4-BE49-F238E27FC236}">
                    <a16:creationId xmlns:a16="http://schemas.microsoft.com/office/drawing/2014/main" id="{923EFA51-6848-4B2D-8A51-15C8DC03FDD2}"/>
                  </a:ext>
                </a:extLst>
              </p:cNvPr>
              <p:cNvSpPr/>
              <p:nvPr/>
            </p:nvSpPr>
            <p:spPr>
              <a:xfrm>
                <a:off x="4710945" y="8452620"/>
                <a:ext cx="2980077" cy="493289"/>
              </a:xfrm>
              <a:prstGeom prst="rect">
                <a:avLst/>
              </a:prstGeom>
            </p:spPr>
            <p:txBody>
              <a:bodyPr wrap="square">
                <a:spAutoFit/>
              </a:bodyPr>
              <a:lstStyle/>
              <a:p>
                <a:pPr marL="184995" indent="-184995" defTabSz="432492">
                  <a:buFont typeface="Wingdings" panose="05000000000000000000" pitchFamily="2" charset="2"/>
                  <a:buChar char="§"/>
                </a:pPr>
                <a:r>
                  <a:rPr lang="en-US" sz="1133" i="1" dirty="0">
                    <a:solidFill>
                      <a:prstClr val="black"/>
                    </a:solidFill>
                    <a:latin typeface="Open Sans" panose="020B0606030504020204" pitchFamily="34" charset="0"/>
                    <a:ea typeface="Open Sans" panose="020B0606030504020204" pitchFamily="34" charset="0"/>
                    <a:cs typeface="Open Sans" panose="020B0606030504020204" pitchFamily="34" charset="0"/>
                  </a:rPr>
                  <a:t>BEST IDEA 2018</a:t>
                </a:r>
              </a:p>
              <a:p>
                <a:pPr marL="177073" defTabSz="432492"/>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87" name="Rectangle 86">
                <a:extLst>
                  <a:ext uri="{FF2B5EF4-FFF2-40B4-BE49-F238E27FC236}">
                    <a16:creationId xmlns:a16="http://schemas.microsoft.com/office/drawing/2014/main" id="{2D24FDAF-C74D-468A-ADE2-178D4B0A272E}"/>
                  </a:ext>
                </a:extLst>
              </p:cNvPr>
              <p:cNvSpPr/>
              <p:nvPr/>
            </p:nvSpPr>
            <p:spPr>
              <a:xfrm>
                <a:off x="4720422" y="8952757"/>
                <a:ext cx="2970599" cy="493289"/>
              </a:xfrm>
              <a:prstGeom prst="rect">
                <a:avLst/>
              </a:prstGeom>
            </p:spPr>
            <p:txBody>
              <a:bodyPr wrap="square">
                <a:spAutoFit/>
              </a:bodyPr>
              <a:lstStyle/>
              <a:p>
                <a:pPr marL="184995" indent="-184995" defTabSz="432492">
                  <a:buFont typeface="Wingdings" panose="05000000000000000000" pitchFamily="2" charset="2"/>
                  <a:buChar char="§"/>
                </a:pPr>
                <a:r>
                  <a:rPr lang="en-US" sz="1133" i="1" dirty="0">
                    <a:solidFill>
                      <a:prstClr val="black"/>
                    </a:solidFill>
                    <a:latin typeface="Open Sans" panose="020B0606030504020204" pitchFamily="34" charset="0"/>
                    <a:ea typeface="Open Sans" panose="020B0606030504020204" pitchFamily="34" charset="0"/>
                    <a:cs typeface="Open Sans" panose="020B0606030504020204" pitchFamily="34" charset="0"/>
                  </a:rPr>
                  <a:t>BEST IDEA 2019</a:t>
                </a:r>
              </a:p>
              <a:p>
                <a:pPr marL="177073" defTabSz="432492"/>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p:txBody>
          </p:sp>
        </p:grpSp>
      </p:grpSp>
      <p:grpSp>
        <p:nvGrpSpPr>
          <p:cNvPr id="72" name="Group 71">
            <a:extLst>
              <a:ext uri="{FF2B5EF4-FFF2-40B4-BE49-F238E27FC236}">
                <a16:creationId xmlns:a16="http://schemas.microsoft.com/office/drawing/2014/main" id="{886A7FF5-4BF6-4FBA-BAB2-2EE05008397B}"/>
              </a:ext>
            </a:extLst>
          </p:cNvPr>
          <p:cNvGrpSpPr/>
          <p:nvPr/>
        </p:nvGrpSpPr>
        <p:grpSpPr>
          <a:xfrm>
            <a:off x="5425767" y="672738"/>
            <a:ext cx="1833975" cy="1243453"/>
            <a:chOff x="4336109" y="2592929"/>
            <a:chExt cx="1699689" cy="1152406"/>
          </a:xfrm>
        </p:grpSpPr>
        <p:grpSp>
          <p:nvGrpSpPr>
            <p:cNvPr id="89" name="Group 88">
              <a:extLst>
                <a:ext uri="{FF2B5EF4-FFF2-40B4-BE49-F238E27FC236}">
                  <a16:creationId xmlns:a16="http://schemas.microsoft.com/office/drawing/2014/main" id="{C9FF82DB-B153-43E9-AFCE-7E08C3133F82}"/>
                </a:ext>
              </a:extLst>
            </p:cNvPr>
            <p:cNvGrpSpPr/>
            <p:nvPr/>
          </p:nvGrpSpPr>
          <p:grpSpPr>
            <a:xfrm>
              <a:off x="4336109" y="2592929"/>
              <a:ext cx="1481892" cy="861970"/>
              <a:chOff x="1341479" y="891885"/>
              <a:chExt cx="1481892" cy="861970"/>
            </a:xfrm>
          </p:grpSpPr>
          <p:grpSp>
            <p:nvGrpSpPr>
              <p:cNvPr id="91" name="Group 90">
                <a:extLst>
                  <a:ext uri="{FF2B5EF4-FFF2-40B4-BE49-F238E27FC236}">
                    <a16:creationId xmlns:a16="http://schemas.microsoft.com/office/drawing/2014/main" id="{87380A9F-6BB8-4422-8F2F-50A05CEAC0AC}"/>
                  </a:ext>
                </a:extLst>
              </p:cNvPr>
              <p:cNvGrpSpPr/>
              <p:nvPr/>
            </p:nvGrpSpPr>
            <p:grpSpPr>
              <a:xfrm>
                <a:off x="1676466" y="926823"/>
                <a:ext cx="1146905" cy="806439"/>
                <a:chOff x="142660" y="929043"/>
                <a:chExt cx="1146905" cy="806439"/>
              </a:xfrm>
            </p:grpSpPr>
            <p:sp>
              <p:nvSpPr>
                <p:cNvPr id="95" name="Rectangle 94">
                  <a:extLst>
                    <a:ext uri="{FF2B5EF4-FFF2-40B4-BE49-F238E27FC236}">
                      <a16:creationId xmlns:a16="http://schemas.microsoft.com/office/drawing/2014/main" id="{578A6A93-105C-49B1-970D-84338D980F14}"/>
                    </a:ext>
                  </a:extLst>
                </p:cNvPr>
                <p:cNvSpPr/>
                <p:nvPr/>
              </p:nvSpPr>
              <p:spPr>
                <a:xfrm>
                  <a:off x="142660" y="1582879"/>
                  <a:ext cx="858694" cy="15260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rtl="1">
                    <a:lnSpc>
                      <a:spcPct val="107000"/>
                    </a:lnSpc>
                    <a:spcAft>
                      <a:spcPts val="738"/>
                    </a:spcAft>
                  </a:pPr>
                  <a:r>
                    <a:rPr lang="fr-MA"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Rabat, Morocco</a:t>
                  </a:r>
                  <a:endParaRPr lang="fr-FR" sz="1079"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6" name="Rectangle 95">
                  <a:extLst>
                    <a:ext uri="{FF2B5EF4-FFF2-40B4-BE49-F238E27FC236}">
                      <a16:creationId xmlns:a16="http://schemas.microsoft.com/office/drawing/2014/main" id="{600D8D3B-9996-4CFF-A486-7565D503CDF3}"/>
                    </a:ext>
                  </a:extLst>
                </p:cNvPr>
                <p:cNvSpPr/>
                <p:nvPr/>
              </p:nvSpPr>
              <p:spPr>
                <a:xfrm>
                  <a:off x="142660" y="929043"/>
                  <a:ext cx="97754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00212600000000</a:t>
                  </a:r>
                  <a:endParaRPr lang="en-US" sz="1133"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Rectangle 96">
                  <a:extLst>
                    <a:ext uri="{FF2B5EF4-FFF2-40B4-BE49-F238E27FC236}">
                      <a16:creationId xmlns:a16="http://schemas.microsoft.com/office/drawing/2014/main" id="{45112ABE-559A-4E4B-8FA1-BBB76FA37373}"/>
                    </a:ext>
                  </a:extLst>
                </p:cNvPr>
                <p:cNvSpPr/>
                <p:nvPr/>
              </p:nvSpPr>
              <p:spPr>
                <a:xfrm>
                  <a:off x="142660" y="1254604"/>
                  <a:ext cx="1146905"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info@bestfreecv.com</a:t>
                  </a:r>
                  <a:endParaRPr lang="fr-FR" sz="1079"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2" name="شكل حر 78">
                <a:extLst>
                  <a:ext uri="{FF2B5EF4-FFF2-40B4-BE49-F238E27FC236}">
                    <a16:creationId xmlns:a16="http://schemas.microsoft.com/office/drawing/2014/main" id="{0CB9006E-C69B-436F-8485-14CD898C4F87}"/>
                  </a:ext>
                </a:extLst>
              </p:cNvPr>
              <p:cNvSpPr>
                <a:spLocks noChangeAspect="1"/>
              </p:cNvSpPr>
              <p:nvPr/>
            </p:nvSpPr>
            <p:spPr>
              <a:xfrm>
                <a:off x="1373599" y="1554997"/>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chemeClr val="bg1"/>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93319"/>
                <a:endParaRPr lang="fr-MA" sz="3021">
                  <a:solidFill>
                    <a:prstClr val="white"/>
                  </a:solidFill>
                  <a:latin typeface="Calibri"/>
                </a:endParaRPr>
              </a:p>
            </p:txBody>
          </p:sp>
          <p:sp>
            <p:nvSpPr>
              <p:cNvPr id="93" name="شكل حر 85">
                <a:extLst>
                  <a:ext uri="{FF2B5EF4-FFF2-40B4-BE49-F238E27FC236}">
                    <a16:creationId xmlns:a16="http://schemas.microsoft.com/office/drawing/2014/main" id="{D31312D1-BF1B-4A8F-9DD1-456442795E3F}"/>
                  </a:ext>
                </a:extLst>
              </p:cNvPr>
              <p:cNvSpPr>
                <a:spLocks noChangeAspect="1"/>
              </p:cNvSpPr>
              <p:nvPr/>
            </p:nvSpPr>
            <p:spPr>
              <a:xfrm>
                <a:off x="1341479" y="1256455"/>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93319"/>
                <a:endParaRPr lang="fr-MA" sz="3021">
                  <a:solidFill>
                    <a:prstClr val="white"/>
                  </a:solidFill>
                  <a:latin typeface="Calibri"/>
                </a:endParaRPr>
              </a:p>
            </p:txBody>
          </p:sp>
          <p:sp>
            <p:nvSpPr>
              <p:cNvPr id="94" name="Freeform: Shape 93">
                <a:extLst>
                  <a:ext uri="{FF2B5EF4-FFF2-40B4-BE49-F238E27FC236}">
                    <a16:creationId xmlns:a16="http://schemas.microsoft.com/office/drawing/2014/main" id="{2A233C98-BDBD-4CE8-A405-1D771D218C2C}"/>
                  </a:ext>
                </a:extLst>
              </p:cNvPr>
              <p:cNvSpPr/>
              <p:nvPr/>
            </p:nvSpPr>
            <p:spPr>
              <a:xfrm>
                <a:off x="1342588" y="891885"/>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93319"/>
                <a:endParaRPr lang="fr-MA" sz="3021">
                  <a:solidFill>
                    <a:prstClr val="white"/>
                  </a:solidFill>
                  <a:latin typeface="Calibri"/>
                </a:endParaRPr>
              </a:p>
            </p:txBody>
          </p:sp>
        </p:grpSp>
        <p:grpSp>
          <p:nvGrpSpPr>
            <p:cNvPr id="85" name="Group 84">
              <a:extLst>
                <a:ext uri="{FF2B5EF4-FFF2-40B4-BE49-F238E27FC236}">
                  <a16:creationId xmlns:a16="http://schemas.microsoft.com/office/drawing/2014/main" id="{D0BD8D0E-C7E9-43F9-BC81-7BF6C87019AD}"/>
                </a:ext>
              </a:extLst>
            </p:cNvPr>
            <p:cNvGrpSpPr/>
            <p:nvPr/>
          </p:nvGrpSpPr>
          <p:grpSpPr>
            <a:xfrm>
              <a:off x="4386069" y="3605056"/>
              <a:ext cx="1649729" cy="140279"/>
              <a:chOff x="4386069" y="3605056"/>
              <a:chExt cx="1649729" cy="140279"/>
            </a:xfrm>
          </p:grpSpPr>
          <p:sp>
            <p:nvSpPr>
              <p:cNvPr id="86" name="Rectangle 85">
                <a:extLst>
                  <a:ext uri="{FF2B5EF4-FFF2-40B4-BE49-F238E27FC236}">
                    <a16:creationId xmlns:a16="http://schemas.microsoft.com/office/drawing/2014/main" id="{8E7FE09E-2212-46BC-A6B4-C3921F76610B}"/>
                  </a:ext>
                </a:extLst>
              </p:cNvPr>
              <p:cNvSpPr/>
              <p:nvPr/>
            </p:nvSpPr>
            <p:spPr>
              <a:xfrm>
                <a:off x="4610925" y="3605056"/>
                <a:ext cx="1424873"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defTabSz="432492" rtl="1">
                  <a:lnSpc>
                    <a:spcPct val="107000"/>
                  </a:lnSpc>
                  <a:spcAft>
                    <a:spcPts val="738"/>
                  </a:spcAft>
                </a:pPr>
                <a:r>
                  <a:rPr lang="fr-MA"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29 </a:t>
                </a:r>
                <a:r>
                  <a:rPr lang="fr-MA" sz="1079" i="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years</a:t>
                </a:r>
                <a:r>
                  <a:rPr lang="fr-MA"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r>
                  <a:rPr lang="fr-MA" sz="1079" i="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old</a:t>
                </a:r>
                <a:endParaRPr lang="fr-FR" sz="1079"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8" name="Heart 87">
                <a:extLst>
                  <a:ext uri="{FF2B5EF4-FFF2-40B4-BE49-F238E27FC236}">
                    <a16:creationId xmlns:a16="http://schemas.microsoft.com/office/drawing/2014/main" id="{D0803422-899D-4195-ACD9-71B1372EB79F}"/>
                  </a:ext>
                </a:extLst>
              </p:cNvPr>
              <p:cNvSpPr/>
              <p:nvPr/>
            </p:nvSpPr>
            <p:spPr>
              <a:xfrm>
                <a:off x="4386069" y="3620559"/>
                <a:ext cx="124776" cy="124776"/>
              </a:xfrm>
              <a:prstGeom prst="hear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a:solidFill>
                    <a:prstClr val="white"/>
                  </a:solidFill>
                  <a:latin typeface="Calibri"/>
                </a:endParaRPr>
              </a:p>
            </p:txBody>
          </p:sp>
        </p:grpSp>
      </p:grpSp>
      <p:sp>
        <p:nvSpPr>
          <p:cNvPr id="115" name="Rectangle 114">
            <a:extLst>
              <a:ext uri="{FF2B5EF4-FFF2-40B4-BE49-F238E27FC236}">
                <a16:creationId xmlns:a16="http://schemas.microsoft.com/office/drawing/2014/main" id="{CFE1A68E-4885-45C6-AD66-C865D668E886}"/>
              </a:ext>
            </a:extLst>
          </p:cNvPr>
          <p:cNvSpPr/>
          <p:nvPr/>
        </p:nvSpPr>
        <p:spPr>
          <a:xfrm>
            <a:off x="2486477" y="44544"/>
            <a:ext cx="2383876" cy="28624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rtl="1">
              <a:lnSpc>
                <a:spcPct val="107000"/>
              </a:lnSpc>
              <a:spcAft>
                <a:spcPts val="738"/>
              </a:spcAft>
              <a:buSzPct val="150000"/>
            </a:pPr>
            <a:r>
              <a:rPr lang="fr-MA" sz="1477" b="1"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PROFILE</a:t>
            </a:r>
            <a:endParaRPr lang="ar-MA" sz="1477" b="1"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282838A2-C8F7-48EC-AAD9-0BDF35CF634C}"/>
              </a:ext>
            </a:extLst>
          </p:cNvPr>
          <p:cNvSpPr/>
          <p:nvPr/>
        </p:nvSpPr>
        <p:spPr>
          <a:xfrm>
            <a:off x="4047682" y="3168862"/>
            <a:ext cx="2292156"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r>
              <a:rPr lang="fr-MA" sz="1295" i="1" dirty="0">
                <a:solidFill>
                  <a:srgbClr val="43464F"/>
                </a:solidFill>
                <a:latin typeface="Open Sans" panose="020B0606030504020204" pitchFamily="34" charset="0"/>
                <a:ea typeface="Open Sans" panose="020B0606030504020204" pitchFamily="34" charset="0"/>
                <a:cs typeface="Open Sans" panose="020B0606030504020204" pitchFamily="34" charset="0"/>
              </a:rPr>
              <a:t>Professional</a:t>
            </a:r>
            <a:endParaRPr lang="fr-FR" sz="1477" i="1" dirty="0">
              <a:solidFill>
                <a:srgbClr val="4346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6" name="Rectangle 115">
            <a:extLst>
              <a:ext uri="{FF2B5EF4-FFF2-40B4-BE49-F238E27FC236}">
                <a16:creationId xmlns:a16="http://schemas.microsoft.com/office/drawing/2014/main" id="{282838A2-C8F7-48EC-AAD9-0BDF35CF634C}"/>
              </a:ext>
            </a:extLst>
          </p:cNvPr>
          <p:cNvSpPr/>
          <p:nvPr/>
        </p:nvSpPr>
        <p:spPr>
          <a:xfrm>
            <a:off x="3963446" y="2765999"/>
            <a:ext cx="2292156"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r>
              <a:rPr lang="fr-MA" sz="1477" b="1" i="1" dirty="0">
                <a:solidFill>
                  <a:srgbClr val="2B7DA3"/>
                </a:solidFill>
                <a:latin typeface="Open Sans" panose="020B0606030504020204" pitchFamily="34" charset="0"/>
                <a:ea typeface="Open Sans" panose="020B0606030504020204" pitchFamily="34" charset="0"/>
                <a:cs typeface="Open Sans" panose="020B0606030504020204" pitchFamily="34" charset="0"/>
              </a:rPr>
              <a:t>SKILLS</a:t>
            </a:r>
            <a:endParaRPr lang="fr-FR" sz="1477" b="1" i="1" dirty="0">
              <a:solidFill>
                <a:srgbClr val="2B7DA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7" name="Rectangle 116">
            <a:extLst>
              <a:ext uri="{FF2B5EF4-FFF2-40B4-BE49-F238E27FC236}">
                <a16:creationId xmlns:a16="http://schemas.microsoft.com/office/drawing/2014/main" id="{9DB1A263-4539-469D-A653-02B25702121A}"/>
              </a:ext>
            </a:extLst>
          </p:cNvPr>
          <p:cNvSpPr/>
          <p:nvPr/>
        </p:nvSpPr>
        <p:spPr>
          <a:xfrm>
            <a:off x="4047682" y="5319618"/>
            <a:ext cx="2292156"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r>
              <a:rPr lang="fr-MA" sz="1295" i="1" dirty="0" err="1">
                <a:solidFill>
                  <a:srgbClr val="43464F"/>
                </a:solidFill>
                <a:latin typeface="Open Sans" panose="020B0606030504020204" pitchFamily="34" charset="0"/>
                <a:ea typeface="Open Sans" panose="020B0606030504020204" pitchFamily="34" charset="0"/>
                <a:cs typeface="Open Sans" panose="020B0606030504020204" pitchFamily="34" charset="0"/>
              </a:rPr>
              <a:t>Languages</a:t>
            </a:r>
            <a:endParaRPr lang="fr-FR" sz="1295" i="1" dirty="0">
              <a:solidFill>
                <a:srgbClr val="43464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9">
            <a:extLst>
              <a:ext uri="{FF2B5EF4-FFF2-40B4-BE49-F238E27FC236}">
                <a16:creationId xmlns:a16="http://schemas.microsoft.com/office/drawing/2014/main" id="{7137C96F-C0E7-42A7-BE69-3F4A360AE545}"/>
              </a:ext>
            </a:extLst>
          </p:cNvPr>
          <p:cNvGrpSpPr/>
          <p:nvPr/>
        </p:nvGrpSpPr>
        <p:grpSpPr>
          <a:xfrm>
            <a:off x="4122117" y="3564339"/>
            <a:ext cx="3067941" cy="1505969"/>
            <a:chOff x="-2467388" y="4922652"/>
            <a:chExt cx="2843302" cy="1395700"/>
          </a:xfrm>
        </p:grpSpPr>
        <p:sp>
          <p:nvSpPr>
            <p:cNvPr id="100" name="Rectangle 99">
              <a:extLst>
                <a:ext uri="{FF2B5EF4-FFF2-40B4-BE49-F238E27FC236}">
                  <a16:creationId xmlns:a16="http://schemas.microsoft.com/office/drawing/2014/main" id="{43F65FD3-273E-4A3C-8945-155A51B677D7}"/>
                </a:ext>
              </a:extLst>
            </p:cNvPr>
            <p:cNvSpPr/>
            <p:nvPr/>
          </p:nvSpPr>
          <p:spPr>
            <a:xfrm>
              <a:off x="-2463980" y="4922652"/>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01" name="Rectangle 100">
              <a:extLst>
                <a:ext uri="{FF2B5EF4-FFF2-40B4-BE49-F238E27FC236}">
                  <a16:creationId xmlns:a16="http://schemas.microsoft.com/office/drawing/2014/main" id="{CC67CBF2-A63F-4047-A4CC-C44EB31F221D}"/>
                </a:ext>
              </a:extLst>
            </p:cNvPr>
            <p:cNvSpPr/>
            <p:nvPr/>
          </p:nvSpPr>
          <p:spPr>
            <a:xfrm>
              <a:off x="-2465229" y="4922652"/>
              <a:ext cx="2614720" cy="183672"/>
            </a:xfrm>
            <a:prstGeom prst="rect">
              <a:avLst/>
            </a:prstGeom>
            <a:solidFill>
              <a:srgbClr val="2B7DA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MS WORD</a:t>
              </a:r>
            </a:p>
          </p:txBody>
        </p:sp>
        <p:sp>
          <p:nvSpPr>
            <p:cNvPr id="102" name="Rectangle 101">
              <a:extLst>
                <a:ext uri="{FF2B5EF4-FFF2-40B4-BE49-F238E27FC236}">
                  <a16:creationId xmlns:a16="http://schemas.microsoft.com/office/drawing/2014/main" id="{641EE66C-35B6-4E81-8727-FCF128688204}"/>
                </a:ext>
              </a:extLst>
            </p:cNvPr>
            <p:cNvSpPr/>
            <p:nvPr/>
          </p:nvSpPr>
          <p:spPr>
            <a:xfrm>
              <a:off x="-2463980" y="5230397"/>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03" name="Rectangle 102">
              <a:extLst>
                <a:ext uri="{FF2B5EF4-FFF2-40B4-BE49-F238E27FC236}">
                  <a16:creationId xmlns:a16="http://schemas.microsoft.com/office/drawing/2014/main" id="{0D7D001C-082E-4E54-9C35-9075D57CE01F}"/>
                </a:ext>
              </a:extLst>
            </p:cNvPr>
            <p:cNvSpPr/>
            <p:nvPr/>
          </p:nvSpPr>
          <p:spPr>
            <a:xfrm>
              <a:off x="-2465230" y="5231848"/>
              <a:ext cx="2205146" cy="183672"/>
            </a:xfrm>
            <a:prstGeom prst="rect">
              <a:avLst/>
            </a:prstGeom>
            <a:solidFill>
              <a:srgbClr val="2B7DA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PHOTOSHOP</a:t>
              </a:r>
            </a:p>
          </p:txBody>
        </p:sp>
        <p:sp>
          <p:nvSpPr>
            <p:cNvPr id="104" name="Rectangle 103">
              <a:extLst>
                <a:ext uri="{FF2B5EF4-FFF2-40B4-BE49-F238E27FC236}">
                  <a16:creationId xmlns:a16="http://schemas.microsoft.com/office/drawing/2014/main" id="{4911FBFF-BBD9-4C1D-936F-84BC1E20916E}"/>
                </a:ext>
              </a:extLst>
            </p:cNvPr>
            <p:cNvSpPr/>
            <p:nvPr/>
          </p:nvSpPr>
          <p:spPr>
            <a:xfrm>
              <a:off x="-2464475" y="5537182"/>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05" name="Rectangle 104">
              <a:extLst>
                <a:ext uri="{FF2B5EF4-FFF2-40B4-BE49-F238E27FC236}">
                  <a16:creationId xmlns:a16="http://schemas.microsoft.com/office/drawing/2014/main" id="{820C8A3B-70EF-40F0-AD65-5E0E09E5E2AF}"/>
                </a:ext>
              </a:extLst>
            </p:cNvPr>
            <p:cNvSpPr/>
            <p:nvPr/>
          </p:nvSpPr>
          <p:spPr>
            <a:xfrm>
              <a:off x="-2463980" y="5537182"/>
              <a:ext cx="2419203" cy="183672"/>
            </a:xfrm>
            <a:prstGeom prst="rect">
              <a:avLst/>
            </a:prstGeom>
            <a:solidFill>
              <a:srgbClr val="2B7DA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POWERPOINT</a:t>
              </a:r>
            </a:p>
          </p:txBody>
        </p:sp>
        <p:sp>
          <p:nvSpPr>
            <p:cNvPr id="106" name="Rectangle 105">
              <a:extLst>
                <a:ext uri="{FF2B5EF4-FFF2-40B4-BE49-F238E27FC236}">
                  <a16:creationId xmlns:a16="http://schemas.microsoft.com/office/drawing/2014/main" id="{B8386E2A-2976-4366-A283-131E5C8727BF}"/>
                </a:ext>
              </a:extLst>
            </p:cNvPr>
            <p:cNvSpPr/>
            <p:nvPr/>
          </p:nvSpPr>
          <p:spPr>
            <a:xfrm>
              <a:off x="-2466138" y="5836800"/>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07" name="Rectangle 106">
              <a:extLst>
                <a:ext uri="{FF2B5EF4-FFF2-40B4-BE49-F238E27FC236}">
                  <a16:creationId xmlns:a16="http://schemas.microsoft.com/office/drawing/2014/main" id="{835BE317-7AF5-4349-879C-26AAD7D627A4}"/>
                </a:ext>
              </a:extLst>
            </p:cNvPr>
            <p:cNvSpPr/>
            <p:nvPr/>
          </p:nvSpPr>
          <p:spPr>
            <a:xfrm>
              <a:off x="-2463980" y="5838537"/>
              <a:ext cx="2208347" cy="183672"/>
            </a:xfrm>
            <a:prstGeom prst="rect">
              <a:avLst/>
            </a:prstGeom>
            <a:solidFill>
              <a:srgbClr val="2B7DA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INDESIGN</a:t>
              </a:r>
            </a:p>
          </p:txBody>
        </p:sp>
        <p:sp>
          <p:nvSpPr>
            <p:cNvPr id="108" name="Rectangle 107">
              <a:extLst>
                <a:ext uri="{FF2B5EF4-FFF2-40B4-BE49-F238E27FC236}">
                  <a16:creationId xmlns:a16="http://schemas.microsoft.com/office/drawing/2014/main" id="{EFB314BA-7613-4D5B-8D38-0DE8125AECAF}"/>
                </a:ext>
              </a:extLst>
            </p:cNvPr>
            <p:cNvSpPr/>
            <p:nvPr/>
          </p:nvSpPr>
          <p:spPr>
            <a:xfrm>
              <a:off x="-2466138" y="6132942"/>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09" name="Rectangle 108">
              <a:extLst>
                <a:ext uri="{FF2B5EF4-FFF2-40B4-BE49-F238E27FC236}">
                  <a16:creationId xmlns:a16="http://schemas.microsoft.com/office/drawing/2014/main" id="{AF8BF109-ADD8-45CB-9152-407A97D24CAC}"/>
                </a:ext>
              </a:extLst>
            </p:cNvPr>
            <p:cNvSpPr/>
            <p:nvPr/>
          </p:nvSpPr>
          <p:spPr>
            <a:xfrm>
              <a:off x="-2467388" y="6134680"/>
              <a:ext cx="2208344" cy="183672"/>
            </a:xfrm>
            <a:prstGeom prst="rect">
              <a:avLst/>
            </a:prstGeom>
            <a:solidFill>
              <a:srgbClr val="2B7DA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ILLUSTATOR</a:t>
              </a:r>
            </a:p>
          </p:txBody>
        </p:sp>
      </p:grpSp>
      <p:grpSp>
        <p:nvGrpSpPr>
          <p:cNvPr id="11" name="Group 10">
            <a:extLst>
              <a:ext uri="{FF2B5EF4-FFF2-40B4-BE49-F238E27FC236}">
                <a16:creationId xmlns:a16="http://schemas.microsoft.com/office/drawing/2014/main" id="{E1ADDFA5-491D-4244-B52A-7B971DE306F0}"/>
              </a:ext>
            </a:extLst>
          </p:cNvPr>
          <p:cNvGrpSpPr/>
          <p:nvPr/>
        </p:nvGrpSpPr>
        <p:grpSpPr>
          <a:xfrm>
            <a:off x="4110172" y="5731314"/>
            <a:ext cx="3075173" cy="1523415"/>
            <a:chOff x="-4689086" y="9070766"/>
            <a:chExt cx="2850004" cy="1411868"/>
          </a:xfrm>
        </p:grpSpPr>
        <p:sp>
          <p:nvSpPr>
            <p:cNvPr id="112" name="Rectangle 111">
              <a:extLst>
                <a:ext uri="{FF2B5EF4-FFF2-40B4-BE49-F238E27FC236}">
                  <a16:creationId xmlns:a16="http://schemas.microsoft.com/office/drawing/2014/main" id="{FC4D0F17-4993-456B-A4DB-161BCAF29A56}"/>
                </a:ext>
              </a:extLst>
            </p:cNvPr>
            <p:cNvSpPr/>
            <p:nvPr/>
          </p:nvSpPr>
          <p:spPr>
            <a:xfrm>
              <a:off x="-4678976" y="9386552"/>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13" name="Rectangle 112">
              <a:extLst>
                <a:ext uri="{FF2B5EF4-FFF2-40B4-BE49-F238E27FC236}">
                  <a16:creationId xmlns:a16="http://schemas.microsoft.com/office/drawing/2014/main" id="{7AAC1004-5914-473C-86D6-72B32246CA3B}"/>
                </a:ext>
              </a:extLst>
            </p:cNvPr>
            <p:cNvSpPr/>
            <p:nvPr/>
          </p:nvSpPr>
          <p:spPr>
            <a:xfrm>
              <a:off x="-4680225" y="9388290"/>
              <a:ext cx="2715122" cy="183672"/>
            </a:xfrm>
            <a:prstGeom prst="rect">
              <a:avLst/>
            </a:prstGeom>
            <a:solidFill>
              <a:srgbClr val="2B7DA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ENGLISH</a:t>
              </a:r>
            </a:p>
          </p:txBody>
        </p:sp>
        <p:sp>
          <p:nvSpPr>
            <p:cNvPr id="114" name="Rectangle 113">
              <a:extLst>
                <a:ext uri="{FF2B5EF4-FFF2-40B4-BE49-F238E27FC236}">
                  <a16:creationId xmlns:a16="http://schemas.microsoft.com/office/drawing/2014/main" id="{EA9E4A89-DF12-4378-AD3E-26DA061EBBF5}"/>
                </a:ext>
              </a:extLst>
            </p:cNvPr>
            <p:cNvSpPr/>
            <p:nvPr/>
          </p:nvSpPr>
          <p:spPr>
            <a:xfrm>
              <a:off x="-4682641" y="9700600"/>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33" name="Rectangle 132">
              <a:extLst>
                <a:ext uri="{FF2B5EF4-FFF2-40B4-BE49-F238E27FC236}">
                  <a16:creationId xmlns:a16="http://schemas.microsoft.com/office/drawing/2014/main" id="{E278A67C-0154-4D31-AD54-54550789B75E}"/>
                </a:ext>
              </a:extLst>
            </p:cNvPr>
            <p:cNvSpPr/>
            <p:nvPr/>
          </p:nvSpPr>
          <p:spPr>
            <a:xfrm>
              <a:off x="-4683891" y="9702338"/>
              <a:ext cx="2373504" cy="183672"/>
            </a:xfrm>
            <a:prstGeom prst="rect">
              <a:avLst/>
            </a:prstGeom>
            <a:solidFill>
              <a:srgbClr val="2B7DA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SPANISH</a:t>
              </a:r>
            </a:p>
          </p:txBody>
        </p:sp>
        <p:sp>
          <p:nvSpPr>
            <p:cNvPr id="134" name="Rectangle 133">
              <a:extLst>
                <a:ext uri="{FF2B5EF4-FFF2-40B4-BE49-F238E27FC236}">
                  <a16:creationId xmlns:a16="http://schemas.microsoft.com/office/drawing/2014/main" id="{C88452F1-4179-435D-820E-BD5772F38CFE}"/>
                </a:ext>
              </a:extLst>
            </p:cNvPr>
            <p:cNvSpPr/>
            <p:nvPr/>
          </p:nvSpPr>
          <p:spPr>
            <a:xfrm>
              <a:off x="-4682641" y="9987239"/>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35" name="Rectangle 134">
              <a:extLst>
                <a:ext uri="{FF2B5EF4-FFF2-40B4-BE49-F238E27FC236}">
                  <a16:creationId xmlns:a16="http://schemas.microsoft.com/office/drawing/2014/main" id="{E3AE7CAA-FF47-443A-88B5-8C5BEDCD7B7E}"/>
                </a:ext>
              </a:extLst>
            </p:cNvPr>
            <p:cNvSpPr/>
            <p:nvPr/>
          </p:nvSpPr>
          <p:spPr>
            <a:xfrm>
              <a:off x="-4683891" y="9988335"/>
              <a:ext cx="1896295" cy="183672"/>
            </a:xfrm>
            <a:prstGeom prst="rect">
              <a:avLst/>
            </a:prstGeom>
            <a:solidFill>
              <a:srgbClr val="2B7DA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GERMAN</a:t>
              </a:r>
            </a:p>
          </p:txBody>
        </p:sp>
        <p:sp>
          <p:nvSpPr>
            <p:cNvPr id="136" name="Rectangle 135">
              <a:extLst>
                <a:ext uri="{FF2B5EF4-FFF2-40B4-BE49-F238E27FC236}">
                  <a16:creationId xmlns:a16="http://schemas.microsoft.com/office/drawing/2014/main" id="{239F46CA-2DF3-43CE-A744-8181122F3C29}"/>
                </a:ext>
              </a:extLst>
            </p:cNvPr>
            <p:cNvSpPr/>
            <p:nvPr/>
          </p:nvSpPr>
          <p:spPr>
            <a:xfrm>
              <a:off x="-4687837" y="10297224"/>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37" name="Rectangle 136">
              <a:extLst>
                <a:ext uri="{FF2B5EF4-FFF2-40B4-BE49-F238E27FC236}">
                  <a16:creationId xmlns:a16="http://schemas.microsoft.com/office/drawing/2014/main" id="{6D5C8C45-F70E-48F1-8147-B3BD6C08AEC1}"/>
                </a:ext>
              </a:extLst>
            </p:cNvPr>
            <p:cNvSpPr/>
            <p:nvPr/>
          </p:nvSpPr>
          <p:spPr>
            <a:xfrm>
              <a:off x="-4689086" y="10298962"/>
              <a:ext cx="1180565" cy="183672"/>
            </a:xfrm>
            <a:prstGeom prst="rect">
              <a:avLst/>
            </a:prstGeom>
            <a:solidFill>
              <a:srgbClr val="2B7DA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RUSSIAN</a:t>
              </a:r>
            </a:p>
          </p:txBody>
        </p:sp>
        <p:sp>
          <p:nvSpPr>
            <p:cNvPr id="138" name="Rectangle 137">
              <a:extLst>
                <a:ext uri="{FF2B5EF4-FFF2-40B4-BE49-F238E27FC236}">
                  <a16:creationId xmlns:a16="http://schemas.microsoft.com/office/drawing/2014/main" id="{BFEE34D4-3B47-4281-9C52-14A666F43942}"/>
                </a:ext>
              </a:extLst>
            </p:cNvPr>
            <p:cNvSpPr/>
            <p:nvPr/>
          </p:nvSpPr>
          <p:spPr>
            <a:xfrm>
              <a:off x="-4687837" y="9070766"/>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39" name="Rectangle 138">
              <a:extLst>
                <a:ext uri="{FF2B5EF4-FFF2-40B4-BE49-F238E27FC236}">
                  <a16:creationId xmlns:a16="http://schemas.microsoft.com/office/drawing/2014/main" id="{FC821F5A-C734-43E9-AF4C-9E0AA3555724}"/>
                </a:ext>
              </a:extLst>
            </p:cNvPr>
            <p:cNvSpPr/>
            <p:nvPr/>
          </p:nvSpPr>
          <p:spPr>
            <a:xfrm>
              <a:off x="-4689086" y="9072504"/>
              <a:ext cx="2715122" cy="183672"/>
            </a:xfrm>
            <a:prstGeom prst="rect">
              <a:avLst/>
            </a:prstGeom>
            <a:solidFill>
              <a:srgbClr val="2B7DA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ARABIC</a:t>
              </a:r>
            </a:p>
          </p:txBody>
        </p:sp>
      </p:grpSp>
      <p:pic>
        <p:nvPicPr>
          <p:cNvPr id="15" name="Picture 14">
            <a:extLst>
              <a:ext uri="{FF2B5EF4-FFF2-40B4-BE49-F238E27FC236}">
                <a16:creationId xmlns:a16="http://schemas.microsoft.com/office/drawing/2014/main" id="{CA2DC255-2947-4B82-B9FA-B8868109BA19}"/>
              </a:ext>
            </a:extLst>
          </p:cNvPr>
          <p:cNvPicPr>
            <a:picLocks noChangeAspect="1"/>
          </p:cNvPicPr>
          <p:nvPr/>
        </p:nvPicPr>
        <p:blipFill>
          <a:blip r:embed="rId4"/>
          <a:stretch>
            <a:fillRect/>
          </a:stretch>
        </p:blipFill>
        <p:spPr>
          <a:xfrm>
            <a:off x="5940531" y="2025494"/>
            <a:ext cx="536769" cy="536769"/>
          </a:xfrm>
          <a:prstGeom prst="roundRect">
            <a:avLst/>
          </a:prstGeom>
          <a:ln w="25400">
            <a:solidFill>
              <a:srgbClr val="43464F"/>
            </a:solidFill>
          </a:ln>
        </p:spPr>
      </p:pic>
    </p:spTree>
    <p:extLst>
      <p:ext uri="{BB962C8B-B14F-4D97-AF65-F5344CB8AC3E}">
        <p14:creationId xmlns:p14="http://schemas.microsoft.com/office/powerpoint/2010/main" val="1550354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344DE059-3716-4E77-941A-F748932B21E3}"/>
              </a:ext>
            </a:extLst>
          </p:cNvPr>
          <p:cNvSpPr/>
          <p:nvPr/>
        </p:nvSpPr>
        <p:spPr>
          <a:xfrm>
            <a:off x="81512" y="9404115"/>
            <a:ext cx="7399826" cy="1291345"/>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64" name="Rectangle 63">
            <a:extLst>
              <a:ext uri="{FF2B5EF4-FFF2-40B4-BE49-F238E27FC236}">
                <a16:creationId xmlns:a16="http://schemas.microsoft.com/office/drawing/2014/main" id="{FB5B7157-35F3-41D3-975E-20850DC8A444}"/>
              </a:ext>
            </a:extLst>
          </p:cNvPr>
          <p:cNvSpPr/>
          <p:nvPr/>
        </p:nvSpPr>
        <p:spPr>
          <a:xfrm>
            <a:off x="70428" y="3515859"/>
            <a:ext cx="7409650" cy="3346766"/>
          </a:xfrm>
          <a:prstGeom prst="rect">
            <a:avLst/>
          </a:prstGeom>
          <a:solidFill>
            <a:srgbClr val="F034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63" name="Rectangle 62">
            <a:extLst>
              <a:ext uri="{FF2B5EF4-FFF2-40B4-BE49-F238E27FC236}">
                <a16:creationId xmlns:a16="http://schemas.microsoft.com/office/drawing/2014/main" id="{AFA926D0-AD0A-4D1F-BAF7-4DDBCCC42DC5}"/>
              </a:ext>
            </a:extLst>
          </p:cNvPr>
          <p:cNvSpPr/>
          <p:nvPr/>
        </p:nvSpPr>
        <p:spPr>
          <a:xfrm>
            <a:off x="81512" y="1196385"/>
            <a:ext cx="4487330" cy="2329956"/>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dirty="0">
              <a:solidFill>
                <a:prstClr val="white"/>
              </a:solidFill>
              <a:latin typeface="Calibri"/>
            </a:endParaRPr>
          </a:p>
        </p:txBody>
      </p:sp>
      <p:sp>
        <p:nvSpPr>
          <p:cNvPr id="62" name="Rectangle 61">
            <a:extLst>
              <a:ext uri="{FF2B5EF4-FFF2-40B4-BE49-F238E27FC236}">
                <a16:creationId xmlns:a16="http://schemas.microsoft.com/office/drawing/2014/main" id="{B9EA331B-2AAA-4112-ADC8-6FAC8EA32B0A}"/>
              </a:ext>
            </a:extLst>
          </p:cNvPr>
          <p:cNvSpPr/>
          <p:nvPr/>
        </p:nvSpPr>
        <p:spPr>
          <a:xfrm>
            <a:off x="81512" y="0"/>
            <a:ext cx="4505064" cy="1332358"/>
          </a:xfrm>
          <a:prstGeom prst="rect">
            <a:avLst/>
          </a:prstGeom>
          <a:solidFill>
            <a:srgbClr val="F034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122" name="Rectangle 121">
            <a:extLst>
              <a:ext uri="{FF2B5EF4-FFF2-40B4-BE49-F238E27FC236}">
                <a16:creationId xmlns:a16="http://schemas.microsoft.com/office/drawing/2014/main" id="{D05CE0DC-1740-4CB7-A7C6-B0E73659B557}"/>
              </a:ext>
            </a:extLst>
          </p:cNvPr>
          <p:cNvSpPr/>
          <p:nvPr/>
        </p:nvSpPr>
        <p:spPr>
          <a:xfrm>
            <a:off x="3759732" y="9487410"/>
            <a:ext cx="2149965"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8686" defTabSz="432492">
              <a:lnSpc>
                <a:spcPct val="107000"/>
              </a:lnSpc>
              <a:spcAft>
                <a:spcPts val="738"/>
              </a:spcAft>
            </a:pPr>
            <a:r>
              <a:rPr lang="fr-MA" sz="1477" b="1" i="1" dirty="0">
                <a:solidFill>
                  <a:prstClr val="white"/>
                </a:solidFill>
                <a:latin typeface="Open Sans" panose="020B0606030504020204" pitchFamily="34" charset="0"/>
                <a:ea typeface="Open Sans" panose="020B0606030504020204" pitchFamily="34" charset="0"/>
                <a:cs typeface="Open Sans" panose="020B0606030504020204" pitchFamily="34" charset="0"/>
              </a:rPr>
              <a:t>HOBBIES</a:t>
            </a:r>
            <a:endParaRPr lang="fr-FR" sz="1477" b="1"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3" name="Table 122">
            <a:extLst>
              <a:ext uri="{FF2B5EF4-FFF2-40B4-BE49-F238E27FC236}">
                <a16:creationId xmlns:a16="http://schemas.microsoft.com/office/drawing/2014/main" id="{4ABB13AA-1BD1-4E3F-A249-F12416CFB988}"/>
              </a:ext>
            </a:extLst>
          </p:cNvPr>
          <p:cNvGraphicFramePr>
            <a:graphicFrameLocks noGrp="1"/>
          </p:cNvGraphicFramePr>
          <p:nvPr/>
        </p:nvGraphicFramePr>
        <p:xfrm>
          <a:off x="4153215" y="9901841"/>
          <a:ext cx="2009201" cy="717120"/>
        </p:xfrm>
        <a:graphic>
          <a:graphicData uri="http://schemas.openxmlformats.org/drawingml/2006/table">
            <a:tbl>
              <a:tblPr firstRow="1" bandRow="1">
                <a:tableStyleId>{5C22544A-7EE6-4342-B048-85BDC9FD1C3A}</a:tableStyleId>
              </a:tblPr>
              <a:tblGrid>
                <a:gridCol w="2009201">
                  <a:extLst>
                    <a:ext uri="{9D8B030D-6E8A-4147-A177-3AD203B41FA5}">
                      <a16:colId xmlns:a16="http://schemas.microsoft.com/office/drawing/2014/main" val="1372251140"/>
                    </a:ext>
                  </a:extLst>
                </a:gridCol>
              </a:tblGrid>
              <a:tr h="715584">
                <a:tc>
                  <a:txBody>
                    <a:bodyPr/>
                    <a:lstStyle/>
                    <a:p>
                      <a:pPr marL="171450" indent="-171450" algn="l" defTabSz="400827" rtl="0" eaLnBrk="1" latinLnBrk="0" hangingPunct="1">
                        <a:lnSpc>
                          <a:spcPct val="107000"/>
                        </a:lnSpc>
                        <a:spcBef>
                          <a:spcPts val="400"/>
                        </a:spcBef>
                        <a:spcAft>
                          <a:spcPts val="400"/>
                        </a:spcAft>
                        <a:buFont typeface="Wingdings" panose="05000000000000000000" pitchFamily="2" charset="2"/>
                        <a:buChar char="§"/>
                      </a:pPr>
                      <a:r>
                        <a:rPr lang="fr-MA" sz="900" b="0" i="1" kern="1200" dirty="0">
                          <a:solidFill>
                            <a:schemeClr val="bg1"/>
                          </a:solidFill>
                          <a:effectLst/>
                          <a:latin typeface="Open Sans" panose="020B0606030504020204" pitchFamily="34" charset="0"/>
                          <a:ea typeface="Open Sans" panose="020B0606030504020204" pitchFamily="34" charset="0"/>
                          <a:cs typeface="Mothanna" panose="02000503000000000000" pitchFamily="2" charset="-78"/>
                        </a:rPr>
                        <a:t>CINÉMA</a:t>
                      </a:r>
                    </a:p>
                    <a:p>
                      <a:pPr marL="171450" indent="-171450" algn="l" defTabSz="400827" rtl="0" eaLnBrk="1" latinLnBrk="0" hangingPunct="1">
                        <a:lnSpc>
                          <a:spcPct val="107000"/>
                        </a:lnSpc>
                        <a:spcBef>
                          <a:spcPts val="400"/>
                        </a:spcBef>
                        <a:spcAft>
                          <a:spcPts val="400"/>
                        </a:spcAft>
                        <a:buFont typeface="Wingdings" panose="05000000000000000000" pitchFamily="2" charset="2"/>
                        <a:buChar char="§"/>
                      </a:pPr>
                      <a:r>
                        <a:rPr lang="fr-MA" sz="900" b="0" i="1" kern="1200" dirty="0">
                          <a:solidFill>
                            <a:schemeClr val="bg1"/>
                          </a:solidFill>
                          <a:effectLst/>
                          <a:latin typeface="Open Sans" panose="020B0606030504020204" pitchFamily="34" charset="0"/>
                          <a:ea typeface="Open Sans" panose="020B0606030504020204" pitchFamily="34" charset="0"/>
                          <a:cs typeface="Mothanna" panose="02000503000000000000" pitchFamily="2" charset="-78"/>
                        </a:rPr>
                        <a:t>MUSIC</a:t>
                      </a:r>
                    </a:p>
                    <a:p>
                      <a:pPr marL="171450" indent="-171450" algn="l" defTabSz="400827" rtl="0" eaLnBrk="1" latinLnBrk="0" hangingPunct="1">
                        <a:lnSpc>
                          <a:spcPct val="107000"/>
                        </a:lnSpc>
                        <a:spcBef>
                          <a:spcPts val="400"/>
                        </a:spcBef>
                        <a:spcAft>
                          <a:spcPts val="400"/>
                        </a:spcAft>
                        <a:buFont typeface="Wingdings" panose="05000000000000000000" pitchFamily="2" charset="2"/>
                        <a:buChar char="§"/>
                      </a:pPr>
                      <a:r>
                        <a:rPr lang="fr-MA" sz="900" b="0" i="1" kern="1200" dirty="0">
                          <a:solidFill>
                            <a:schemeClr val="bg1"/>
                          </a:solidFill>
                          <a:effectLst/>
                          <a:latin typeface="Open Sans" panose="020B0606030504020204" pitchFamily="34" charset="0"/>
                          <a:ea typeface="Open Sans" panose="020B0606030504020204" pitchFamily="34" charset="0"/>
                          <a:cs typeface="Mothanna" panose="02000503000000000000" pitchFamily="2" charset="-78"/>
                        </a:rPr>
                        <a:t>GAMES</a:t>
                      </a: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60868" y="1"/>
            <a:ext cx="2920470" cy="3526339"/>
          </a:xfrm>
          <a:prstGeom prst="rect">
            <a:avLst/>
          </a:prstGeom>
          <a:noFill/>
          <a:ln w="31750" cmpd="sng">
            <a:noFill/>
            <a:prstDash val="solid"/>
          </a:ln>
        </p:spPr>
      </p:pic>
      <p:sp>
        <p:nvSpPr>
          <p:cNvPr id="45" name="Rectangle 44">
            <a:extLst>
              <a:ext uri="{FF2B5EF4-FFF2-40B4-BE49-F238E27FC236}">
                <a16:creationId xmlns:a16="http://schemas.microsoft.com/office/drawing/2014/main" id="{1C3EE4EF-222A-439A-A83F-93A8F5E514FA}"/>
              </a:ext>
            </a:extLst>
          </p:cNvPr>
          <p:cNvSpPr/>
          <p:nvPr/>
        </p:nvSpPr>
        <p:spPr>
          <a:xfrm>
            <a:off x="81511" y="363509"/>
            <a:ext cx="4487330" cy="343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gn="ctr" defTabSz="432492">
              <a:lnSpc>
                <a:spcPct val="80000"/>
              </a:lnSpc>
            </a:pPr>
            <a:r>
              <a:rPr lang="fr-FR" sz="3884"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FR" sz="3884" b="1"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JOSEPH</a:t>
            </a:r>
            <a:r>
              <a:rPr lang="fr-FR" sz="3884"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FR" sz="3884" b="1"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BAHLA</a:t>
            </a:r>
          </a:p>
        </p:txBody>
      </p:sp>
      <p:sp>
        <p:nvSpPr>
          <p:cNvPr id="47" name="Rectangle 46">
            <a:extLst>
              <a:ext uri="{FF2B5EF4-FFF2-40B4-BE49-F238E27FC236}">
                <a16:creationId xmlns:a16="http://schemas.microsoft.com/office/drawing/2014/main" id="{BE636B6A-2301-4300-8F79-899330FD796D}"/>
              </a:ext>
            </a:extLst>
          </p:cNvPr>
          <p:cNvSpPr/>
          <p:nvPr/>
        </p:nvSpPr>
        <p:spPr>
          <a:xfrm>
            <a:off x="53849" y="693587"/>
            <a:ext cx="4497155" cy="275702"/>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gn="ctr" defTabSz="432492">
              <a:lnSpc>
                <a:spcPct val="107000"/>
              </a:lnSpc>
              <a:spcAft>
                <a:spcPts val="782"/>
              </a:spcAft>
            </a:pPr>
            <a:r>
              <a:rPr lang="fr-FR" sz="1726"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Position </a:t>
            </a:r>
            <a:r>
              <a:rPr lang="fr-FR" sz="1726" i="1" dirty="0" err="1">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title</a:t>
            </a:r>
            <a:endParaRPr lang="fr-FR" sz="1726"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6" name="Text Box 5">
            <a:extLst>
              <a:ext uri="{FF2B5EF4-FFF2-40B4-BE49-F238E27FC236}">
                <a16:creationId xmlns:a16="http://schemas.microsoft.com/office/drawing/2014/main" id="{63FC28B8-52E7-4A21-97A6-8E9008431DC2}"/>
              </a:ext>
            </a:extLst>
          </p:cNvPr>
          <p:cNvSpPr txBox="1">
            <a:spLocks noChangeArrowheads="1"/>
          </p:cNvSpPr>
          <p:nvPr/>
        </p:nvSpPr>
        <p:spPr bwMode="auto">
          <a:xfrm>
            <a:off x="341628" y="1818686"/>
            <a:ext cx="1931073" cy="141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89469" tIns="44735" rIns="89469" bIns="44735" numCol="1" anchor="t" anchorCtr="0" compatLnSpc="1">
            <a:prstTxWarp prst="textNoShape">
              <a:avLst/>
            </a:prstTxWarp>
            <a:spAutoFit/>
          </a:bodyPr>
          <a:lstStyle/>
          <a:p>
            <a:pPr algn="just" defTabSz="432492"/>
            <a:r>
              <a:rPr lang="en-US" sz="1079"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Describe in a few lines your career path, your key skills for the position and your career goals. This is actually an introduction to your cover letter. Describe in a few lines your career path, your key skills for ,,,</a:t>
            </a:r>
            <a:endParaRPr lang="fr-FR" sz="1079"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8" name="Rectangle 27">
            <a:extLst>
              <a:ext uri="{FF2B5EF4-FFF2-40B4-BE49-F238E27FC236}">
                <a16:creationId xmlns:a16="http://schemas.microsoft.com/office/drawing/2014/main" id="{46BA2BA3-3A20-48E2-AE94-D9D62FF72A37}"/>
              </a:ext>
            </a:extLst>
          </p:cNvPr>
          <p:cNvSpPr/>
          <p:nvPr/>
        </p:nvSpPr>
        <p:spPr>
          <a:xfrm>
            <a:off x="102859" y="3510339"/>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defTabSz="432492"/>
            <a:r>
              <a:rPr lang="fr-MA" sz="1477" b="1" i="1" dirty="0">
                <a:solidFill>
                  <a:prstClr val="white"/>
                </a:solidFill>
                <a:latin typeface="Open Sans" panose="020B0606030504020204" pitchFamily="34" charset="0"/>
                <a:ea typeface="Open Sans" panose="020B0606030504020204" pitchFamily="34" charset="0"/>
                <a:cs typeface="Open Sans" panose="020B0606030504020204" pitchFamily="34" charset="0"/>
              </a:rPr>
              <a:t>EDUCATION</a:t>
            </a:r>
            <a:endParaRPr lang="fr-FR" sz="1477" b="1"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Subtitle 2">
            <a:extLst>
              <a:ext uri="{FF2B5EF4-FFF2-40B4-BE49-F238E27FC236}">
                <a16:creationId xmlns:a16="http://schemas.microsoft.com/office/drawing/2014/main" id="{599C32E2-D5A1-4812-A9D2-A224007171B6}"/>
              </a:ext>
            </a:extLst>
          </p:cNvPr>
          <p:cNvSpPr/>
          <p:nvPr/>
        </p:nvSpPr>
        <p:spPr>
          <a:xfrm>
            <a:off x="631936" y="3815274"/>
            <a:ext cx="2062294" cy="1314859"/>
          </a:xfrm>
          <a:prstGeom prst="rect">
            <a:avLst/>
          </a:prstGeom>
          <a:noFill/>
          <a:ln cap="flat">
            <a:noFill/>
            <a:prstDash val="solid"/>
          </a:ln>
        </p:spPr>
        <p:txBody>
          <a:bodyPr vert="horz" wrap="square" lIns="89469" tIns="44735" rIns="89469" bIns="44735" anchor="t" anchorCtr="0" compatLnSpc="0">
            <a:noAutofit/>
          </a:bodyPr>
          <a:lstStyle/>
          <a:p>
            <a:pPr marL="177073" indent="-177073" defTabSz="432492" fontAlgn="base">
              <a:lnSpc>
                <a:spcPct val="107000"/>
              </a:lnSpc>
              <a:buFont typeface="Wingdings" panose="05000000000000000000" pitchFamily="2" charset="2"/>
              <a:buChar char="§"/>
              <a:tabLst>
                <a:tab pos="177073" algn="l"/>
              </a:tabLst>
            </a:pPr>
            <a:r>
              <a:rPr lang="en-US" sz="1174" i="1" dirty="0">
                <a:solidFill>
                  <a:prstClr val="white"/>
                </a:solidFill>
                <a:latin typeface="Open Sans" panose="020B0606030504020204" pitchFamily="34" charset="0"/>
                <a:ea typeface="Open Sans" panose="020B0606030504020204" pitchFamily="34" charset="0"/>
                <a:cs typeface="Open Sans" panose="020B0606030504020204" pitchFamily="34" charset="0"/>
              </a:rPr>
              <a:t>UNIVERSITY OF LOREX</a:t>
            </a:r>
            <a:endParaRPr lang="en-US" sz="1174" b="1"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74" i="1" dirty="0">
                <a:solidFill>
                  <a:prstClr val="white"/>
                </a:solidFill>
                <a:latin typeface="Open Sans" panose="020B0606030504020204" pitchFamily="34" charset="0"/>
                <a:ea typeface="Open Sans" panose="020B0606030504020204" pitchFamily="34" charset="0"/>
                <a:cs typeface="Open Sans" panose="020B0606030504020204" pitchFamily="34" charset="0"/>
              </a:rPr>
              <a:t>MASTERS DEGREE</a:t>
            </a:r>
          </a:p>
          <a:p>
            <a:pPr marL="177073" algn="just" defTabSz="432492"/>
            <a:r>
              <a:rPr lang="en-US" sz="1076" i="1" dirty="0">
                <a:solidFill>
                  <a:prstClr val="white"/>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stry</a:t>
            </a:r>
            <a:endParaRPr lang="en-US" sz="1076"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CFE1A68E-4885-45C6-AD66-C865D668E886}"/>
              </a:ext>
            </a:extLst>
          </p:cNvPr>
          <p:cNvSpPr/>
          <p:nvPr/>
        </p:nvSpPr>
        <p:spPr>
          <a:xfrm>
            <a:off x="3626927" y="3531575"/>
            <a:ext cx="3098278"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rtl="1">
              <a:lnSpc>
                <a:spcPct val="107000"/>
              </a:lnSpc>
              <a:spcAft>
                <a:spcPts val="738"/>
              </a:spcAft>
              <a:buSzPct val="150000"/>
            </a:pPr>
            <a:r>
              <a:rPr lang="fr-MA" sz="1477" b="1" i="1" dirty="0">
                <a:solidFill>
                  <a:prstClr val="white"/>
                </a:solidFill>
                <a:latin typeface="Open Sans" panose="020B0606030504020204" pitchFamily="34" charset="0"/>
                <a:ea typeface="Open Sans" panose="020B0606030504020204" pitchFamily="34" charset="0"/>
                <a:cs typeface="Open Sans" panose="020B0606030504020204" pitchFamily="34" charset="0"/>
              </a:rPr>
              <a:t>WORK</a:t>
            </a:r>
            <a:r>
              <a:rPr lang="fr-MA" sz="1477"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MA" sz="1477" b="1" i="1" dirty="0">
                <a:solidFill>
                  <a:prstClr val="white"/>
                </a:solidFill>
                <a:latin typeface="Open Sans" panose="020B0606030504020204" pitchFamily="34" charset="0"/>
                <a:ea typeface="Open Sans" panose="020B0606030504020204" pitchFamily="34" charset="0"/>
                <a:cs typeface="Open Sans" panose="020B0606030504020204" pitchFamily="34" charset="0"/>
              </a:rPr>
              <a:t>EXPERIENCE</a:t>
            </a:r>
            <a:endParaRPr lang="ar-MA" sz="1477" b="1" i="1" dirty="0">
              <a:solidFill>
                <a:prstClr val="white"/>
              </a:solidFill>
              <a:latin typeface="Open Sans" panose="020B0606030504020204" pitchFamily="34" charset="0"/>
              <a:ea typeface="Open Sans" panose="020B0606030504020204" pitchFamily="34" charset="0"/>
              <a:cs typeface="Arial" panose="020B0604020202020204" pitchFamily="34" charset="0"/>
            </a:endParaRPr>
          </a:p>
        </p:txBody>
      </p:sp>
      <p:sp>
        <p:nvSpPr>
          <p:cNvPr id="59" name="Subtitle 2">
            <a:extLst>
              <a:ext uri="{FF2B5EF4-FFF2-40B4-BE49-F238E27FC236}">
                <a16:creationId xmlns:a16="http://schemas.microsoft.com/office/drawing/2014/main" id="{0CEA0946-FA7D-45AE-9402-6FE38B1A8BF9}"/>
              </a:ext>
            </a:extLst>
          </p:cNvPr>
          <p:cNvSpPr/>
          <p:nvPr/>
        </p:nvSpPr>
        <p:spPr>
          <a:xfrm>
            <a:off x="3966417" y="3813745"/>
            <a:ext cx="2253877" cy="1043618"/>
          </a:xfrm>
          <a:prstGeom prst="rect">
            <a:avLst/>
          </a:prstGeom>
          <a:noFill/>
          <a:ln cap="flat">
            <a:noFill/>
            <a:prstDash val="solid"/>
          </a:ln>
        </p:spPr>
        <p:txBody>
          <a:bodyPr vert="horz" wrap="square" lIns="89469" tIns="44735" rIns="89469" bIns="44735" anchor="t" anchorCtr="0" compatLnSpc="0">
            <a:spAutoFit/>
          </a:bodyPr>
          <a:lstStyle/>
          <a:p>
            <a:pPr marL="177073" indent="-177073" defTabSz="432492">
              <a:buFont typeface="Wingdings" panose="05000000000000000000" pitchFamily="2" charset="2"/>
              <a:buChar char="§"/>
            </a:pPr>
            <a:r>
              <a:rPr lang="en-US" sz="1174" i="1" dirty="0">
                <a:solidFill>
                  <a:prstClr val="white"/>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87" i="1" dirty="0">
                <a:solidFill>
                  <a:prstClr val="white"/>
                </a:solidFill>
                <a:latin typeface="Open Sans" panose="020B0606030504020204" pitchFamily="34" charset="0"/>
                <a:ea typeface="Open Sans" panose="020B0606030504020204" pitchFamily="34" charset="0"/>
                <a:cs typeface="Open Sans" panose="020B0606030504020204" pitchFamily="34" charset="0"/>
              </a:rPr>
              <a:t>CMYK LTD </a:t>
            </a:r>
          </a:p>
          <a:p>
            <a:pPr defTabSz="432492"/>
            <a:r>
              <a:rPr lang="en-US" sz="1076" i="1" dirty="0">
                <a:solidFill>
                  <a:prstClr val="white"/>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p>
        </p:txBody>
      </p:sp>
      <p:grpSp>
        <p:nvGrpSpPr>
          <p:cNvPr id="13" name="Group 12">
            <a:extLst>
              <a:ext uri="{FF2B5EF4-FFF2-40B4-BE49-F238E27FC236}">
                <a16:creationId xmlns:a16="http://schemas.microsoft.com/office/drawing/2014/main" id="{5769BBB0-34AF-4252-8B36-6A0E5CC2DD6D}"/>
              </a:ext>
            </a:extLst>
          </p:cNvPr>
          <p:cNvGrpSpPr/>
          <p:nvPr/>
        </p:nvGrpSpPr>
        <p:grpSpPr>
          <a:xfrm>
            <a:off x="215408" y="9522256"/>
            <a:ext cx="3327696" cy="1088335"/>
            <a:chOff x="2549655" y="8295474"/>
            <a:chExt cx="3084037" cy="1008646"/>
          </a:xfrm>
        </p:grpSpPr>
        <p:sp>
          <p:nvSpPr>
            <p:cNvPr id="54" name="Rectangle 53">
              <a:extLst>
                <a:ext uri="{FF2B5EF4-FFF2-40B4-BE49-F238E27FC236}">
                  <a16:creationId xmlns:a16="http://schemas.microsoft.com/office/drawing/2014/main" id="{40600902-D107-4E20-BD3A-25E8A5DEA347}"/>
                </a:ext>
              </a:extLst>
            </p:cNvPr>
            <p:cNvSpPr/>
            <p:nvPr/>
          </p:nvSpPr>
          <p:spPr>
            <a:xfrm>
              <a:off x="2549655" y="8295474"/>
              <a:ext cx="1753131" cy="2841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rtl="1">
                <a:lnSpc>
                  <a:spcPct val="107000"/>
                </a:lnSpc>
                <a:spcAft>
                  <a:spcPts val="738"/>
                </a:spcAft>
                <a:buSzPct val="150000"/>
              </a:pPr>
              <a:r>
                <a:rPr lang="fr-MA" sz="1477" b="1" i="1" dirty="0">
                  <a:solidFill>
                    <a:prstClr val="white"/>
                  </a:solidFill>
                  <a:latin typeface="Open Sans" panose="020B0606030504020204" pitchFamily="34" charset="0"/>
                  <a:ea typeface="Open Sans" panose="020B0606030504020204" pitchFamily="34" charset="0"/>
                  <a:cs typeface="Open Sans" panose="020B0606030504020204" pitchFamily="34" charset="0"/>
                </a:rPr>
                <a:t>AWARDS</a:t>
              </a:r>
              <a:endParaRPr lang="ar-MA" sz="1477" b="1" i="1" dirty="0">
                <a:solidFill>
                  <a:prstClr val="white"/>
                </a:solidFill>
                <a:latin typeface="Open Sans" panose="020B0606030504020204" pitchFamily="34" charset="0"/>
                <a:ea typeface="Open Sans" panose="020B0606030504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23EFA51-6848-4B2D-8A51-15C8DC03FDD2}"/>
                </a:ext>
              </a:extLst>
            </p:cNvPr>
            <p:cNvSpPr/>
            <p:nvPr/>
          </p:nvSpPr>
          <p:spPr>
            <a:xfrm>
              <a:off x="2653615" y="8656326"/>
              <a:ext cx="2980077" cy="647794"/>
            </a:xfrm>
            <a:prstGeom prst="rect">
              <a:avLst/>
            </a:prstGeom>
          </p:spPr>
          <p:txBody>
            <a:bodyPr wrap="square">
              <a:spAutoFit/>
            </a:bodyPr>
            <a:lstStyle/>
            <a:p>
              <a:pPr marL="184995" indent="-184995" defTabSz="432492">
                <a:spcAft>
                  <a:spcPts val="1295"/>
                </a:spcAft>
                <a:buFont typeface="Wingdings" panose="05000000000000000000" pitchFamily="2" charset="2"/>
                <a:buChar char="§"/>
              </a:pPr>
              <a:r>
                <a:rPr lang="en-US" sz="1133" i="1" dirty="0">
                  <a:solidFill>
                    <a:prstClr val="white"/>
                  </a:solidFill>
                  <a:latin typeface="Open Sans" panose="020B0606030504020204" pitchFamily="34" charset="0"/>
                  <a:ea typeface="Open Sans" panose="020B0606030504020204" pitchFamily="34" charset="0"/>
                  <a:cs typeface="Open Sans" panose="020B0606030504020204" pitchFamily="34" charset="0"/>
                </a:rPr>
                <a:t>BEST IDEA 2018</a:t>
              </a:r>
            </a:p>
            <a:p>
              <a:pPr marL="177073" defTabSz="432492"/>
              <a:r>
                <a:rPr lang="en-US" sz="863" i="1" dirty="0">
                  <a:solidFill>
                    <a:prstClr val="white"/>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indu</a:t>
              </a:r>
              <a:r>
                <a:rPr lang="en-US" sz="863" i="1"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r>
                <a:rPr lang="en-US" sz="863" i="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stry</a:t>
              </a:r>
              <a:r>
                <a:rPr lang="en-US" sz="863" i="1"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p>
          </p:txBody>
        </p:sp>
      </p:grpSp>
      <p:grpSp>
        <p:nvGrpSpPr>
          <p:cNvPr id="72" name="Group 71">
            <a:extLst>
              <a:ext uri="{FF2B5EF4-FFF2-40B4-BE49-F238E27FC236}">
                <a16:creationId xmlns:a16="http://schemas.microsoft.com/office/drawing/2014/main" id="{886A7FF5-4BF6-4FBA-BAB2-2EE05008397B}"/>
              </a:ext>
            </a:extLst>
          </p:cNvPr>
          <p:cNvGrpSpPr/>
          <p:nvPr/>
        </p:nvGrpSpPr>
        <p:grpSpPr>
          <a:xfrm>
            <a:off x="2614810" y="1500693"/>
            <a:ext cx="1833975" cy="1243453"/>
            <a:chOff x="4336109" y="2592929"/>
            <a:chExt cx="1699689" cy="1152406"/>
          </a:xfrm>
        </p:grpSpPr>
        <p:grpSp>
          <p:nvGrpSpPr>
            <p:cNvPr id="89" name="Group 88">
              <a:extLst>
                <a:ext uri="{FF2B5EF4-FFF2-40B4-BE49-F238E27FC236}">
                  <a16:creationId xmlns:a16="http://schemas.microsoft.com/office/drawing/2014/main" id="{C9FF82DB-B153-43E9-AFCE-7E08C3133F82}"/>
                </a:ext>
              </a:extLst>
            </p:cNvPr>
            <p:cNvGrpSpPr/>
            <p:nvPr/>
          </p:nvGrpSpPr>
          <p:grpSpPr>
            <a:xfrm>
              <a:off x="4336109" y="2592929"/>
              <a:ext cx="1481892" cy="861970"/>
              <a:chOff x="1341479" y="891885"/>
              <a:chExt cx="1481892" cy="861970"/>
            </a:xfrm>
          </p:grpSpPr>
          <p:grpSp>
            <p:nvGrpSpPr>
              <p:cNvPr id="91" name="Group 90">
                <a:extLst>
                  <a:ext uri="{FF2B5EF4-FFF2-40B4-BE49-F238E27FC236}">
                    <a16:creationId xmlns:a16="http://schemas.microsoft.com/office/drawing/2014/main" id="{87380A9F-6BB8-4422-8F2F-50A05CEAC0AC}"/>
                  </a:ext>
                </a:extLst>
              </p:cNvPr>
              <p:cNvGrpSpPr/>
              <p:nvPr/>
            </p:nvGrpSpPr>
            <p:grpSpPr>
              <a:xfrm>
                <a:off x="1676466" y="926823"/>
                <a:ext cx="1146905" cy="806439"/>
                <a:chOff x="142660" y="929043"/>
                <a:chExt cx="1146905" cy="806439"/>
              </a:xfrm>
            </p:grpSpPr>
            <p:sp>
              <p:nvSpPr>
                <p:cNvPr id="95" name="Rectangle 94">
                  <a:extLst>
                    <a:ext uri="{FF2B5EF4-FFF2-40B4-BE49-F238E27FC236}">
                      <a16:creationId xmlns:a16="http://schemas.microsoft.com/office/drawing/2014/main" id="{578A6A93-105C-49B1-970D-84338D980F14}"/>
                    </a:ext>
                  </a:extLst>
                </p:cNvPr>
                <p:cNvSpPr/>
                <p:nvPr/>
              </p:nvSpPr>
              <p:spPr>
                <a:xfrm>
                  <a:off x="142660" y="1582879"/>
                  <a:ext cx="858694" cy="15260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rtl="1">
                    <a:lnSpc>
                      <a:spcPct val="107000"/>
                    </a:lnSpc>
                    <a:spcAft>
                      <a:spcPts val="738"/>
                    </a:spcAft>
                  </a:pPr>
                  <a:r>
                    <a:rPr lang="fr-MA"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Rabat, Morocco</a:t>
                  </a:r>
                  <a:endParaRPr lang="fr-FR" sz="1079"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6" name="Rectangle 95">
                  <a:extLst>
                    <a:ext uri="{FF2B5EF4-FFF2-40B4-BE49-F238E27FC236}">
                      <a16:creationId xmlns:a16="http://schemas.microsoft.com/office/drawing/2014/main" id="{600D8D3B-9996-4CFF-A486-7565D503CDF3}"/>
                    </a:ext>
                  </a:extLst>
                </p:cNvPr>
                <p:cNvSpPr/>
                <p:nvPr/>
              </p:nvSpPr>
              <p:spPr>
                <a:xfrm>
                  <a:off x="142660" y="929043"/>
                  <a:ext cx="97754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00212600000000</a:t>
                  </a:r>
                  <a:endParaRPr lang="en-US" sz="1133"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Rectangle 96">
                  <a:extLst>
                    <a:ext uri="{FF2B5EF4-FFF2-40B4-BE49-F238E27FC236}">
                      <a16:creationId xmlns:a16="http://schemas.microsoft.com/office/drawing/2014/main" id="{45112ABE-559A-4E4B-8FA1-BBB76FA37373}"/>
                    </a:ext>
                  </a:extLst>
                </p:cNvPr>
                <p:cNvSpPr/>
                <p:nvPr/>
              </p:nvSpPr>
              <p:spPr>
                <a:xfrm>
                  <a:off x="142660" y="1254604"/>
                  <a:ext cx="1146905"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info@bestfreecv.com</a:t>
                  </a:r>
                  <a:endParaRPr lang="fr-FR" sz="1079"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2" name="شكل حر 78">
                <a:extLst>
                  <a:ext uri="{FF2B5EF4-FFF2-40B4-BE49-F238E27FC236}">
                    <a16:creationId xmlns:a16="http://schemas.microsoft.com/office/drawing/2014/main" id="{0CB9006E-C69B-436F-8485-14CD898C4F87}"/>
                  </a:ext>
                </a:extLst>
              </p:cNvPr>
              <p:cNvSpPr>
                <a:spLocks noChangeAspect="1"/>
              </p:cNvSpPr>
              <p:nvPr/>
            </p:nvSpPr>
            <p:spPr>
              <a:xfrm>
                <a:off x="1373599" y="1554997"/>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chemeClr val="bg1"/>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93319"/>
                <a:endParaRPr lang="fr-MA" sz="3021">
                  <a:solidFill>
                    <a:prstClr val="white"/>
                  </a:solidFill>
                  <a:latin typeface="Calibri"/>
                </a:endParaRPr>
              </a:p>
            </p:txBody>
          </p:sp>
          <p:sp>
            <p:nvSpPr>
              <p:cNvPr id="93" name="شكل حر 85">
                <a:extLst>
                  <a:ext uri="{FF2B5EF4-FFF2-40B4-BE49-F238E27FC236}">
                    <a16:creationId xmlns:a16="http://schemas.microsoft.com/office/drawing/2014/main" id="{D31312D1-BF1B-4A8F-9DD1-456442795E3F}"/>
                  </a:ext>
                </a:extLst>
              </p:cNvPr>
              <p:cNvSpPr>
                <a:spLocks noChangeAspect="1"/>
              </p:cNvSpPr>
              <p:nvPr/>
            </p:nvSpPr>
            <p:spPr>
              <a:xfrm>
                <a:off x="1341479" y="1256455"/>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93319"/>
                <a:endParaRPr lang="fr-MA" sz="3021">
                  <a:solidFill>
                    <a:prstClr val="white"/>
                  </a:solidFill>
                  <a:latin typeface="Calibri"/>
                </a:endParaRPr>
              </a:p>
            </p:txBody>
          </p:sp>
          <p:sp>
            <p:nvSpPr>
              <p:cNvPr id="94" name="Freeform: Shape 93">
                <a:extLst>
                  <a:ext uri="{FF2B5EF4-FFF2-40B4-BE49-F238E27FC236}">
                    <a16:creationId xmlns:a16="http://schemas.microsoft.com/office/drawing/2014/main" id="{2A233C98-BDBD-4CE8-A405-1D771D218C2C}"/>
                  </a:ext>
                </a:extLst>
              </p:cNvPr>
              <p:cNvSpPr/>
              <p:nvPr/>
            </p:nvSpPr>
            <p:spPr>
              <a:xfrm>
                <a:off x="1342588" y="891885"/>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93319"/>
                <a:endParaRPr lang="fr-MA" sz="3021">
                  <a:solidFill>
                    <a:prstClr val="white"/>
                  </a:solidFill>
                  <a:latin typeface="Calibri"/>
                </a:endParaRPr>
              </a:p>
            </p:txBody>
          </p:sp>
        </p:grpSp>
        <p:grpSp>
          <p:nvGrpSpPr>
            <p:cNvPr id="85" name="Group 84">
              <a:extLst>
                <a:ext uri="{FF2B5EF4-FFF2-40B4-BE49-F238E27FC236}">
                  <a16:creationId xmlns:a16="http://schemas.microsoft.com/office/drawing/2014/main" id="{D0BD8D0E-C7E9-43F9-BC81-7BF6C87019AD}"/>
                </a:ext>
              </a:extLst>
            </p:cNvPr>
            <p:cNvGrpSpPr/>
            <p:nvPr/>
          </p:nvGrpSpPr>
          <p:grpSpPr>
            <a:xfrm>
              <a:off x="4386069" y="3605056"/>
              <a:ext cx="1649729" cy="140279"/>
              <a:chOff x="4386069" y="3605056"/>
              <a:chExt cx="1649729" cy="140279"/>
            </a:xfrm>
          </p:grpSpPr>
          <p:sp>
            <p:nvSpPr>
              <p:cNvPr id="86" name="Rectangle 85">
                <a:extLst>
                  <a:ext uri="{FF2B5EF4-FFF2-40B4-BE49-F238E27FC236}">
                    <a16:creationId xmlns:a16="http://schemas.microsoft.com/office/drawing/2014/main" id="{8E7FE09E-2212-46BC-A6B4-C3921F76610B}"/>
                  </a:ext>
                </a:extLst>
              </p:cNvPr>
              <p:cNvSpPr/>
              <p:nvPr/>
            </p:nvSpPr>
            <p:spPr>
              <a:xfrm>
                <a:off x="4610925" y="3605056"/>
                <a:ext cx="1424873"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defTabSz="432492" rtl="1">
                  <a:lnSpc>
                    <a:spcPct val="107000"/>
                  </a:lnSpc>
                  <a:spcAft>
                    <a:spcPts val="738"/>
                  </a:spcAft>
                </a:pPr>
                <a:r>
                  <a:rPr lang="fr-MA"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29 </a:t>
                </a:r>
                <a:r>
                  <a:rPr lang="fr-MA" sz="1079" i="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years</a:t>
                </a:r>
                <a:r>
                  <a:rPr lang="fr-MA"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r>
                  <a:rPr lang="fr-MA" sz="1079" i="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old</a:t>
                </a:r>
                <a:endParaRPr lang="fr-FR" sz="1079"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8" name="Heart 87">
                <a:extLst>
                  <a:ext uri="{FF2B5EF4-FFF2-40B4-BE49-F238E27FC236}">
                    <a16:creationId xmlns:a16="http://schemas.microsoft.com/office/drawing/2014/main" id="{D0803422-899D-4195-ACD9-71B1372EB79F}"/>
                  </a:ext>
                </a:extLst>
              </p:cNvPr>
              <p:cNvSpPr/>
              <p:nvPr/>
            </p:nvSpPr>
            <p:spPr>
              <a:xfrm>
                <a:off x="4386069" y="3620559"/>
                <a:ext cx="124776" cy="124776"/>
              </a:xfrm>
              <a:prstGeom prst="hear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a:solidFill>
                    <a:prstClr val="white"/>
                  </a:solidFill>
                  <a:latin typeface="Calibri"/>
                </a:endParaRPr>
              </a:p>
            </p:txBody>
          </p:sp>
        </p:grpSp>
      </p:grpSp>
      <p:sp>
        <p:nvSpPr>
          <p:cNvPr id="115" name="Rectangle 114">
            <a:extLst>
              <a:ext uri="{FF2B5EF4-FFF2-40B4-BE49-F238E27FC236}">
                <a16:creationId xmlns:a16="http://schemas.microsoft.com/office/drawing/2014/main" id="{CFE1A68E-4885-45C6-AD66-C865D668E886}"/>
              </a:ext>
            </a:extLst>
          </p:cNvPr>
          <p:cNvSpPr/>
          <p:nvPr/>
        </p:nvSpPr>
        <p:spPr>
          <a:xfrm>
            <a:off x="112630" y="1420998"/>
            <a:ext cx="2471061" cy="28624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rtl="1">
              <a:lnSpc>
                <a:spcPct val="107000"/>
              </a:lnSpc>
              <a:spcAft>
                <a:spcPts val="738"/>
              </a:spcAft>
              <a:buSzPct val="150000"/>
            </a:pPr>
            <a:r>
              <a:rPr lang="fr-MA" sz="1477" b="1"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PROFILE</a:t>
            </a:r>
            <a:endParaRPr lang="ar-MA" sz="1477" b="1" i="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282838A2-C8F7-48EC-AAD9-0BDF35CF634C}"/>
              </a:ext>
            </a:extLst>
          </p:cNvPr>
          <p:cNvSpPr/>
          <p:nvPr/>
        </p:nvSpPr>
        <p:spPr>
          <a:xfrm>
            <a:off x="215409" y="7296874"/>
            <a:ext cx="2292156"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r>
              <a:rPr lang="fr-MA" sz="1295" i="1" dirty="0">
                <a:solidFill>
                  <a:srgbClr val="43464F"/>
                </a:solidFill>
                <a:latin typeface="Open Sans" panose="020B0606030504020204" pitchFamily="34" charset="0"/>
                <a:ea typeface="Open Sans" panose="020B0606030504020204" pitchFamily="34" charset="0"/>
                <a:cs typeface="Open Sans" panose="020B0606030504020204" pitchFamily="34" charset="0"/>
              </a:rPr>
              <a:t>Professional</a:t>
            </a:r>
            <a:endParaRPr lang="fr-FR" sz="1477" i="1" dirty="0">
              <a:solidFill>
                <a:srgbClr val="4346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6" name="Rectangle 115">
            <a:extLst>
              <a:ext uri="{FF2B5EF4-FFF2-40B4-BE49-F238E27FC236}">
                <a16:creationId xmlns:a16="http://schemas.microsoft.com/office/drawing/2014/main" id="{282838A2-C8F7-48EC-AAD9-0BDF35CF634C}"/>
              </a:ext>
            </a:extLst>
          </p:cNvPr>
          <p:cNvSpPr/>
          <p:nvPr/>
        </p:nvSpPr>
        <p:spPr>
          <a:xfrm>
            <a:off x="131173" y="6894011"/>
            <a:ext cx="2292156"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r>
              <a:rPr lang="fr-MA" sz="1477" b="1" i="1" dirty="0">
                <a:solidFill>
                  <a:srgbClr val="F03434"/>
                </a:solidFill>
                <a:latin typeface="Open Sans" panose="020B0606030504020204" pitchFamily="34" charset="0"/>
                <a:ea typeface="Open Sans" panose="020B0606030504020204" pitchFamily="34" charset="0"/>
                <a:cs typeface="Open Sans" panose="020B0606030504020204" pitchFamily="34" charset="0"/>
              </a:rPr>
              <a:t>SKILLS</a:t>
            </a:r>
            <a:endParaRPr lang="fr-FR" sz="1477" b="1" i="1" dirty="0">
              <a:solidFill>
                <a:srgbClr val="F0343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7" name="Rectangle 116">
            <a:extLst>
              <a:ext uri="{FF2B5EF4-FFF2-40B4-BE49-F238E27FC236}">
                <a16:creationId xmlns:a16="http://schemas.microsoft.com/office/drawing/2014/main" id="{9DB1A263-4539-469D-A653-02B25702121A}"/>
              </a:ext>
            </a:extLst>
          </p:cNvPr>
          <p:cNvSpPr/>
          <p:nvPr/>
        </p:nvSpPr>
        <p:spPr>
          <a:xfrm>
            <a:off x="3993446" y="7207419"/>
            <a:ext cx="2292156"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r>
              <a:rPr lang="fr-MA" sz="1295" i="1" dirty="0" err="1">
                <a:solidFill>
                  <a:srgbClr val="43464F"/>
                </a:solidFill>
                <a:latin typeface="Open Sans" panose="020B0606030504020204" pitchFamily="34" charset="0"/>
                <a:ea typeface="Open Sans" panose="020B0606030504020204" pitchFamily="34" charset="0"/>
                <a:cs typeface="Open Sans" panose="020B0606030504020204" pitchFamily="34" charset="0"/>
              </a:rPr>
              <a:t>Languages</a:t>
            </a:r>
            <a:endParaRPr lang="fr-FR" sz="1295" i="1" dirty="0">
              <a:solidFill>
                <a:srgbClr val="43464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9">
            <a:extLst>
              <a:ext uri="{FF2B5EF4-FFF2-40B4-BE49-F238E27FC236}">
                <a16:creationId xmlns:a16="http://schemas.microsoft.com/office/drawing/2014/main" id="{7137C96F-C0E7-42A7-BE69-3F4A360AE545}"/>
              </a:ext>
            </a:extLst>
          </p:cNvPr>
          <p:cNvGrpSpPr/>
          <p:nvPr/>
        </p:nvGrpSpPr>
        <p:grpSpPr>
          <a:xfrm>
            <a:off x="289843" y="7692351"/>
            <a:ext cx="3067941" cy="1505969"/>
            <a:chOff x="-2467388" y="4922652"/>
            <a:chExt cx="2843302" cy="1395700"/>
          </a:xfrm>
        </p:grpSpPr>
        <p:sp>
          <p:nvSpPr>
            <p:cNvPr id="100" name="Rectangle 99">
              <a:extLst>
                <a:ext uri="{FF2B5EF4-FFF2-40B4-BE49-F238E27FC236}">
                  <a16:creationId xmlns:a16="http://schemas.microsoft.com/office/drawing/2014/main" id="{43F65FD3-273E-4A3C-8945-155A51B677D7}"/>
                </a:ext>
              </a:extLst>
            </p:cNvPr>
            <p:cNvSpPr/>
            <p:nvPr/>
          </p:nvSpPr>
          <p:spPr>
            <a:xfrm>
              <a:off x="-2463980" y="4922652"/>
              <a:ext cx="2839894" cy="183672"/>
            </a:xfrm>
            <a:prstGeom prst="rect">
              <a:avLst/>
            </a:prstGeom>
            <a:solidFill>
              <a:srgbClr val="404040"/>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01" name="Rectangle 100">
              <a:extLst>
                <a:ext uri="{FF2B5EF4-FFF2-40B4-BE49-F238E27FC236}">
                  <a16:creationId xmlns:a16="http://schemas.microsoft.com/office/drawing/2014/main" id="{CC67CBF2-A63F-4047-A4CC-C44EB31F221D}"/>
                </a:ext>
              </a:extLst>
            </p:cNvPr>
            <p:cNvSpPr/>
            <p:nvPr/>
          </p:nvSpPr>
          <p:spPr>
            <a:xfrm>
              <a:off x="-2465229" y="4925985"/>
              <a:ext cx="2614720" cy="183672"/>
            </a:xfrm>
            <a:prstGeom prst="rect">
              <a:avLst/>
            </a:prstGeom>
            <a:solidFill>
              <a:srgbClr val="F0343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MS WORD</a:t>
              </a:r>
            </a:p>
          </p:txBody>
        </p:sp>
        <p:sp>
          <p:nvSpPr>
            <p:cNvPr id="102" name="Rectangle 101">
              <a:extLst>
                <a:ext uri="{FF2B5EF4-FFF2-40B4-BE49-F238E27FC236}">
                  <a16:creationId xmlns:a16="http://schemas.microsoft.com/office/drawing/2014/main" id="{641EE66C-35B6-4E81-8727-FCF128688204}"/>
                </a:ext>
              </a:extLst>
            </p:cNvPr>
            <p:cNvSpPr/>
            <p:nvPr/>
          </p:nvSpPr>
          <p:spPr>
            <a:xfrm>
              <a:off x="-2463980" y="5230397"/>
              <a:ext cx="2839894" cy="183672"/>
            </a:xfrm>
            <a:prstGeom prst="rect">
              <a:avLst/>
            </a:prstGeom>
            <a:solidFill>
              <a:srgbClr val="404040"/>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03" name="Rectangle 102">
              <a:extLst>
                <a:ext uri="{FF2B5EF4-FFF2-40B4-BE49-F238E27FC236}">
                  <a16:creationId xmlns:a16="http://schemas.microsoft.com/office/drawing/2014/main" id="{0D7D001C-082E-4E54-9C35-9075D57CE01F}"/>
                </a:ext>
              </a:extLst>
            </p:cNvPr>
            <p:cNvSpPr/>
            <p:nvPr/>
          </p:nvSpPr>
          <p:spPr>
            <a:xfrm>
              <a:off x="-2465230" y="5234778"/>
              <a:ext cx="2205146" cy="183672"/>
            </a:xfrm>
            <a:prstGeom prst="rect">
              <a:avLst/>
            </a:prstGeom>
            <a:solidFill>
              <a:srgbClr val="F0343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PHOTOSHOP</a:t>
              </a:r>
            </a:p>
          </p:txBody>
        </p:sp>
        <p:sp>
          <p:nvSpPr>
            <p:cNvPr id="104" name="Rectangle 103">
              <a:extLst>
                <a:ext uri="{FF2B5EF4-FFF2-40B4-BE49-F238E27FC236}">
                  <a16:creationId xmlns:a16="http://schemas.microsoft.com/office/drawing/2014/main" id="{4911FBFF-BBD9-4C1D-936F-84BC1E20916E}"/>
                </a:ext>
              </a:extLst>
            </p:cNvPr>
            <p:cNvSpPr/>
            <p:nvPr/>
          </p:nvSpPr>
          <p:spPr>
            <a:xfrm>
              <a:off x="-2464475" y="5537182"/>
              <a:ext cx="2839894" cy="183672"/>
            </a:xfrm>
            <a:prstGeom prst="rect">
              <a:avLst/>
            </a:prstGeom>
            <a:solidFill>
              <a:srgbClr val="404040"/>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05" name="Rectangle 104">
              <a:extLst>
                <a:ext uri="{FF2B5EF4-FFF2-40B4-BE49-F238E27FC236}">
                  <a16:creationId xmlns:a16="http://schemas.microsoft.com/office/drawing/2014/main" id="{820C8A3B-70EF-40F0-AD65-5E0E09E5E2AF}"/>
                </a:ext>
              </a:extLst>
            </p:cNvPr>
            <p:cNvSpPr/>
            <p:nvPr/>
          </p:nvSpPr>
          <p:spPr>
            <a:xfrm>
              <a:off x="-2465725" y="5538920"/>
              <a:ext cx="2419203" cy="183672"/>
            </a:xfrm>
            <a:prstGeom prst="rect">
              <a:avLst/>
            </a:prstGeom>
            <a:solidFill>
              <a:srgbClr val="F0343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POWERPOINT</a:t>
              </a:r>
            </a:p>
          </p:txBody>
        </p:sp>
        <p:sp>
          <p:nvSpPr>
            <p:cNvPr id="106" name="Rectangle 105">
              <a:extLst>
                <a:ext uri="{FF2B5EF4-FFF2-40B4-BE49-F238E27FC236}">
                  <a16:creationId xmlns:a16="http://schemas.microsoft.com/office/drawing/2014/main" id="{B8386E2A-2976-4366-A283-131E5C8727BF}"/>
                </a:ext>
              </a:extLst>
            </p:cNvPr>
            <p:cNvSpPr/>
            <p:nvPr/>
          </p:nvSpPr>
          <p:spPr>
            <a:xfrm>
              <a:off x="-2466138" y="5836800"/>
              <a:ext cx="2839894" cy="183672"/>
            </a:xfrm>
            <a:prstGeom prst="rect">
              <a:avLst/>
            </a:prstGeom>
            <a:solidFill>
              <a:srgbClr val="404040"/>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07" name="Rectangle 106">
              <a:extLst>
                <a:ext uri="{FF2B5EF4-FFF2-40B4-BE49-F238E27FC236}">
                  <a16:creationId xmlns:a16="http://schemas.microsoft.com/office/drawing/2014/main" id="{835BE317-7AF5-4349-879C-26AAD7D627A4}"/>
                </a:ext>
              </a:extLst>
            </p:cNvPr>
            <p:cNvSpPr/>
            <p:nvPr/>
          </p:nvSpPr>
          <p:spPr>
            <a:xfrm>
              <a:off x="-2467387" y="5838537"/>
              <a:ext cx="2208347" cy="183672"/>
            </a:xfrm>
            <a:prstGeom prst="rect">
              <a:avLst/>
            </a:prstGeom>
            <a:solidFill>
              <a:srgbClr val="F0343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INDESIGN</a:t>
              </a:r>
            </a:p>
          </p:txBody>
        </p:sp>
        <p:sp>
          <p:nvSpPr>
            <p:cNvPr id="108" name="Rectangle 107">
              <a:extLst>
                <a:ext uri="{FF2B5EF4-FFF2-40B4-BE49-F238E27FC236}">
                  <a16:creationId xmlns:a16="http://schemas.microsoft.com/office/drawing/2014/main" id="{EFB314BA-7613-4D5B-8D38-0DE8125AECAF}"/>
                </a:ext>
              </a:extLst>
            </p:cNvPr>
            <p:cNvSpPr/>
            <p:nvPr/>
          </p:nvSpPr>
          <p:spPr>
            <a:xfrm>
              <a:off x="-2466138" y="6132942"/>
              <a:ext cx="2839894" cy="183672"/>
            </a:xfrm>
            <a:prstGeom prst="rect">
              <a:avLst/>
            </a:prstGeom>
            <a:solidFill>
              <a:srgbClr val="404040"/>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09" name="Rectangle 108">
              <a:extLst>
                <a:ext uri="{FF2B5EF4-FFF2-40B4-BE49-F238E27FC236}">
                  <a16:creationId xmlns:a16="http://schemas.microsoft.com/office/drawing/2014/main" id="{AF8BF109-ADD8-45CB-9152-407A97D24CAC}"/>
                </a:ext>
              </a:extLst>
            </p:cNvPr>
            <p:cNvSpPr/>
            <p:nvPr/>
          </p:nvSpPr>
          <p:spPr>
            <a:xfrm>
              <a:off x="-2467388" y="6134680"/>
              <a:ext cx="2208344" cy="183672"/>
            </a:xfrm>
            <a:prstGeom prst="rect">
              <a:avLst/>
            </a:prstGeom>
            <a:solidFill>
              <a:srgbClr val="F0343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ILLUSTATOR</a:t>
              </a:r>
            </a:p>
          </p:txBody>
        </p:sp>
      </p:grpSp>
      <p:grpSp>
        <p:nvGrpSpPr>
          <p:cNvPr id="11" name="Group 10">
            <a:extLst>
              <a:ext uri="{FF2B5EF4-FFF2-40B4-BE49-F238E27FC236}">
                <a16:creationId xmlns:a16="http://schemas.microsoft.com/office/drawing/2014/main" id="{E1ADDFA5-491D-4244-B52A-7B971DE306F0}"/>
              </a:ext>
            </a:extLst>
          </p:cNvPr>
          <p:cNvGrpSpPr/>
          <p:nvPr/>
        </p:nvGrpSpPr>
        <p:grpSpPr>
          <a:xfrm>
            <a:off x="3993445" y="7676146"/>
            <a:ext cx="3075173" cy="1523415"/>
            <a:chOff x="-4689086" y="9070766"/>
            <a:chExt cx="2850004" cy="1411868"/>
          </a:xfrm>
        </p:grpSpPr>
        <p:sp>
          <p:nvSpPr>
            <p:cNvPr id="112" name="Rectangle 111">
              <a:extLst>
                <a:ext uri="{FF2B5EF4-FFF2-40B4-BE49-F238E27FC236}">
                  <a16:creationId xmlns:a16="http://schemas.microsoft.com/office/drawing/2014/main" id="{FC4D0F17-4993-456B-A4DB-161BCAF29A56}"/>
                </a:ext>
              </a:extLst>
            </p:cNvPr>
            <p:cNvSpPr/>
            <p:nvPr/>
          </p:nvSpPr>
          <p:spPr>
            <a:xfrm>
              <a:off x="-4678976" y="9386552"/>
              <a:ext cx="2839894" cy="183672"/>
            </a:xfrm>
            <a:prstGeom prst="rect">
              <a:avLst/>
            </a:prstGeom>
            <a:solidFill>
              <a:srgbClr val="404040"/>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13" name="Rectangle 112">
              <a:extLst>
                <a:ext uri="{FF2B5EF4-FFF2-40B4-BE49-F238E27FC236}">
                  <a16:creationId xmlns:a16="http://schemas.microsoft.com/office/drawing/2014/main" id="{7AAC1004-5914-473C-86D6-72B32246CA3B}"/>
                </a:ext>
              </a:extLst>
            </p:cNvPr>
            <p:cNvSpPr/>
            <p:nvPr/>
          </p:nvSpPr>
          <p:spPr>
            <a:xfrm>
              <a:off x="-4680225" y="9388290"/>
              <a:ext cx="2715122" cy="183672"/>
            </a:xfrm>
            <a:prstGeom prst="rect">
              <a:avLst/>
            </a:prstGeom>
            <a:solidFill>
              <a:srgbClr val="F0343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ENGLISH</a:t>
              </a:r>
            </a:p>
          </p:txBody>
        </p:sp>
        <p:sp>
          <p:nvSpPr>
            <p:cNvPr id="114" name="Rectangle 113">
              <a:extLst>
                <a:ext uri="{FF2B5EF4-FFF2-40B4-BE49-F238E27FC236}">
                  <a16:creationId xmlns:a16="http://schemas.microsoft.com/office/drawing/2014/main" id="{EA9E4A89-DF12-4378-AD3E-26DA061EBBF5}"/>
                </a:ext>
              </a:extLst>
            </p:cNvPr>
            <p:cNvSpPr/>
            <p:nvPr/>
          </p:nvSpPr>
          <p:spPr>
            <a:xfrm>
              <a:off x="-4682641" y="9700600"/>
              <a:ext cx="2839894" cy="183672"/>
            </a:xfrm>
            <a:prstGeom prst="rect">
              <a:avLst/>
            </a:prstGeom>
            <a:solidFill>
              <a:srgbClr val="404040"/>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33" name="Rectangle 132">
              <a:extLst>
                <a:ext uri="{FF2B5EF4-FFF2-40B4-BE49-F238E27FC236}">
                  <a16:creationId xmlns:a16="http://schemas.microsoft.com/office/drawing/2014/main" id="{E278A67C-0154-4D31-AD54-54550789B75E}"/>
                </a:ext>
              </a:extLst>
            </p:cNvPr>
            <p:cNvSpPr/>
            <p:nvPr/>
          </p:nvSpPr>
          <p:spPr>
            <a:xfrm>
              <a:off x="-4683891" y="9702338"/>
              <a:ext cx="2373504" cy="183672"/>
            </a:xfrm>
            <a:prstGeom prst="rect">
              <a:avLst/>
            </a:prstGeom>
            <a:solidFill>
              <a:srgbClr val="F0343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SPANISH</a:t>
              </a:r>
            </a:p>
          </p:txBody>
        </p:sp>
        <p:sp>
          <p:nvSpPr>
            <p:cNvPr id="134" name="Rectangle 133">
              <a:extLst>
                <a:ext uri="{FF2B5EF4-FFF2-40B4-BE49-F238E27FC236}">
                  <a16:creationId xmlns:a16="http://schemas.microsoft.com/office/drawing/2014/main" id="{C88452F1-4179-435D-820E-BD5772F38CFE}"/>
                </a:ext>
              </a:extLst>
            </p:cNvPr>
            <p:cNvSpPr/>
            <p:nvPr/>
          </p:nvSpPr>
          <p:spPr>
            <a:xfrm>
              <a:off x="-4682641" y="9987239"/>
              <a:ext cx="2839894" cy="183672"/>
            </a:xfrm>
            <a:prstGeom prst="rect">
              <a:avLst/>
            </a:prstGeom>
            <a:solidFill>
              <a:srgbClr val="404040"/>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35" name="Rectangle 134">
              <a:extLst>
                <a:ext uri="{FF2B5EF4-FFF2-40B4-BE49-F238E27FC236}">
                  <a16:creationId xmlns:a16="http://schemas.microsoft.com/office/drawing/2014/main" id="{E3AE7CAA-FF47-443A-88B5-8C5BEDCD7B7E}"/>
                </a:ext>
              </a:extLst>
            </p:cNvPr>
            <p:cNvSpPr/>
            <p:nvPr/>
          </p:nvSpPr>
          <p:spPr>
            <a:xfrm>
              <a:off x="-4683891" y="9988335"/>
              <a:ext cx="1896295" cy="183672"/>
            </a:xfrm>
            <a:prstGeom prst="rect">
              <a:avLst/>
            </a:prstGeom>
            <a:solidFill>
              <a:srgbClr val="F0343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GERMAN</a:t>
              </a:r>
            </a:p>
          </p:txBody>
        </p:sp>
        <p:sp>
          <p:nvSpPr>
            <p:cNvPr id="136" name="Rectangle 135">
              <a:extLst>
                <a:ext uri="{FF2B5EF4-FFF2-40B4-BE49-F238E27FC236}">
                  <a16:creationId xmlns:a16="http://schemas.microsoft.com/office/drawing/2014/main" id="{239F46CA-2DF3-43CE-A744-8181122F3C29}"/>
                </a:ext>
              </a:extLst>
            </p:cNvPr>
            <p:cNvSpPr/>
            <p:nvPr/>
          </p:nvSpPr>
          <p:spPr>
            <a:xfrm>
              <a:off x="-4687837" y="10297224"/>
              <a:ext cx="2839894" cy="183672"/>
            </a:xfrm>
            <a:prstGeom prst="rect">
              <a:avLst/>
            </a:prstGeom>
            <a:solidFill>
              <a:srgbClr val="404040"/>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37" name="Rectangle 136">
              <a:extLst>
                <a:ext uri="{FF2B5EF4-FFF2-40B4-BE49-F238E27FC236}">
                  <a16:creationId xmlns:a16="http://schemas.microsoft.com/office/drawing/2014/main" id="{6D5C8C45-F70E-48F1-8147-B3BD6C08AEC1}"/>
                </a:ext>
              </a:extLst>
            </p:cNvPr>
            <p:cNvSpPr/>
            <p:nvPr/>
          </p:nvSpPr>
          <p:spPr>
            <a:xfrm>
              <a:off x="-4689086" y="10298962"/>
              <a:ext cx="1180565" cy="183672"/>
            </a:xfrm>
            <a:prstGeom prst="rect">
              <a:avLst/>
            </a:prstGeom>
            <a:solidFill>
              <a:srgbClr val="F0343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RUSSIAN</a:t>
              </a:r>
            </a:p>
          </p:txBody>
        </p:sp>
        <p:sp>
          <p:nvSpPr>
            <p:cNvPr id="138" name="Rectangle 137">
              <a:extLst>
                <a:ext uri="{FF2B5EF4-FFF2-40B4-BE49-F238E27FC236}">
                  <a16:creationId xmlns:a16="http://schemas.microsoft.com/office/drawing/2014/main" id="{BFEE34D4-3B47-4281-9C52-14A666F43942}"/>
                </a:ext>
              </a:extLst>
            </p:cNvPr>
            <p:cNvSpPr/>
            <p:nvPr/>
          </p:nvSpPr>
          <p:spPr>
            <a:xfrm>
              <a:off x="-4687837" y="9070766"/>
              <a:ext cx="2839894" cy="183672"/>
            </a:xfrm>
            <a:prstGeom prst="rect">
              <a:avLst/>
            </a:prstGeom>
            <a:solidFill>
              <a:srgbClr val="404040"/>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526" i="1">
                <a:solidFill>
                  <a:prstClr val="white"/>
                </a:solidFill>
                <a:latin typeface="Calibri"/>
              </a:endParaRPr>
            </a:p>
          </p:txBody>
        </p:sp>
        <p:sp>
          <p:nvSpPr>
            <p:cNvPr id="139" name="Rectangle 138">
              <a:extLst>
                <a:ext uri="{FF2B5EF4-FFF2-40B4-BE49-F238E27FC236}">
                  <a16:creationId xmlns:a16="http://schemas.microsoft.com/office/drawing/2014/main" id="{FC821F5A-C734-43E9-AF4C-9E0AA3555724}"/>
                </a:ext>
              </a:extLst>
            </p:cNvPr>
            <p:cNvSpPr/>
            <p:nvPr/>
          </p:nvSpPr>
          <p:spPr>
            <a:xfrm>
              <a:off x="-4689086" y="9072504"/>
              <a:ext cx="2715122" cy="183672"/>
            </a:xfrm>
            <a:prstGeom prst="rect">
              <a:avLst/>
            </a:prstGeom>
            <a:solidFill>
              <a:srgbClr val="F0343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r>
                <a:rPr lang="fr-FR" sz="1014" i="1" dirty="0">
                  <a:solidFill>
                    <a:prstClr val="white"/>
                  </a:solidFill>
                  <a:latin typeface="Open Sans" panose="020B0606030504020204" pitchFamily="34" charset="0"/>
                  <a:ea typeface="Open Sans" panose="020B0606030504020204" pitchFamily="34" charset="0"/>
                  <a:cs typeface="Open Sans" panose="020B0606030504020204" pitchFamily="34" charset="0"/>
                </a:rPr>
                <a:t>ARABIC</a:t>
              </a:r>
            </a:p>
          </p:txBody>
        </p:sp>
      </p:grpSp>
      <p:pic>
        <p:nvPicPr>
          <p:cNvPr id="15" name="Picture 14">
            <a:extLst>
              <a:ext uri="{FF2B5EF4-FFF2-40B4-BE49-F238E27FC236}">
                <a16:creationId xmlns:a16="http://schemas.microsoft.com/office/drawing/2014/main" id="{CA2DC255-2947-4B82-B9FA-B8868109BA19}"/>
              </a:ext>
            </a:extLst>
          </p:cNvPr>
          <p:cNvPicPr>
            <a:picLocks noChangeAspect="1"/>
          </p:cNvPicPr>
          <p:nvPr/>
        </p:nvPicPr>
        <p:blipFill>
          <a:blip r:embed="rId4"/>
          <a:stretch>
            <a:fillRect/>
          </a:stretch>
        </p:blipFill>
        <p:spPr>
          <a:xfrm>
            <a:off x="3274719" y="2881694"/>
            <a:ext cx="536769" cy="536769"/>
          </a:xfrm>
          <a:prstGeom prst="roundRect">
            <a:avLst/>
          </a:prstGeom>
          <a:ln w="25400">
            <a:solidFill>
              <a:srgbClr val="43464F"/>
            </a:solidFill>
          </a:ln>
        </p:spPr>
      </p:pic>
      <p:cxnSp>
        <p:nvCxnSpPr>
          <p:cNvPr id="67" name="Straight Connector 66">
            <a:extLst>
              <a:ext uri="{FF2B5EF4-FFF2-40B4-BE49-F238E27FC236}">
                <a16:creationId xmlns:a16="http://schemas.microsoft.com/office/drawing/2014/main" id="{645EA590-03C1-4F0C-9AD3-D6A60800C977}"/>
              </a:ext>
            </a:extLst>
          </p:cNvPr>
          <p:cNvCxnSpPr>
            <a:cxnSpLocks/>
            <a:stCxn id="66" idx="0"/>
          </p:cNvCxnSpPr>
          <p:nvPr/>
        </p:nvCxnSpPr>
        <p:spPr>
          <a:xfrm flipH="1">
            <a:off x="3775253" y="9404114"/>
            <a:ext cx="6172" cy="1291454"/>
          </a:xfrm>
          <a:prstGeom prst="line">
            <a:avLst/>
          </a:prstGeom>
          <a:ln w="9525">
            <a:solidFill>
              <a:schemeClr val="bg1"/>
            </a:solidFill>
            <a:prstDash val="dashDot"/>
          </a:ln>
          <a:effectLst/>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0B5C134E-287C-498A-9150-0C74AAA713FC}"/>
              </a:ext>
            </a:extLst>
          </p:cNvPr>
          <p:cNvCxnSpPr>
            <a:cxnSpLocks/>
            <a:stCxn id="64" idx="1"/>
            <a:endCxn id="64" idx="3"/>
          </p:cNvCxnSpPr>
          <p:nvPr/>
        </p:nvCxnSpPr>
        <p:spPr>
          <a:xfrm>
            <a:off x="70428" y="5189242"/>
            <a:ext cx="7409650"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Subtitle 2">
            <a:extLst>
              <a:ext uri="{FF2B5EF4-FFF2-40B4-BE49-F238E27FC236}">
                <a16:creationId xmlns:a16="http://schemas.microsoft.com/office/drawing/2014/main" id="{B2734155-ABA2-469B-A22E-8B428E1E9ADB}"/>
              </a:ext>
            </a:extLst>
          </p:cNvPr>
          <p:cNvSpPr/>
          <p:nvPr/>
        </p:nvSpPr>
        <p:spPr>
          <a:xfrm>
            <a:off x="1655358" y="5658548"/>
            <a:ext cx="2024103" cy="1055416"/>
          </a:xfrm>
          <a:prstGeom prst="rect">
            <a:avLst/>
          </a:prstGeom>
          <a:noFill/>
          <a:ln cap="flat">
            <a:noFill/>
            <a:prstDash val="solid"/>
          </a:ln>
        </p:spPr>
        <p:txBody>
          <a:bodyPr vert="horz" wrap="square" lIns="89469" tIns="44735" rIns="89469" bIns="44735" anchor="t" anchorCtr="0" compatLnSpc="0">
            <a:spAutoFit/>
          </a:bodyPr>
          <a:lstStyle/>
          <a:p>
            <a:pPr marL="177073" indent="-177073" defTabSz="432492" fontAlgn="base">
              <a:lnSpc>
                <a:spcPct val="107000"/>
              </a:lnSpc>
              <a:buFont typeface="Wingdings" panose="05000000000000000000" pitchFamily="2" charset="2"/>
              <a:buChar char="§"/>
              <a:tabLst>
                <a:tab pos="177073" algn="l"/>
              </a:tabLst>
            </a:pPr>
            <a:r>
              <a:rPr lang="en-US" sz="1174" i="1" dirty="0">
                <a:solidFill>
                  <a:prstClr val="white"/>
                </a:solidFill>
                <a:latin typeface="Open Sans" panose="020B0606030504020204" pitchFamily="34" charset="0"/>
                <a:ea typeface="Open Sans" panose="020B0606030504020204" pitchFamily="34" charset="0"/>
                <a:cs typeface="Open Sans" panose="020B0606030504020204" pitchFamily="34" charset="0"/>
              </a:rPr>
              <a:t>UNIVERSITY OF LOREX</a:t>
            </a:r>
            <a:endParaRPr lang="en-US" sz="1174" b="1"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74" i="1" dirty="0">
                <a:solidFill>
                  <a:prstClr val="white"/>
                </a:solidFill>
                <a:latin typeface="Open Sans" panose="020B0606030504020204" pitchFamily="34" charset="0"/>
                <a:ea typeface="Open Sans" panose="020B0606030504020204" pitchFamily="34" charset="0"/>
                <a:cs typeface="Open Sans" panose="020B0606030504020204" pitchFamily="34" charset="0"/>
              </a:rPr>
              <a:t>MASTERS DEGREE</a:t>
            </a:r>
          </a:p>
          <a:p>
            <a:pPr marL="177073" algn="just" defTabSz="432492"/>
            <a:r>
              <a:rPr lang="en-US" sz="1076" i="1" dirty="0">
                <a:solidFill>
                  <a:prstClr val="white"/>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white"/>
                </a:solidFill>
                <a:latin typeface="Open Sans" panose="020B0606030504020204" pitchFamily="34" charset="0"/>
                <a:ea typeface="Open Sans" panose="020B0606030504020204" pitchFamily="34" charset="0"/>
                <a:cs typeface="Open Sans" panose="020B0606030504020204" pitchFamily="34" charset="0"/>
              </a:rPr>
              <a:t>.</a:t>
            </a:r>
          </a:p>
        </p:txBody>
      </p:sp>
      <p:grpSp>
        <p:nvGrpSpPr>
          <p:cNvPr id="22" name="Group 21">
            <a:extLst>
              <a:ext uri="{FF2B5EF4-FFF2-40B4-BE49-F238E27FC236}">
                <a16:creationId xmlns:a16="http://schemas.microsoft.com/office/drawing/2014/main" id="{08F373D1-769B-4870-8B70-201D5E8522F7}"/>
              </a:ext>
            </a:extLst>
          </p:cNvPr>
          <p:cNvGrpSpPr/>
          <p:nvPr/>
        </p:nvGrpSpPr>
        <p:grpSpPr>
          <a:xfrm>
            <a:off x="301536" y="3963898"/>
            <a:ext cx="363224" cy="1336762"/>
            <a:chOff x="31409" y="3673656"/>
            <a:chExt cx="336628" cy="1238882"/>
          </a:xfrm>
        </p:grpSpPr>
        <p:sp>
          <p:nvSpPr>
            <p:cNvPr id="16" name="Oval 15">
              <a:extLst>
                <a:ext uri="{FF2B5EF4-FFF2-40B4-BE49-F238E27FC236}">
                  <a16:creationId xmlns:a16="http://schemas.microsoft.com/office/drawing/2014/main" id="{2EAF2369-590E-455F-B03C-9227FFD7C307}"/>
                </a:ext>
              </a:extLst>
            </p:cNvPr>
            <p:cNvSpPr/>
            <p:nvPr/>
          </p:nvSpPr>
          <p:spPr>
            <a:xfrm>
              <a:off x="31409" y="4727172"/>
              <a:ext cx="185366" cy="185366"/>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cxnSp>
          <p:nvCxnSpPr>
            <p:cNvPr id="18" name="Straight Connector 17">
              <a:extLst>
                <a:ext uri="{FF2B5EF4-FFF2-40B4-BE49-F238E27FC236}">
                  <a16:creationId xmlns:a16="http://schemas.microsoft.com/office/drawing/2014/main" id="{E1C05CFA-45A5-4B4B-86EC-464EEDB08FA3}"/>
                </a:ext>
              </a:extLst>
            </p:cNvPr>
            <p:cNvCxnSpPr>
              <a:cxnSpLocks/>
            </p:cNvCxnSpPr>
            <p:nvPr/>
          </p:nvCxnSpPr>
          <p:spPr>
            <a:xfrm flipV="1">
              <a:off x="124092" y="3673656"/>
              <a:ext cx="0" cy="1070201"/>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61477D9-5008-4F19-91E2-01A4807A77F3}"/>
                </a:ext>
              </a:extLst>
            </p:cNvPr>
            <p:cNvCxnSpPr/>
            <p:nvPr/>
          </p:nvCxnSpPr>
          <p:spPr>
            <a:xfrm>
              <a:off x="99252" y="3675135"/>
              <a:ext cx="268785"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Group 75">
            <a:extLst>
              <a:ext uri="{FF2B5EF4-FFF2-40B4-BE49-F238E27FC236}">
                <a16:creationId xmlns:a16="http://schemas.microsoft.com/office/drawing/2014/main" id="{0E5AECFA-24D8-49AD-B973-3EF8E28DBCC7}"/>
              </a:ext>
            </a:extLst>
          </p:cNvPr>
          <p:cNvGrpSpPr/>
          <p:nvPr/>
        </p:nvGrpSpPr>
        <p:grpSpPr>
          <a:xfrm flipV="1">
            <a:off x="1305365" y="5088078"/>
            <a:ext cx="363224" cy="730959"/>
            <a:chOff x="31409" y="4235101"/>
            <a:chExt cx="336628" cy="677437"/>
          </a:xfrm>
        </p:grpSpPr>
        <p:sp>
          <p:nvSpPr>
            <p:cNvPr id="77" name="Oval 76">
              <a:extLst>
                <a:ext uri="{FF2B5EF4-FFF2-40B4-BE49-F238E27FC236}">
                  <a16:creationId xmlns:a16="http://schemas.microsoft.com/office/drawing/2014/main" id="{7AEBAC73-717D-4C00-BBDE-3C774538DE7A}"/>
                </a:ext>
              </a:extLst>
            </p:cNvPr>
            <p:cNvSpPr/>
            <p:nvPr/>
          </p:nvSpPr>
          <p:spPr>
            <a:xfrm>
              <a:off x="31409" y="4727172"/>
              <a:ext cx="185366" cy="185366"/>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cxnSp>
          <p:nvCxnSpPr>
            <p:cNvPr id="78" name="Straight Connector 77">
              <a:extLst>
                <a:ext uri="{FF2B5EF4-FFF2-40B4-BE49-F238E27FC236}">
                  <a16:creationId xmlns:a16="http://schemas.microsoft.com/office/drawing/2014/main" id="{84B25BC2-4A04-4419-941C-2958C213E3D9}"/>
                </a:ext>
              </a:extLst>
            </p:cNvPr>
            <p:cNvCxnSpPr>
              <a:cxnSpLocks/>
            </p:cNvCxnSpPr>
            <p:nvPr/>
          </p:nvCxnSpPr>
          <p:spPr>
            <a:xfrm flipV="1">
              <a:off x="124092" y="4235101"/>
              <a:ext cx="0" cy="498745"/>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DCDBF742-0B72-42FF-82D4-A8063B5566FC}"/>
                </a:ext>
              </a:extLst>
            </p:cNvPr>
            <p:cNvCxnSpPr/>
            <p:nvPr/>
          </p:nvCxnSpPr>
          <p:spPr>
            <a:xfrm>
              <a:off x="99252" y="4240722"/>
              <a:ext cx="268785"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2" name="Subtitle 2">
            <a:extLst>
              <a:ext uri="{FF2B5EF4-FFF2-40B4-BE49-F238E27FC236}">
                <a16:creationId xmlns:a16="http://schemas.microsoft.com/office/drawing/2014/main" id="{49B5933E-C53A-4550-A734-77476747D434}"/>
              </a:ext>
            </a:extLst>
          </p:cNvPr>
          <p:cNvSpPr/>
          <p:nvPr/>
        </p:nvSpPr>
        <p:spPr>
          <a:xfrm>
            <a:off x="5232157" y="5668779"/>
            <a:ext cx="2046828" cy="1043618"/>
          </a:xfrm>
          <a:prstGeom prst="rect">
            <a:avLst/>
          </a:prstGeom>
          <a:noFill/>
          <a:ln cap="flat">
            <a:noFill/>
            <a:prstDash val="solid"/>
          </a:ln>
        </p:spPr>
        <p:txBody>
          <a:bodyPr vert="horz" wrap="square" lIns="89469" tIns="44735" rIns="89469" bIns="44735" anchor="t" anchorCtr="0" compatLnSpc="0">
            <a:spAutoFit/>
          </a:bodyPr>
          <a:lstStyle/>
          <a:p>
            <a:pPr marL="177073" indent="-177073" defTabSz="432492">
              <a:buFont typeface="Wingdings" panose="05000000000000000000" pitchFamily="2" charset="2"/>
              <a:buChar char="§"/>
            </a:pPr>
            <a:r>
              <a:rPr lang="en-US" sz="1174" i="1" dirty="0">
                <a:solidFill>
                  <a:prstClr val="white"/>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87" i="1" dirty="0">
                <a:solidFill>
                  <a:prstClr val="white"/>
                </a:solidFill>
                <a:latin typeface="Open Sans" panose="020B0606030504020204" pitchFamily="34" charset="0"/>
                <a:ea typeface="Open Sans" panose="020B0606030504020204" pitchFamily="34" charset="0"/>
                <a:cs typeface="Open Sans" panose="020B0606030504020204" pitchFamily="34" charset="0"/>
              </a:rPr>
              <a:t>CMYK LTD </a:t>
            </a:r>
          </a:p>
          <a:p>
            <a:pPr defTabSz="432492"/>
            <a:r>
              <a:rPr lang="en-US" sz="1076" i="1" dirty="0">
                <a:solidFill>
                  <a:prstClr val="white"/>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p>
        </p:txBody>
      </p:sp>
      <p:grpSp>
        <p:nvGrpSpPr>
          <p:cNvPr id="84" name="Group 83">
            <a:extLst>
              <a:ext uri="{FF2B5EF4-FFF2-40B4-BE49-F238E27FC236}">
                <a16:creationId xmlns:a16="http://schemas.microsoft.com/office/drawing/2014/main" id="{40F1B43C-4BAA-4C81-BEED-8924B55E1E47}"/>
              </a:ext>
            </a:extLst>
          </p:cNvPr>
          <p:cNvGrpSpPr/>
          <p:nvPr/>
        </p:nvGrpSpPr>
        <p:grpSpPr>
          <a:xfrm>
            <a:off x="3630298" y="3958177"/>
            <a:ext cx="363224" cy="1325960"/>
            <a:chOff x="31409" y="3683667"/>
            <a:chExt cx="336628" cy="1228871"/>
          </a:xfrm>
        </p:grpSpPr>
        <p:sp>
          <p:nvSpPr>
            <p:cNvPr id="87" name="Oval 86">
              <a:extLst>
                <a:ext uri="{FF2B5EF4-FFF2-40B4-BE49-F238E27FC236}">
                  <a16:creationId xmlns:a16="http://schemas.microsoft.com/office/drawing/2014/main" id="{23AE8092-370B-496A-B093-FDAC6894C5EE}"/>
                </a:ext>
              </a:extLst>
            </p:cNvPr>
            <p:cNvSpPr/>
            <p:nvPr/>
          </p:nvSpPr>
          <p:spPr>
            <a:xfrm>
              <a:off x="31409" y="4727172"/>
              <a:ext cx="185366" cy="185366"/>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cxnSp>
          <p:nvCxnSpPr>
            <p:cNvPr id="90" name="Straight Connector 89">
              <a:extLst>
                <a:ext uri="{FF2B5EF4-FFF2-40B4-BE49-F238E27FC236}">
                  <a16:creationId xmlns:a16="http://schemas.microsoft.com/office/drawing/2014/main" id="{E634E93F-7556-446E-A5E5-C2A981A05CAD}"/>
                </a:ext>
              </a:extLst>
            </p:cNvPr>
            <p:cNvCxnSpPr>
              <a:cxnSpLocks/>
            </p:cNvCxnSpPr>
            <p:nvPr/>
          </p:nvCxnSpPr>
          <p:spPr>
            <a:xfrm flipV="1">
              <a:off x="124092" y="3683667"/>
              <a:ext cx="0" cy="1070201"/>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A7CD4E24-5456-4634-AFF9-E6CF43350837}"/>
                </a:ext>
              </a:extLst>
            </p:cNvPr>
            <p:cNvCxnSpPr/>
            <p:nvPr/>
          </p:nvCxnSpPr>
          <p:spPr>
            <a:xfrm>
              <a:off x="99252" y="3685146"/>
              <a:ext cx="268785"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9" name="Group 98">
            <a:extLst>
              <a:ext uri="{FF2B5EF4-FFF2-40B4-BE49-F238E27FC236}">
                <a16:creationId xmlns:a16="http://schemas.microsoft.com/office/drawing/2014/main" id="{688874E5-7745-48D4-93E7-8EB7CF2FAEA7}"/>
              </a:ext>
            </a:extLst>
          </p:cNvPr>
          <p:cNvGrpSpPr/>
          <p:nvPr/>
        </p:nvGrpSpPr>
        <p:grpSpPr>
          <a:xfrm flipV="1">
            <a:off x="4904891" y="5090416"/>
            <a:ext cx="363224" cy="730959"/>
            <a:chOff x="31409" y="4235101"/>
            <a:chExt cx="336628" cy="677437"/>
          </a:xfrm>
        </p:grpSpPr>
        <p:sp>
          <p:nvSpPr>
            <p:cNvPr id="110" name="Oval 109">
              <a:extLst>
                <a:ext uri="{FF2B5EF4-FFF2-40B4-BE49-F238E27FC236}">
                  <a16:creationId xmlns:a16="http://schemas.microsoft.com/office/drawing/2014/main" id="{1AB346E8-094B-43F7-8754-4D0551C96977}"/>
                </a:ext>
              </a:extLst>
            </p:cNvPr>
            <p:cNvSpPr/>
            <p:nvPr/>
          </p:nvSpPr>
          <p:spPr>
            <a:xfrm>
              <a:off x="31409" y="4727172"/>
              <a:ext cx="185366" cy="185366"/>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cxnSp>
          <p:nvCxnSpPr>
            <p:cNvPr id="111" name="Straight Connector 110">
              <a:extLst>
                <a:ext uri="{FF2B5EF4-FFF2-40B4-BE49-F238E27FC236}">
                  <a16:creationId xmlns:a16="http://schemas.microsoft.com/office/drawing/2014/main" id="{663D4689-6C4E-44CE-96EB-B365CEC1A60D}"/>
                </a:ext>
              </a:extLst>
            </p:cNvPr>
            <p:cNvCxnSpPr>
              <a:cxnSpLocks/>
            </p:cNvCxnSpPr>
            <p:nvPr/>
          </p:nvCxnSpPr>
          <p:spPr>
            <a:xfrm flipV="1">
              <a:off x="124092" y="4235101"/>
              <a:ext cx="0" cy="498745"/>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BDC90E4-A952-4120-B7FD-76C98992C432}"/>
                </a:ext>
              </a:extLst>
            </p:cNvPr>
            <p:cNvCxnSpPr/>
            <p:nvPr/>
          </p:nvCxnSpPr>
          <p:spPr>
            <a:xfrm>
              <a:off x="99252" y="4240722"/>
              <a:ext cx="268785"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0" name="Rectangle 29">
            <a:extLst>
              <a:ext uri="{FF2B5EF4-FFF2-40B4-BE49-F238E27FC236}">
                <a16:creationId xmlns:a16="http://schemas.microsoft.com/office/drawing/2014/main" id="{BC12A44C-15A6-435C-A2E6-DFD6B052FCA9}"/>
              </a:ext>
            </a:extLst>
          </p:cNvPr>
          <p:cNvSpPr/>
          <p:nvPr/>
        </p:nvSpPr>
        <p:spPr>
          <a:xfrm rot="16200000">
            <a:off x="3005507" y="4385534"/>
            <a:ext cx="1239442" cy="225126"/>
          </a:xfrm>
          <a:prstGeom prst="rect">
            <a:avLst/>
          </a:prstGeom>
        </p:spPr>
        <p:txBody>
          <a:bodyPr wrap="none">
            <a:spAutoFit/>
          </a:bodyPr>
          <a:lstStyle/>
          <a:p>
            <a:pPr defTabSz="432492"/>
            <a:r>
              <a:rPr lang="en-US" sz="863" i="1" dirty="0">
                <a:solidFill>
                  <a:prstClr val="white"/>
                </a:solidFill>
                <a:latin typeface="Open Sans" panose="020B0606030504020204" pitchFamily="34" charset="0"/>
                <a:ea typeface="Open Sans" panose="020B0606030504020204" pitchFamily="34" charset="0"/>
                <a:cs typeface="Open Sans" panose="020B0606030504020204" pitchFamily="34" charset="0"/>
              </a:rPr>
              <a:t>Jan 2030 To Dec 2032</a:t>
            </a:r>
          </a:p>
        </p:txBody>
      </p:sp>
      <p:sp>
        <p:nvSpPr>
          <p:cNvPr id="119" name="Rectangle 118">
            <a:extLst>
              <a:ext uri="{FF2B5EF4-FFF2-40B4-BE49-F238E27FC236}">
                <a16:creationId xmlns:a16="http://schemas.microsoft.com/office/drawing/2014/main" id="{7EA1D4FF-9856-49D5-9D80-30A325E4369C}"/>
              </a:ext>
            </a:extLst>
          </p:cNvPr>
          <p:cNvSpPr/>
          <p:nvPr/>
        </p:nvSpPr>
        <p:spPr>
          <a:xfrm rot="16200000">
            <a:off x="4255842" y="5919900"/>
            <a:ext cx="1239442" cy="225126"/>
          </a:xfrm>
          <a:prstGeom prst="rect">
            <a:avLst/>
          </a:prstGeom>
        </p:spPr>
        <p:txBody>
          <a:bodyPr wrap="none">
            <a:spAutoFit/>
          </a:bodyPr>
          <a:lstStyle/>
          <a:p>
            <a:pPr defTabSz="432492"/>
            <a:r>
              <a:rPr lang="en-US" sz="863" i="1" dirty="0">
                <a:solidFill>
                  <a:prstClr val="white"/>
                </a:solidFill>
                <a:latin typeface="Open Sans" panose="020B0606030504020204" pitchFamily="34" charset="0"/>
                <a:ea typeface="Open Sans" panose="020B0606030504020204" pitchFamily="34" charset="0"/>
                <a:cs typeface="Open Sans" panose="020B0606030504020204" pitchFamily="34" charset="0"/>
              </a:rPr>
              <a:t>Jan 2030 To Dec 2032</a:t>
            </a:r>
          </a:p>
        </p:txBody>
      </p:sp>
      <p:sp>
        <p:nvSpPr>
          <p:cNvPr id="120" name="Rectangle 119">
            <a:extLst>
              <a:ext uri="{FF2B5EF4-FFF2-40B4-BE49-F238E27FC236}">
                <a16:creationId xmlns:a16="http://schemas.microsoft.com/office/drawing/2014/main" id="{D985D3A1-AEF1-4229-8DDA-A66A8BDD1DB0}"/>
              </a:ext>
            </a:extLst>
          </p:cNvPr>
          <p:cNvSpPr/>
          <p:nvPr/>
        </p:nvSpPr>
        <p:spPr>
          <a:xfrm rot="16200000">
            <a:off x="640959" y="5904012"/>
            <a:ext cx="1239442" cy="225126"/>
          </a:xfrm>
          <a:prstGeom prst="rect">
            <a:avLst/>
          </a:prstGeom>
        </p:spPr>
        <p:txBody>
          <a:bodyPr wrap="none">
            <a:spAutoFit/>
          </a:bodyPr>
          <a:lstStyle/>
          <a:p>
            <a:pPr defTabSz="432492"/>
            <a:r>
              <a:rPr lang="en-US" sz="863" i="1" dirty="0">
                <a:solidFill>
                  <a:prstClr val="white"/>
                </a:solidFill>
                <a:latin typeface="Open Sans" panose="020B0606030504020204" pitchFamily="34" charset="0"/>
                <a:ea typeface="Open Sans" panose="020B0606030504020204" pitchFamily="34" charset="0"/>
                <a:cs typeface="Open Sans" panose="020B0606030504020204" pitchFamily="34" charset="0"/>
              </a:rPr>
              <a:t>Jan 2030 To Dec 2032</a:t>
            </a:r>
          </a:p>
        </p:txBody>
      </p:sp>
      <p:sp>
        <p:nvSpPr>
          <p:cNvPr id="121" name="Rectangle 120">
            <a:extLst>
              <a:ext uri="{FF2B5EF4-FFF2-40B4-BE49-F238E27FC236}">
                <a16:creationId xmlns:a16="http://schemas.microsoft.com/office/drawing/2014/main" id="{321D2F55-8956-4CB7-BA60-164283853853}"/>
              </a:ext>
            </a:extLst>
          </p:cNvPr>
          <p:cNvSpPr/>
          <p:nvPr/>
        </p:nvSpPr>
        <p:spPr>
          <a:xfrm rot="16200000">
            <a:off x="-355845" y="4404654"/>
            <a:ext cx="1239442" cy="225126"/>
          </a:xfrm>
          <a:prstGeom prst="rect">
            <a:avLst/>
          </a:prstGeom>
        </p:spPr>
        <p:txBody>
          <a:bodyPr wrap="none">
            <a:spAutoFit/>
          </a:bodyPr>
          <a:lstStyle/>
          <a:p>
            <a:pPr defTabSz="432492"/>
            <a:r>
              <a:rPr lang="en-US" sz="863" i="1" dirty="0">
                <a:solidFill>
                  <a:prstClr val="white"/>
                </a:solidFill>
                <a:latin typeface="Open Sans" panose="020B0606030504020204" pitchFamily="34" charset="0"/>
                <a:ea typeface="Open Sans" panose="020B0606030504020204" pitchFamily="34" charset="0"/>
                <a:cs typeface="Open Sans" panose="020B0606030504020204" pitchFamily="34" charset="0"/>
              </a:rPr>
              <a:t>Jan 2030 To Dec 2032</a:t>
            </a:r>
          </a:p>
        </p:txBody>
      </p:sp>
    </p:spTree>
    <p:extLst>
      <p:ext uri="{BB962C8B-B14F-4D97-AF65-F5344CB8AC3E}">
        <p14:creationId xmlns:p14="http://schemas.microsoft.com/office/powerpoint/2010/main" val="1697664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Rectangle 211">
            <a:extLst>
              <a:ext uri="{FF2B5EF4-FFF2-40B4-BE49-F238E27FC236}">
                <a16:creationId xmlns:a16="http://schemas.microsoft.com/office/drawing/2014/main" id="{5A8BCFF4-8069-4003-BFA5-766B01F61665}"/>
              </a:ext>
            </a:extLst>
          </p:cNvPr>
          <p:cNvSpPr/>
          <p:nvPr/>
        </p:nvSpPr>
        <p:spPr>
          <a:xfrm>
            <a:off x="81512" y="-3"/>
            <a:ext cx="2476511" cy="1068864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a:p>
        </p:txBody>
      </p:sp>
      <p:sp>
        <p:nvSpPr>
          <p:cNvPr id="17" name="Freeform: Shape 16">
            <a:extLst>
              <a:ext uri="{FF2B5EF4-FFF2-40B4-BE49-F238E27FC236}">
                <a16:creationId xmlns:a16="http://schemas.microsoft.com/office/drawing/2014/main" id="{7FFE7DD5-9F23-4F60-862B-2DE77A6EF129}"/>
              </a:ext>
            </a:extLst>
          </p:cNvPr>
          <p:cNvSpPr/>
          <p:nvPr/>
        </p:nvSpPr>
        <p:spPr>
          <a:xfrm>
            <a:off x="3818281" y="-3"/>
            <a:ext cx="3663057" cy="375871"/>
          </a:xfrm>
          <a:custGeom>
            <a:avLst/>
            <a:gdLst>
              <a:gd name="connsiteX0" fmla="*/ 174172 w 3394843"/>
              <a:gd name="connsiteY0" fmla="*/ 0 h 348349"/>
              <a:gd name="connsiteX1" fmla="*/ 174182 w 3394843"/>
              <a:gd name="connsiteY1" fmla="*/ 2 h 348349"/>
              <a:gd name="connsiteX2" fmla="*/ 412157 w 3394843"/>
              <a:gd name="connsiteY2" fmla="*/ 2 h 348349"/>
              <a:gd name="connsiteX3" fmla="*/ 412157 w 3394843"/>
              <a:gd name="connsiteY3" fmla="*/ 1 h 348349"/>
              <a:gd name="connsiteX4" fmla="*/ 3394843 w 3394843"/>
              <a:gd name="connsiteY4" fmla="*/ 1 h 348349"/>
              <a:gd name="connsiteX5" fmla="*/ 3394843 w 3394843"/>
              <a:gd name="connsiteY5" fmla="*/ 348344 h 348349"/>
              <a:gd name="connsiteX6" fmla="*/ 563107 w 3394843"/>
              <a:gd name="connsiteY6" fmla="*/ 348344 h 348349"/>
              <a:gd name="connsiteX7" fmla="*/ 563102 w 3394843"/>
              <a:gd name="connsiteY7" fmla="*/ 348345 h 348349"/>
              <a:gd name="connsiteX8" fmla="*/ 174193 w 3394843"/>
              <a:gd name="connsiteY8" fmla="*/ 348345 h 348349"/>
              <a:gd name="connsiteX9" fmla="*/ 174173 w 3394843"/>
              <a:gd name="connsiteY9" fmla="*/ 348349 h 348349"/>
              <a:gd name="connsiteX10" fmla="*/ 174153 w 3394843"/>
              <a:gd name="connsiteY10" fmla="*/ 348345 h 348349"/>
              <a:gd name="connsiteX11" fmla="*/ 170559 w 3394843"/>
              <a:gd name="connsiteY11" fmla="*/ 348345 h 348349"/>
              <a:gd name="connsiteX12" fmla="*/ 147960 w 3394843"/>
              <a:gd name="connsiteY12" fmla="*/ 343783 h 348349"/>
              <a:gd name="connsiteX13" fmla="*/ 146424 w 3394843"/>
              <a:gd name="connsiteY13" fmla="*/ 342747 h 348349"/>
              <a:gd name="connsiteX14" fmla="*/ 106377 w 3394843"/>
              <a:gd name="connsiteY14" fmla="*/ 334662 h 348349"/>
              <a:gd name="connsiteX15" fmla="*/ 106318 w 3394843"/>
              <a:gd name="connsiteY15" fmla="*/ 334622 h 348349"/>
              <a:gd name="connsiteX16" fmla="*/ 63382 w 3394843"/>
              <a:gd name="connsiteY16" fmla="*/ 308572 h 348349"/>
              <a:gd name="connsiteX17" fmla="*/ 56584 w 3394843"/>
              <a:gd name="connsiteY17" fmla="*/ 301090 h 348349"/>
              <a:gd name="connsiteX18" fmla="*/ 51014 w 3394843"/>
              <a:gd name="connsiteY18" fmla="*/ 297335 h 348349"/>
              <a:gd name="connsiteX19" fmla="*/ 44809 w 3394843"/>
              <a:gd name="connsiteY19" fmla="*/ 288131 h 348349"/>
              <a:gd name="connsiteX20" fmla="*/ 29746 w 3394843"/>
              <a:gd name="connsiteY20" fmla="*/ 271554 h 348349"/>
              <a:gd name="connsiteX21" fmla="*/ 20091 w 3394843"/>
              <a:gd name="connsiteY21" fmla="*/ 251469 h 348349"/>
              <a:gd name="connsiteX22" fmla="*/ 13688 w 3394843"/>
              <a:gd name="connsiteY22" fmla="*/ 241972 h 348349"/>
              <a:gd name="connsiteX23" fmla="*/ 12357 w 3394843"/>
              <a:gd name="connsiteY23" fmla="*/ 235382 h 348349"/>
              <a:gd name="connsiteX24" fmla="*/ 7831 w 3394843"/>
              <a:gd name="connsiteY24" fmla="*/ 225966 h 348349"/>
              <a:gd name="connsiteX25" fmla="*/ 3 w 3394843"/>
              <a:gd name="connsiteY25" fmla="*/ 174188 h 348349"/>
              <a:gd name="connsiteX26" fmla="*/ 0 w 3394843"/>
              <a:gd name="connsiteY26" fmla="*/ 174176 h 348349"/>
              <a:gd name="connsiteX27" fmla="*/ 1 w 3394843"/>
              <a:gd name="connsiteY27" fmla="*/ 174174 h 348349"/>
              <a:gd name="connsiteX28" fmla="*/ 0 w 3394843"/>
              <a:gd name="connsiteY28" fmla="*/ 174172 h 348349"/>
              <a:gd name="connsiteX29" fmla="*/ 0 w 3394843"/>
              <a:gd name="connsiteY29" fmla="*/ 3 h 348349"/>
              <a:gd name="connsiteX30" fmla="*/ 170554 w 3394843"/>
              <a:gd name="connsiteY30" fmla="*/ 3 h 348349"/>
              <a:gd name="connsiteX31" fmla="*/ 170559 w 3394843"/>
              <a:gd name="connsiteY31" fmla="*/ 2 h 348349"/>
              <a:gd name="connsiteX32" fmla="*/ 174162 w 3394843"/>
              <a:gd name="connsiteY32" fmla="*/ 2 h 34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94843" h="348349">
                <a:moveTo>
                  <a:pt x="174172" y="0"/>
                </a:moveTo>
                <a:lnTo>
                  <a:pt x="174182" y="2"/>
                </a:lnTo>
                <a:lnTo>
                  <a:pt x="412157" y="2"/>
                </a:lnTo>
                <a:lnTo>
                  <a:pt x="412157" y="1"/>
                </a:lnTo>
                <a:lnTo>
                  <a:pt x="3394843" y="1"/>
                </a:lnTo>
                <a:lnTo>
                  <a:pt x="3394843" y="348344"/>
                </a:lnTo>
                <a:lnTo>
                  <a:pt x="563107" y="348344"/>
                </a:lnTo>
                <a:lnTo>
                  <a:pt x="563102" y="348345"/>
                </a:lnTo>
                <a:lnTo>
                  <a:pt x="174193" y="348345"/>
                </a:lnTo>
                <a:lnTo>
                  <a:pt x="174173" y="348349"/>
                </a:lnTo>
                <a:lnTo>
                  <a:pt x="174153" y="348345"/>
                </a:lnTo>
                <a:lnTo>
                  <a:pt x="170559" y="348345"/>
                </a:lnTo>
                <a:cubicBezTo>
                  <a:pt x="162543" y="348345"/>
                  <a:pt x="154906" y="346720"/>
                  <a:pt x="147960" y="343783"/>
                </a:cubicBezTo>
                <a:lnTo>
                  <a:pt x="146424" y="342747"/>
                </a:lnTo>
                <a:lnTo>
                  <a:pt x="106377" y="334662"/>
                </a:lnTo>
                <a:lnTo>
                  <a:pt x="106318" y="334622"/>
                </a:lnTo>
                <a:lnTo>
                  <a:pt x="63382" y="308572"/>
                </a:lnTo>
                <a:lnTo>
                  <a:pt x="56584" y="301090"/>
                </a:lnTo>
                <a:lnTo>
                  <a:pt x="51014" y="297335"/>
                </a:lnTo>
                <a:lnTo>
                  <a:pt x="44809" y="288131"/>
                </a:lnTo>
                <a:lnTo>
                  <a:pt x="29746" y="271554"/>
                </a:lnTo>
                <a:lnTo>
                  <a:pt x="20091" y="251469"/>
                </a:lnTo>
                <a:lnTo>
                  <a:pt x="13688" y="241972"/>
                </a:lnTo>
                <a:lnTo>
                  <a:pt x="12357" y="235382"/>
                </a:lnTo>
                <a:lnTo>
                  <a:pt x="7831" y="225966"/>
                </a:lnTo>
                <a:lnTo>
                  <a:pt x="3" y="174188"/>
                </a:lnTo>
                <a:lnTo>
                  <a:pt x="0" y="174176"/>
                </a:lnTo>
                <a:lnTo>
                  <a:pt x="1" y="174174"/>
                </a:lnTo>
                <a:lnTo>
                  <a:pt x="0" y="174172"/>
                </a:lnTo>
                <a:lnTo>
                  <a:pt x="0" y="3"/>
                </a:lnTo>
                <a:lnTo>
                  <a:pt x="170554" y="3"/>
                </a:lnTo>
                <a:lnTo>
                  <a:pt x="170559" y="2"/>
                </a:lnTo>
                <a:lnTo>
                  <a:pt x="174162" y="2"/>
                </a:lnTo>
                <a:close/>
              </a:path>
            </a:pathLst>
          </a:cu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a:p>
        </p:txBody>
      </p:sp>
      <p:pic>
        <p:nvPicPr>
          <p:cNvPr id="18" name="Picture 17">
            <a:extLst>
              <a:ext uri="{FF2B5EF4-FFF2-40B4-BE49-F238E27FC236}">
                <a16:creationId xmlns:a16="http://schemas.microsoft.com/office/drawing/2014/main" id="{A3BD4FDC-6979-4004-BC32-316C3001E5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3772" y="179064"/>
            <a:ext cx="2187657" cy="2591212"/>
          </a:xfrm>
          <a:prstGeom prst="roundRect">
            <a:avLst/>
          </a:prstGeom>
          <a:solidFill>
            <a:schemeClr val="bg1"/>
          </a:solidFill>
          <a:ln w="28575" cmpd="sng">
            <a:solidFill>
              <a:srgbClr val="F73939"/>
            </a:solidFill>
            <a:prstDash val="solid"/>
          </a:ln>
        </p:spPr>
      </p:pic>
      <p:grpSp>
        <p:nvGrpSpPr>
          <p:cNvPr id="19" name="Group 18">
            <a:extLst>
              <a:ext uri="{FF2B5EF4-FFF2-40B4-BE49-F238E27FC236}">
                <a16:creationId xmlns:a16="http://schemas.microsoft.com/office/drawing/2014/main" id="{E9EB22AA-7B19-42A4-8AE7-617FE07942D1}"/>
              </a:ext>
            </a:extLst>
          </p:cNvPr>
          <p:cNvGrpSpPr/>
          <p:nvPr/>
        </p:nvGrpSpPr>
        <p:grpSpPr>
          <a:xfrm>
            <a:off x="3175800" y="677939"/>
            <a:ext cx="3832553" cy="884637"/>
            <a:chOff x="4331224" y="2611979"/>
            <a:chExt cx="3551928" cy="819863"/>
          </a:xfrm>
        </p:grpSpPr>
        <p:grpSp>
          <p:nvGrpSpPr>
            <p:cNvPr id="20" name="Group 19">
              <a:extLst>
                <a:ext uri="{FF2B5EF4-FFF2-40B4-BE49-F238E27FC236}">
                  <a16:creationId xmlns:a16="http://schemas.microsoft.com/office/drawing/2014/main" id="{4C9CFCB7-DF53-4AE9-8147-ABDDDC6857AE}"/>
                </a:ext>
              </a:extLst>
            </p:cNvPr>
            <p:cNvGrpSpPr/>
            <p:nvPr/>
          </p:nvGrpSpPr>
          <p:grpSpPr>
            <a:xfrm>
              <a:off x="4331224" y="2611979"/>
              <a:ext cx="3151399" cy="819863"/>
              <a:chOff x="1336594" y="910935"/>
              <a:chExt cx="3151399" cy="819863"/>
            </a:xfrm>
          </p:grpSpPr>
          <p:grpSp>
            <p:nvGrpSpPr>
              <p:cNvPr id="24" name="Group 23">
                <a:extLst>
                  <a:ext uri="{FF2B5EF4-FFF2-40B4-BE49-F238E27FC236}">
                    <a16:creationId xmlns:a16="http://schemas.microsoft.com/office/drawing/2014/main" id="{846994B4-5AB2-4F7D-B2DD-8D0570C8A636}"/>
                  </a:ext>
                </a:extLst>
              </p:cNvPr>
              <p:cNvGrpSpPr/>
              <p:nvPr/>
            </p:nvGrpSpPr>
            <p:grpSpPr>
              <a:xfrm>
                <a:off x="1341479" y="910935"/>
                <a:ext cx="3146514" cy="807617"/>
                <a:chOff x="1341479" y="910935"/>
                <a:chExt cx="3146514" cy="807617"/>
              </a:xfrm>
            </p:grpSpPr>
            <p:grpSp>
              <p:nvGrpSpPr>
                <p:cNvPr id="26" name="Group 25">
                  <a:extLst>
                    <a:ext uri="{FF2B5EF4-FFF2-40B4-BE49-F238E27FC236}">
                      <a16:creationId xmlns:a16="http://schemas.microsoft.com/office/drawing/2014/main" id="{A62361DD-0681-4747-8F4A-E5C9133277FA}"/>
                    </a:ext>
                  </a:extLst>
                </p:cNvPr>
                <p:cNvGrpSpPr/>
                <p:nvPr/>
              </p:nvGrpSpPr>
              <p:grpSpPr>
                <a:xfrm>
                  <a:off x="1574866" y="945873"/>
                  <a:ext cx="2913127" cy="772679"/>
                  <a:chOff x="41060" y="948093"/>
                  <a:chExt cx="2913127" cy="772679"/>
                </a:xfrm>
              </p:grpSpPr>
              <p:sp>
                <p:nvSpPr>
                  <p:cNvPr id="30" name="Rectangle 29">
                    <a:extLst>
                      <a:ext uri="{FF2B5EF4-FFF2-40B4-BE49-F238E27FC236}">
                        <a16:creationId xmlns:a16="http://schemas.microsoft.com/office/drawing/2014/main" id="{357F2B7C-7341-4A25-B18E-42379A872F87}"/>
                      </a:ext>
                    </a:extLst>
                  </p:cNvPr>
                  <p:cNvSpPr/>
                  <p:nvPr/>
                </p:nvSpPr>
                <p:spPr>
                  <a:xfrm>
                    <a:off x="1990014" y="1093710"/>
                    <a:ext cx="964173" cy="15272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1">
                      <a:lnSpc>
                        <a:spcPct val="107000"/>
                      </a:lnSpc>
                      <a:spcAft>
                        <a:spcPts val="738"/>
                      </a:spcAft>
                    </a:pPr>
                    <a:r>
                      <a:rPr lang="ar-DZ" sz="1079" dirty="0">
                        <a:latin typeface="Mothanna" panose="02000503000000000000" pitchFamily="2" charset="-78"/>
                        <a:ea typeface="Open Sans" panose="020B0606030504020204" pitchFamily="34" charset="0"/>
                        <a:cs typeface="Mothanna" panose="02000503000000000000" pitchFamily="2" charset="-78"/>
                      </a:rPr>
                      <a:t>المملكة المغربية </a:t>
                    </a:r>
                    <a:r>
                      <a:rPr lang="ar-MA" sz="1079" dirty="0">
                        <a:latin typeface="Mothanna" panose="02000503000000000000" pitchFamily="2" charset="-78"/>
                        <a:ea typeface="Open Sans" panose="020B0606030504020204" pitchFamily="34" charset="0"/>
                        <a:cs typeface="Mothanna" panose="02000503000000000000" pitchFamily="2" charset="-78"/>
                      </a:rPr>
                      <a:t>,</a:t>
                    </a:r>
                    <a:r>
                      <a:rPr lang="ar-DZ" sz="1079" dirty="0">
                        <a:latin typeface="Mothanna" panose="02000503000000000000" pitchFamily="2" charset="-78"/>
                        <a:ea typeface="Open Sans" panose="020B0606030504020204" pitchFamily="34" charset="0"/>
                        <a:cs typeface="Mothanna" panose="02000503000000000000" pitchFamily="2" charset="-78"/>
                      </a:rPr>
                      <a:t>الرباط</a:t>
                    </a:r>
                    <a:endParaRPr lang="fr-FR" sz="971" dirty="0">
                      <a:latin typeface="Mothanna" panose="02000503000000000000" pitchFamily="2" charset="-78"/>
                      <a:ea typeface="Open Sans" panose="020B0606030504020204" pitchFamily="34" charset="0"/>
                      <a:cs typeface="Mothanna" panose="02000503000000000000" pitchFamily="2" charset="-78"/>
                    </a:endParaRPr>
                  </a:p>
                </p:txBody>
              </p:sp>
              <p:sp>
                <p:nvSpPr>
                  <p:cNvPr id="31" name="Rectangle 30">
                    <a:extLst>
                      <a:ext uri="{FF2B5EF4-FFF2-40B4-BE49-F238E27FC236}">
                        <a16:creationId xmlns:a16="http://schemas.microsoft.com/office/drawing/2014/main" id="{482F7195-7410-4B52-BE1D-6506C6603C10}"/>
                      </a:ext>
                    </a:extLst>
                  </p:cNvPr>
                  <p:cNvSpPr/>
                  <p:nvPr/>
                </p:nvSpPr>
                <p:spPr>
                  <a:xfrm>
                    <a:off x="41060" y="948093"/>
                    <a:ext cx="97754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79" i="1" dirty="0">
                        <a:latin typeface="Open Sans" panose="020B0606030504020204" pitchFamily="34" charset="0"/>
                        <a:ea typeface="Open Sans" panose="020B0606030504020204" pitchFamily="34" charset="0"/>
                        <a:cs typeface="Open Sans" panose="020B0606030504020204" pitchFamily="34" charset="0"/>
                      </a:rPr>
                      <a:t>00212600000000</a:t>
                    </a:r>
                    <a:endParaRPr lang="en-US" sz="1133" i="1"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Rectangle 31">
                    <a:extLst>
                      <a:ext uri="{FF2B5EF4-FFF2-40B4-BE49-F238E27FC236}">
                        <a16:creationId xmlns:a16="http://schemas.microsoft.com/office/drawing/2014/main" id="{5727004B-61C5-401E-B01D-138D1F50B7E1}"/>
                      </a:ext>
                    </a:extLst>
                  </p:cNvPr>
                  <p:cNvSpPr/>
                  <p:nvPr/>
                </p:nvSpPr>
                <p:spPr>
                  <a:xfrm>
                    <a:off x="41060" y="1273654"/>
                    <a:ext cx="1149876"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79" i="1" dirty="0">
                        <a:latin typeface="Open Sans" panose="020B0606030504020204" pitchFamily="34" charset="0"/>
                        <a:ea typeface="Open Sans" panose="020B0606030504020204" pitchFamily="34" charset="0"/>
                        <a:cs typeface="Open Sans" panose="020B0606030504020204" pitchFamily="34" charset="0"/>
                      </a:rPr>
                      <a:t>info@Bestfreecv.com</a:t>
                    </a:r>
                    <a:endParaRPr lang="fr-FR" sz="1079" i="1"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Rectangle 32">
                    <a:extLst>
                      <a:ext uri="{FF2B5EF4-FFF2-40B4-BE49-F238E27FC236}">
                        <a16:creationId xmlns:a16="http://schemas.microsoft.com/office/drawing/2014/main" id="{530EB1F4-89F5-4B5A-81BE-4C9E977DA82B}"/>
                      </a:ext>
                    </a:extLst>
                  </p:cNvPr>
                  <p:cNvSpPr/>
                  <p:nvPr/>
                </p:nvSpPr>
                <p:spPr>
                  <a:xfrm>
                    <a:off x="41060" y="1566861"/>
                    <a:ext cx="112016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79" i="1" dirty="0">
                        <a:latin typeface="Open Sans" panose="020B0606030504020204" pitchFamily="34" charset="0"/>
                        <a:ea typeface="Open Sans" panose="020B0606030504020204" pitchFamily="34" charset="0"/>
                        <a:cs typeface="Open Sans" panose="020B0606030504020204" pitchFamily="34" charset="0"/>
                      </a:rPr>
                      <a:t>www.Bestfreecv.com</a:t>
                    </a:r>
                    <a:endParaRPr lang="fr-FR" sz="1079" i="1"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7" name="شكل حر 78">
                  <a:extLst>
                    <a:ext uri="{FF2B5EF4-FFF2-40B4-BE49-F238E27FC236}">
                      <a16:creationId xmlns:a16="http://schemas.microsoft.com/office/drawing/2014/main" id="{FE0B6DAA-1F60-488F-84CC-6BE08BAF2CE4}"/>
                    </a:ext>
                  </a:extLst>
                </p:cNvPr>
                <p:cNvSpPr>
                  <a:spLocks noChangeAspect="1"/>
                </p:cNvSpPr>
                <p:nvPr/>
              </p:nvSpPr>
              <p:spPr>
                <a:xfrm>
                  <a:off x="3322553" y="1065828"/>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rgbClr val="F73939"/>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fr-MA" sz="3021">
                    <a:solidFill>
                      <a:schemeClr val="tx1"/>
                    </a:solidFill>
                  </a:endParaRPr>
                </a:p>
              </p:txBody>
            </p:sp>
            <p:sp>
              <p:nvSpPr>
                <p:cNvPr id="28" name="شكل حر 85">
                  <a:extLst>
                    <a:ext uri="{FF2B5EF4-FFF2-40B4-BE49-F238E27FC236}">
                      <a16:creationId xmlns:a16="http://schemas.microsoft.com/office/drawing/2014/main" id="{E5F46F54-0A81-4D82-8A07-3D822BBC69F8}"/>
                    </a:ext>
                  </a:extLst>
                </p:cNvPr>
                <p:cNvSpPr>
                  <a:spLocks noChangeAspect="1"/>
                </p:cNvSpPr>
                <p:nvPr/>
              </p:nvSpPr>
              <p:spPr>
                <a:xfrm>
                  <a:off x="1341479" y="1275505"/>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rgbClr val="F739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fr-MA" sz="3021">
                    <a:solidFill>
                      <a:schemeClr val="tx1"/>
                    </a:solidFill>
                  </a:endParaRPr>
                </a:p>
              </p:txBody>
            </p:sp>
            <p:sp>
              <p:nvSpPr>
                <p:cNvPr id="29" name="Freeform: Shape 28">
                  <a:extLst>
                    <a:ext uri="{FF2B5EF4-FFF2-40B4-BE49-F238E27FC236}">
                      <a16:creationId xmlns:a16="http://schemas.microsoft.com/office/drawing/2014/main" id="{D95A1EB4-F97A-4F2C-A9C5-C664D2BF1676}"/>
                    </a:ext>
                  </a:extLst>
                </p:cNvPr>
                <p:cNvSpPr/>
                <p:nvPr/>
              </p:nvSpPr>
              <p:spPr>
                <a:xfrm>
                  <a:off x="1342588" y="910935"/>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rgbClr val="F7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MA" sz="3021" dirty="0">
                    <a:solidFill>
                      <a:schemeClr val="tx1"/>
                    </a:solidFill>
                  </a:endParaRPr>
                </a:p>
              </p:txBody>
            </p:sp>
          </p:grpSp>
          <p:sp>
            <p:nvSpPr>
              <p:cNvPr id="25" name="شكل حر 62">
                <a:extLst>
                  <a:ext uri="{FF2B5EF4-FFF2-40B4-BE49-F238E27FC236}">
                    <a16:creationId xmlns:a16="http://schemas.microsoft.com/office/drawing/2014/main" id="{D2054C89-6DB2-461F-9218-BBFE09739706}"/>
                  </a:ext>
                </a:extLst>
              </p:cNvPr>
              <p:cNvSpPr>
                <a:spLocks noChangeAspect="1"/>
              </p:cNvSpPr>
              <p:nvPr/>
            </p:nvSpPr>
            <p:spPr bwMode="auto">
              <a:xfrm flipH="1">
                <a:off x="1336594" y="1531940"/>
                <a:ext cx="201530" cy="198858"/>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rgbClr val="F73939"/>
              </a:solidFill>
              <a:ln w="9525">
                <a:noFill/>
                <a:round/>
                <a:headEnd/>
                <a:tailEnd/>
              </a:ln>
            </p:spPr>
            <p:txBody>
              <a:bodyPr rot="0" vert="horz" wrap="square" lIns="98664" tIns="49332" rIns="98664" bIns="49332"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MA" sz="3021"/>
              </a:p>
            </p:txBody>
          </p:sp>
        </p:grpSp>
        <p:grpSp>
          <p:nvGrpSpPr>
            <p:cNvPr id="21" name="Group 20">
              <a:extLst>
                <a:ext uri="{FF2B5EF4-FFF2-40B4-BE49-F238E27FC236}">
                  <a16:creationId xmlns:a16="http://schemas.microsoft.com/office/drawing/2014/main" id="{C0A9A0CB-28FD-45E8-B272-A211DA7B8984}"/>
                </a:ext>
              </a:extLst>
            </p:cNvPr>
            <p:cNvGrpSpPr/>
            <p:nvPr/>
          </p:nvGrpSpPr>
          <p:grpSpPr>
            <a:xfrm>
              <a:off x="6335023" y="3096837"/>
              <a:ext cx="1548129" cy="140279"/>
              <a:chOff x="6335023" y="3096837"/>
              <a:chExt cx="1548129" cy="140279"/>
            </a:xfrm>
          </p:grpSpPr>
          <p:sp>
            <p:nvSpPr>
              <p:cNvPr id="22" name="Rectangle 21">
                <a:extLst>
                  <a:ext uri="{FF2B5EF4-FFF2-40B4-BE49-F238E27FC236}">
                    <a16:creationId xmlns:a16="http://schemas.microsoft.com/office/drawing/2014/main" id="{21C03ABE-1622-47BF-9DF4-C2D29C21D54F}"/>
                  </a:ext>
                </a:extLst>
              </p:cNvPr>
              <p:cNvSpPr/>
              <p:nvPr/>
            </p:nvSpPr>
            <p:spPr>
              <a:xfrm>
                <a:off x="6458279" y="3096837"/>
                <a:ext cx="1424873"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rtl="1">
                  <a:lnSpc>
                    <a:spcPct val="107000"/>
                  </a:lnSpc>
                  <a:spcAft>
                    <a:spcPts val="738"/>
                  </a:spcAft>
                </a:pPr>
                <a:r>
                  <a:rPr lang="ar-MA" sz="1079" dirty="0">
                    <a:solidFill>
                      <a:schemeClr val="tx1"/>
                    </a:solidFill>
                    <a:latin typeface="Mothanna" panose="02000503000000000000" pitchFamily="2" charset="-78"/>
                    <a:ea typeface="Open Sans" panose="020B0606030504020204" pitchFamily="34" charset="0"/>
                    <a:cs typeface="Mothanna" panose="02000503000000000000" pitchFamily="2" charset="-78"/>
                  </a:rPr>
                  <a:t>28 سنة, </a:t>
                </a:r>
                <a:r>
                  <a:rPr lang="ar-DZ" sz="1079" dirty="0">
                    <a:solidFill>
                      <a:schemeClr val="tx1"/>
                    </a:solidFill>
                    <a:latin typeface="Mothanna" panose="02000503000000000000" pitchFamily="2" charset="-78"/>
                    <a:ea typeface="Open Sans" panose="020B0606030504020204" pitchFamily="34" charset="0"/>
                    <a:cs typeface="Mothanna" panose="02000503000000000000" pitchFamily="2" charset="-78"/>
                  </a:rPr>
                  <a:t>أعزب</a:t>
                </a:r>
                <a:endParaRPr lang="fr-FR" sz="971" dirty="0">
                  <a:solidFill>
                    <a:schemeClr val="tx1"/>
                  </a:solidFill>
                  <a:latin typeface="Mothanna" panose="02000503000000000000" pitchFamily="2" charset="-78"/>
                  <a:ea typeface="Open Sans" panose="020B0606030504020204" pitchFamily="34" charset="0"/>
                  <a:cs typeface="Mothanna" panose="02000503000000000000" pitchFamily="2" charset="-78"/>
                </a:endParaRPr>
              </a:p>
            </p:txBody>
          </p:sp>
          <p:sp>
            <p:nvSpPr>
              <p:cNvPr id="23" name="Heart 22">
                <a:extLst>
                  <a:ext uri="{FF2B5EF4-FFF2-40B4-BE49-F238E27FC236}">
                    <a16:creationId xmlns:a16="http://schemas.microsoft.com/office/drawing/2014/main" id="{B8251A80-069C-46C7-82F2-F5FFE02A018C}"/>
                  </a:ext>
                </a:extLst>
              </p:cNvPr>
              <p:cNvSpPr/>
              <p:nvPr/>
            </p:nvSpPr>
            <p:spPr>
              <a:xfrm>
                <a:off x="6335023" y="3112340"/>
                <a:ext cx="124776" cy="124776"/>
              </a:xfrm>
              <a:prstGeom prst="heart">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a:p>
            </p:txBody>
          </p:sp>
        </p:grpSp>
      </p:grpSp>
      <p:sp>
        <p:nvSpPr>
          <p:cNvPr id="36" name="Freeform: Shape 35">
            <a:extLst>
              <a:ext uri="{FF2B5EF4-FFF2-40B4-BE49-F238E27FC236}">
                <a16:creationId xmlns:a16="http://schemas.microsoft.com/office/drawing/2014/main" id="{377D2113-AA2C-43B6-8F84-5072C2B8C4D7}"/>
              </a:ext>
            </a:extLst>
          </p:cNvPr>
          <p:cNvSpPr/>
          <p:nvPr/>
        </p:nvSpPr>
        <p:spPr>
          <a:xfrm>
            <a:off x="2959943" y="1869981"/>
            <a:ext cx="4521395" cy="1034146"/>
          </a:xfrm>
          <a:custGeom>
            <a:avLst/>
            <a:gdLst>
              <a:gd name="connsiteX0" fmla="*/ 158839 w 3952060"/>
              <a:gd name="connsiteY0" fmla="*/ 0 h 958424"/>
              <a:gd name="connsiteX1" fmla="*/ 159741 w 3952060"/>
              <a:gd name="connsiteY1" fmla="*/ 0 h 958424"/>
              <a:gd name="connsiteX2" fmla="*/ 827709 w 3952060"/>
              <a:gd name="connsiteY2" fmla="*/ 0 h 958424"/>
              <a:gd name="connsiteX3" fmla="*/ 3952060 w 3952060"/>
              <a:gd name="connsiteY3" fmla="*/ 0 h 958424"/>
              <a:gd name="connsiteX4" fmla="*/ 3952060 w 3952060"/>
              <a:gd name="connsiteY4" fmla="*/ 958424 h 958424"/>
              <a:gd name="connsiteX5" fmla="*/ 827709 w 3952060"/>
              <a:gd name="connsiteY5" fmla="*/ 958424 h 958424"/>
              <a:gd name="connsiteX6" fmla="*/ 159741 w 3952060"/>
              <a:gd name="connsiteY6" fmla="*/ 958424 h 958424"/>
              <a:gd name="connsiteX7" fmla="*/ 158839 w 3952060"/>
              <a:gd name="connsiteY7" fmla="*/ 958424 h 958424"/>
              <a:gd name="connsiteX8" fmla="*/ 158839 w 3952060"/>
              <a:gd name="connsiteY8" fmla="*/ 958242 h 958424"/>
              <a:gd name="connsiteX9" fmla="*/ 97563 w 3952060"/>
              <a:gd name="connsiteY9" fmla="*/ 945871 h 958424"/>
              <a:gd name="connsiteX10" fmla="*/ 0 w 3952060"/>
              <a:gd name="connsiteY10" fmla="*/ 798683 h 958424"/>
              <a:gd name="connsiteX11" fmla="*/ 0 w 3952060"/>
              <a:gd name="connsiteY11" fmla="*/ 159741 h 958424"/>
              <a:gd name="connsiteX12" fmla="*/ 97563 w 3952060"/>
              <a:gd name="connsiteY12" fmla="*/ 12553 h 958424"/>
              <a:gd name="connsiteX13" fmla="*/ 158839 w 3952060"/>
              <a:gd name="connsiteY13" fmla="*/ 182 h 95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2060" h="958424">
                <a:moveTo>
                  <a:pt x="158839" y="0"/>
                </a:moveTo>
                <a:lnTo>
                  <a:pt x="159741" y="0"/>
                </a:lnTo>
                <a:lnTo>
                  <a:pt x="827709" y="0"/>
                </a:lnTo>
                <a:lnTo>
                  <a:pt x="3952060" y="0"/>
                </a:lnTo>
                <a:lnTo>
                  <a:pt x="3952060" y="958424"/>
                </a:lnTo>
                <a:lnTo>
                  <a:pt x="827709" y="958424"/>
                </a:lnTo>
                <a:lnTo>
                  <a:pt x="159741" y="958424"/>
                </a:lnTo>
                <a:lnTo>
                  <a:pt x="158839" y="958424"/>
                </a:lnTo>
                <a:lnTo>
                  <a:pt x="158839" y="958242"/>
                </a:lnTo>
                <a:lnTo>
                  <a:pt x="97563" y="945871"/>
                </a:lnTo>
                <a:cubicBezTo>
                  <a:pt x="40229" y="921621"/>
                  <a:pt x="0" y="864850"/>
                  <a:pt x="0" y="798683"/>
                </a:cubicBezTo>
                <a:lnTo>
                  <a:pt x="0" y="159741"/>
                </a:lnTo>
                <a:cubicBezTo>
                  <a:pt x="0" y="93574"/>
                  <a:pt x="40229" y="36803"/>
                  <a:pt x="97563" y="12553"/>
                </a:cubicBezTo>
                <a:lnTo>
                  <a:pt x="158839" y="182"/>
                </a:lnTo>
                <a:close/>
              </a:path>
            </a:pathLst>
          </a:cu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a:p>
        </p:txBody>
      </p:sp>
      <p:sp>
        <p:nvSpPr>
          <p:cNvPr id="37" name="Text Box 5">
            <a:extLst>
              <a:ext uri="{FF2B5EF4-FFF2-40B4-BE49-F238E27FC236}">
                <a16:creationId xmlns:a16="http://schemas.microsoft.com/office/drawing/2014/main" id="{C5FCA89E-3185-486F-904F-A2AB397ACE72}"/>
              </a:ext>
            </a:extLst>
          </p:cNvPr>
          <p:cNvSpPr txBox="1">
            <a:spLocks noChangeArrowheads="1"/>
          </p:cNvSpPr>
          <p:nvPr/>
        </p:nvSpPr>
        <p:spPr bwMode="auto">
          <a:xfrm>
            <a:off x="3488445" y="1999697"/>
            <a:ext cx="3663057" cy="59671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84406" tIns="42203" rIns="84406" bIns="42203" numCol="1" anchor="t" anchorCtr="0" compatLnSpc="1">
            <a:prstTxWarp prst="textNoShape">
              <a:avLst/>
            </a:prstTxWarp>
            <a:spAutoFit/>
          </a:bodyPr>
          <a:lstStyle/>
          <a:p>
            <a:pPr algn="just" rtl="1"/>
            <a:r>
              <a:rPr lang="ar-MA" sz="1108" dirty="0">
                <a:solidFill>
                  <a:schemeClr val="bg1"/>
                </a:solidFill>
                <a:latin typeface="Mothanna" panose="02000503000000000000" pitchFamily="2" charset="-78"/>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مهتم بمجال الجرافيك وتصميم واجهات </a:t>
            </a:r>
            <a:endParaRPr lang="fr-FR" sz="1108" dirty="0">
              <a:solidFill>
                <a:schemeClr val="bg1"/>
              </a:solidFill>
              <a:latin typeface="Mothanna" panose="02000503000000000000" pitchFamily="2" charset="-78"/>
              <a:cs typeface="Mothanna" panose="02000503000000000000" pitchFamily="2" charset="-78"/>
            </a:endParaRPr>
          </a:p>
        </p:txBody>
      </p:sp>
      <p:sp>
        <p:nvSpPr>
          <p:cNvPr id="38" name="Rectangle 37">
            <a:extLst>
              <a:ext uri="{FF2B5EF4-FFF2-40B4-BE49-F238E27FC236}">
                <a16:creationId xmlns:a16="http://schemas.microsoft.com/office/drawing/2014/main" id="{094F4F9D-1870-4EA5-BFAA-1052ACE15F45}"/>
              </a:ext>
            </a:extLst>
          </p:cNvPr>
          <p:cNvSpPr/>
          <p:nvPr/>
        </p:nvSpPr>
        <p:spPr>
          <a:xfrm>
            <a:off x="3818281" y="65701"/>
            <a:ext cx="3663057" cy="318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rtl="1">
              <a:lnSpc>
                <a:spcPct val="80000"/>
              </a:lnSpc>
            </a:pPr>
            <a:r>
              <a:rPr lang="ar-DZ" sz="2590" dirty="0">
                <a:solidFill>
                  <a:schemeClr val="bg1"/>
                </a:solidFill>
                <a:latin typeface="Mothanna" panose="02000503000000000000" pitchFamily="2" charset="-78"/>
                <a:ea typeface="Times New Roman" panose="02020603050405020304" pitchFamily="18" charset="0"/>
                <a:cs typeface="Mothanna" panose="02000503000000000000" pitchFamily="2" charset="-78"/>
              </a:rPr>
              <a:t>يسرى عثمان باحلى</a:t>
            </a:r>
            <a:endParaRPr lang="fr-FR" sz="2590" dirty="0">
              <a:solidFill>
                <a:schemeClr val="bg1"/>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51" name="Freeform: Shape 50">
            <a:extLst>
              <a:ext uri="{FF2B5EF4-FFF2-40B4-BE49-F238E27FC236}">
                <a16:creationId xmlns:a16="http://schemas.microsoft.com/office/drawing/2014/main" id="{D5BBE6B1-5CC5-4C72-8104-787AFC3EAE36}"/>
              </a:ext>
            </a:extLst>
          </p:cNvPr>
          <p:cNvSpPr/>
          <p:nvPr/>
        </p:nvSpPr>
        <p:spPr>
          <a:xfrm>
            <a:off x="4106701" y="3337541"/>
            <a:ext cx="3386524" cy="434323"/>
          </a:xfrm>
          <a:custGeom>
            <a:avLst/>
            <a:gdLst>
              <a:gd name="connsiteX0" fmla="*/ 67088 w 3138558"/>
              <a:gd name="connsiteY0" fmla="*/ 0 h 402521"/>
              <a:gd name="connsiteX1" fmla="*/ 3138558 w 3138558"/>
              <a:gd name="connsiteY1" fmla="*/ 0 h 402521"/>
              <a:gd name="connsiteX2" fmla="*/ 3138558 w 3138558"/>
              <a:gd name="connsiteY2" fmla="*/ 402521 h 402521"/>
              <a:gd name="connsiteX3" fmla="*/ 67088 w 3138558"/>
              <a:gd name="connsiteY3" fmla="*/ 402521 h 402521"/>
              <a:gd name="connsiteX4" fmla="*/ 0 w 3138558"/>
              <a:gd name="connsiteY4" fmla="*/ 335433 h 402521"/>
              <a:gd name="connsiteX5" fmla="*/ 0 w 3138558"/>
              <a:gd name="connsiteY5" fmla="*/ 67088 h 402521"/>
              <a:gd name="connsiteX6" fmla="*/ 67088 w 3138558"/>
              <a:gd name="connsiteY6" fmla="*/ 0 h 40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8558" h="402521">
                <a:moveTo>
                  <a:pt x="67088" y="0"/>
                </a:moveTo>
                <a:lnTo>
                  <a:pt x="3138558" y="0"/>
                </a:lnTo>
                <a:lnTo>
                  <a:pt x="3138558" y="402521"/>
                </a:lnTo>
                <a:lnTo>
                  <a:pt x="67088" y="402521"/>
                </a:lnTo>
                <a:cubicBezTo>
                  <a:pt x="30036" y="402521"/>
                  <a:pt x="0" y="372485"/>
                  <a:pt x="0" y="335433"/>
                </a:cubicBezTo>
                <a:lnTo>
                  <a:pt x="0" y="67088"/>
                </a:lnTo>
                <a:cubicBezTo>
                  <a:pt x="0" y="30036"/>
                  <a:pt x="30036" y="0"/>
                  <a:pt x="67088" y="0"/>
                </a:cubicBezTo>
                <a:close/>
              </a:path>
            </a:pathLst>
          </a:custGeom>
          <a:solidFill>
            <a:srgbClr val="F73939"/>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r" rtl="1">
              <a:buSzPct val="150000"/>
            </a:pPr>
            <a:r>
              <a:rPr lang="ar-MA" sz="2590" b="1" dirty="0">
                <a:solidFill>
                  <a:schemeClr val="bg1"/>
                </a:solidFill>
                <a:effectLst>
                  <a:outerShdw blurRad="38100" dist="38100" dir="2700000" algn="tl">
                    <a:srgbClr val="000000">
                      <a:alpha val="43137"/>
                    </a:srgbClr>
                  </a:outerShdw>
                </a:effectLst>
                <a:latin typeface="Mothanna" panose="02000503000000000000" pitchFamily="2" charset="-78"/>
                <a:ea typeface="Calibri" panose="020F0502020204030204" pitchFamily="34" charset="0"/>
                <a:cs typeface="Mothanna" panose="02000503000000000000" pitchFamily="2" charset="-78"/>
              </a:rPr>
              <a:t>المؤهلات التعليمية</a:t>
            </a:r>
            <a:endParaRPr lang="fr-FR" sz="3453" b="1" dirty="0">
              <a:solidFill>
                <a:schemeClr val="bg1"/>
              </a:solidFill>
              <a:effectLst>
                <a:outerShdw blurRad="38100" dist="38100" dir="2700000" algn="tl">
                  <a:srgbClr val="000000">
                    <a:alpha val="43137"/>
                  </a:srgbClr>
                </a:outerShdw>
              </a:effectLst>
              <a:latin typeface="Mothanna" panose="02000503000000000000" pitchFamily="2" charset="-78"/>
              <a:ea typeface="Calibri" panose="020F0502020204030204" pitchFamily="34" charset="0"/>
              <a:cs typeface="Mothanna" panose="02000503000000000000" pitchFamily="2" charset="-78"/>
            </a:endParaRPr>
          </a:p>
        </p:txBody>
      </p:sp>
      <p:grpSp>
        <p:nvGrpSpPr>
          <p:cNvPr id="42" name="Group 41">
            <a:extLst>
              <a:ext uri="{FF2B5EF4-FFF2-40B4-BE49-F238E27FC236}">
                <a16:creationId xmlns:a16="http://schemas.microsoft.com/office/drawing/2014/main" id="{BA0F8FBD-4217-4160-9FE5-AF791C28741F}"/>
              </a:ext>
            </a:extLst>
          </p:cNvPr>
          <p:cNvGrpSpPr/>
          <p:nvPr/>
        </p:nvGrpSpPr>
        <p:grpSpPr>
          <a:xfrm>
            <a:off x="2959943" y="3939280"/>
            <a:ext cx="4198074" cy="1565620"/>
            <a:chOff x="2890894" y="3231962"/>
            <a:chExt cx="3890685" cy="1450983"/>
          </a:xfrm>
        </p:grpSpPr>
        <p:grpSp>
          <p:nvGrpSpPr>
            <p:cNvPr id="43" name="Group 42">
              <a:extLst>
                <a:ext uri="{FF2B5EF4-FFF2-40B4-BE49-F238E27FC236}">
                  <a16:creationId xmlns:a16="http://schemas.microsoft.com/office/drawing/2014/main" id="{0BE24962-E6EE-4502-8E51-9368F409515C}"/>
                </a:ext>
              </a:extLst>
            </p:cNvPr>
            <p:cNvGrpSpPr/>
            <p:nvPr/>
          </p:nvGrpSpPr>
          <p:grpSpPr>
            <a:xfrm>
              <a:off x="2890894" y="3231962"/>
              <a:ext cx="3890685" cy="1450983"/>
              <a:chOff x="504449" y="1073555"/>
              <a:chExt cx="3890685" cy="1450983"/>
            </a:xfrm>
          </p:grpSpPr>
          <p:sp>
            <p:nvSpPr>
              <p:cNvPr id="46" name="Subtitle 2">
                <a:extLst>
                  <a:ext uri="{FF2B5EF4-FFF2-40B4-BE49-F238E27FC236}">
                    <a16:creationId xmlns:a16="http://schemas.microsoft.com/office/drawing/2014/main" id="{D723FE86-0CE3-47C4-AE9A-96A216555573}"/>
                  </a:ext>
                </a:extLst>
              </p:cNvPr>
              <p:cNvSpPr/>
              <p:nvPr/>
            </p:nvSpPr>
            <p:spPr>
              <a:xfrm>
                <a:off x="504449" y="1073555"/>
                <a:ext cx="3126237" cy="388595"/>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33" b="1" dirty="0">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rtl="1" fontAlgn="base">
                  <a:buFont typeface="Arial" panose="020B0604020202020204" pitchFamily="34" charset="0"/>
                  <a:buChar char="•"/>
                </a:pPr>
                <a:r>
                  <a:rPr lang="ar-DZ" sz="1133" dirty="0">
                    <a:latin typeface="Mothanna" panose="02000503000000000000" pitchFamily="2" charset="-78"/>
                    <a:cs typeface="Mothanna" panose="02000503000000000000" pitchFamily="2" charset="-78"/>
                  </a:rPr>
                  <a:t>الشعبة أو مجال التخصص</a:t>
                </a:r>
                <a:endParaRPr lang="fr-FR" sz="1133" dirty="0">
                  <a:latin typeface="Mothanna" panose="02000503000000000000" pitchFamily="2" charset="-78"/>
                  <a:cs typeface="Mothanna" panose="02000503000000000000" pitchFamily="2" charset="-78"/>
                </a:endParaRPr>
              </a:p>
            </p:txBody>
          </p:sp>
          <p:sp>
            <p:nvSpPr>
              <p:cNvPr id="47" name="Rectangle: Rounded Corners 46">
                <a:extLst>
                  <a:ext uri="{FF2B5EF4-FFF2-40B4-BE49-F238E27FC236}">
                    <a16:creationId xmlns:a16="http://schemas.microsoft.com/office/drawing/2014/main" id="{033D7657-A039-47B0-92DB-9BF92779498D}"/>
                  </a:ext>
                </a:extLst>
              </p:cNvPr>
              <p:cNvSpPr/>
              <p:nvPr/>
            </p:nvSpPr>
            <p:spPr>
              <a:xfrm>
                <a:off x="3861387" y="1166432"/>
                <a:ext cx="528723" cy="324000"/>
              </a:xfrm>
              <a:prstGeom prst="roundRect">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971" b="1" i="1" dirty="0">
                    <a:solidFill>
                      <a:schemeClr val="bg1"/>
                    </a:solidFill>
                  </a:rPr>
                  <a:t>2014</a:t>
                </a:r>
              </a:p>
              <a:p>
                <a:pPr algn="ctr"/>
                <a:r>
                  <a:rPr lang="fr-MA" sz="971" b="1" i="1" dirty="0">
                    <a:solidFill>
                      <a:schemeClr val="bg1"/>
                    </a:solidFill>
                  </a:rPr>
                  <a:t>2015</a:t>
                </a:r>
              </a:p>
            </p:txBody>
          </p:sp>
          <p:sp>
            <p:nvSpPr>
              <p:cNvPr id="48" name="Rectangle: Rounded Corners 47">
                <a:extLst>
                  <a:ext uri="{FF2B5EF4-FFF2-40B4-BE49-F238E27FC236}">
                    <a16:creationId xmlns:a16="http://schemas.microsoft.com/office/drawing/2014/main" id="{540D4056-C744-407F-A7DD-6EE33CF7FDD7}"/>
                  </a:ext>
                </a:extLst>
              </p:cNvPr>
              <p:cNvSpPr/>
              <p:nvPr/>
            </p:nvSpPr>
            <p:spPr>
              <a:xfrm>
                <a:off x="3863899" y="1683485"/>
                <a:ext cx="528723" cy="324000"/>
              </a:xfrm>
              <a:prstGeom prst="roundRect">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971" b="1" i="1" dirty="0">
                    <a:solidFill>
                      <a:schemeClr val="bg1"/>
                    </a:solidFill>
                  </a:rPr>
                  <a:t>2014</a:t>
                </a:r>
              </a:p>
              <a:p>
                <a:pPr algn="ctr"/>
                <a:r>
                  <a:rPr lang="fr-MA" sz="971" b="1" i="1" dirty="0">
                    <a:solidFill>
                      <a:schemeClr val="bg1"/>
                    </a:solidFill>
                  </a:rPr>
                  <a:t>2015</a:t>
                </a:r>
              </a:p>
            </p:txBody>
          </p:sp>
          <p:sp>
            <p:nvSpPr>
              <p:cNvPr id="49" name="Rectangle: Rounded Corners 48">
                <a:extLst>
                  <a:ext uri="{FF2B5EF4-FFF2-40B4-BE49-F238E27FC236}">
                    <a16:creationId xmlns:a16="http://schemas.microsoft.com/office/drawing/2014/main" id="{1496326E-4DB2-40B2-8BC9-200F3A322D95}"/>
                  </a:ext>
                </a:extLst>
              </p:cNvPr>
              <p:cNvSpPr/>
              <p:nvPr/>
            </p:nvSpPr>
            <p:spPr>
              <a:xfrm>
                <a:off x="3866411" y="2200538"/>
                <a:ext cx="528723" cy="324000"/>
              </a:xfrm>
              <a:prstGeom prst="roundRect">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971" b="1" i="1" dirty="0">
                    <a:solidFill>
                      <a:schemeClr val="bg1"/>
                    </a:solidFill>
                  </a:rPr>
                  <a:t>2014</a:t>
                </a:r>
              </a:p>
              <a:p>
                <a:pPr algn="ctr"/>
                <a:r>
                  <a:rPr lang="fr-MA" sz="971" b="1" i="1" dirty="0">
                    <a:solidFill>
                      <a:schemeClr val="bg1"/>
                    </a:solidFill>
                  </a:rPr>
                  <a:t>2015</a:t>
                </a:r>
              </a:p>
            </p:txBody>
          </p:sp>
        </p:grpSp>
        <p:sp>
          <p:nvSpPr>
            <p:cNvPr id="44" name="Subtitle 2">
              <a:extLst>
                <a:ext uri="{FF2B5EF4-FFF2-40B4-BE49-F238E27FC236}">
                  <a16:creationId xmlns:a16="http://schemas.microsoft.com/office/drawing/2014/main" id="{69E2DCA5-98B2-4BD9-82AF-90A1CB8A4C80}"/>
                </a:ext>
              </a:extLst>
            </p:cNvPr>
            <p:cNvSpPr/>
            <p:nvPr/>
          </p:nvSpPr>
          <p:spPr>
            <a:xfrm>
              <a:off x="2933960" y="3752994"/>
              <a:ext cx="3089987" cy="388594"/>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33" b="1" dirty="0">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rtl="1" fontAlgn="base">
                <a:buFont typeface="Arial" panose="020B0604020202020204" pitchFamily="34" charset="0"/>
                <a:buChar char="•"/>
              </a:pPr>
              <a:r>
                <a:rPr lang="ar-DZ" sz="1133" dirty="0">
                  <a:latin typeface="Mothanna" panose="02000503000000000000" pitchFamily="2" charset="-78"/>
                  <a:cs typeface="Mothanna" panose="02000503000000000000" pitchFamily="2" charset="-78"/>
                </a:rPr>
                <a:t>الشعبة أو مجال التخصص</a:t>
              </a:r>
              <a:endParaRPr lang="fr-FR" sz="1133" dirty="0">
                <a:latin typeface="Mothanna" panose="02000503000000000000" pitchFamily="2" charset="-78"/>
                <a:cs typeface="Mothanna" panose="02000503000000000000" pitchFamily="2" charset="-78"/>
              </a:endParaRPr>
            </a:p>
          </p:txBody>
        </p:sp>
        <p:sp>
          <p:nvSpPr>
            <p:cNvPr id="45" name="Subtitle 2">
              <a:extLst>
                <a:ext uri="{FF2B5EF4-FFF2-40B4-BE49-F238E27FC236}">
                  <a16:creationId xmlns:a16="http://schemas.microsoft.com/office/drawing/2014/main" id="{C2E43986-B329-4790-8406-F8F97DEFE8D8}"/>
                </a:ext>
              </a:extLst>
            </p:cNvPr>
            <p:cNvSpPr/>
            <p:nvPr/>
          </p:nvSpPr>
          <p:spPr>
            <a:xfrm>
              <a:off x="2904526" y="4274026"/>
              <a:ext cx="3126237" cy="388594"/>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33" b="1" dirty="0">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rtl="1" fontAlgn="base">
                <a:buFont typeface="Arial" panose="020B0604020202020204" pitchFamily="34" charset="0"/>
                <a:buChar char="•"/>
              </a:pPr>
              <a:r>
                <a:rPr lang="ar-DZ" sz="1133" dirty="0">
                  <a:latin typeface="Mothanna" panose="02000503000000000000" pitchFamily="2" charset="-78"/>
                  <a:cs typeface="Mothanna" panose="02000503000000000000" pitchFamily="2" charset="-78"/>
                </a:rPr>
                <a:t>الشعبة أو مجال التخصص</a:t>
              </a:r>
              <a:endParaRPr lang="fr-FR" sz="1133" dirty="0">
                <a:latin typeface="Mothanna" panose="02000503000000000000" pitchFamily="2" charset="-78"/>
                <a:cs typeface="Mothanna" panose="02000503000000000000" pitchFamily="2" charset="-78"/>
              </a:endParaRPr>
            </a:p>
          </p:txBody>
        </p:sp>
      </p:grpSp>
      <p:sp>
        <p:nvSpPr>
          <p:cNvPr id="52" name="Freeform: Shape 51">
            <a:extLst>
              <a:ext uri="{FF2B5EF4-FFF2-40B4-BE49-F238E27FC236}">
                <a16:creationId xmlns:a16="http://schemas.microsoft.com/office/drawing/2014/main" id="{70045227-72A9-447E-8009-AD72AF148DFC}"/>
              </a:ext>
            </a:extLst>
          </p:cNvPr>
          <p:cNvSpPr/>
          <p:nvPr/>
        </p:nvSpPr>
        <p:spPr>
          <a:xfrm>
            <a:off x="4106701" y="6009343"/>
            <a:ext cx="3386524" cy="434323"/>
          </a:xfrm>
          <a:custGeom>
            <a:avLst/>
            <a:gdLst>
              <a:gd name="connsiteX0" fmla="*/ 67088 w 3138558"/>
              <a:gd name="connsiteY0" fmla="*/ 0 h 402521"/>
              <a:gd name="connsiteX1" fmla="*/ 3138558 w 3138558"/>
              <a:gd name="connsiteY1" fmla="*/ 0 h 402521"/>
              <a:gd name="connsiteX2" fmla="*/ 3138558 w 3138558"/>
              <a:gd name="connsiteY2" fmla="*/ 402521 h 402521"/>
              <a:gd name="connsiteX3" fmla="*/ 67088 w 3138558"/>
              <a:gd name="connsiteY3" fmla="*/ 402521 h 402521"/>
              <a:gd name="connsiteX4" fmla="*/ 0 w 3138558"/>
              <a:gd name="connsiteY4" fmla="*/ 335433 h 402521"/>
              <a:gd name="connsiteX5" fmla="*/ 0 w 3138558"/>
              <a:gd name="connsiteY5" fmla="*/ 67088 h 402521"/>
              <a:gd name="connsiteX6" fmla="*/ 67088 w 3138558"/>
              <a:gd name="connsiteY6" fmla="*/ 0 h 40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8558" h="402521">
                <a:moveTo>
                  <a:pt x="67088" y="0"/>
                </a:moveTo>
                <a:lnTo>
                  <a:pt x="3138558" y="0"/>
                </a:lnTo>
                <a:lnTo>
                  <a:pt x="3138558" y="402521"/>
                </a:lnTo>
                <a:lnTo>
                  <a:pt x="67088" y="402521"/>
                </a:lnTo>
                <a:cubicBezTo>
                  <a:pt x="30036" y="402521"/>
                  <a:pt x="0" y="372485"/>
                  <a:pt x="0" y="335433"/>
                </a:cubicBezTo>
                <a:lnTo>
                  <a:pt x="0" y="67088"/>
                </a:lnTo>
                <a:cubicBezTo>
                  <a:pt x="0" y="30036"/>
                  <a:pt x="30036" y="0"/>
                  <a:pt x="67088" y="0"/>
                </a:cubicBezTo>
                <a:close/>
              </a:path>
            </a:pathLst>
          </a:custGeom>
          <a:solidFill>
            <a:srgbClr val="F73939"/>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r" rtl="1">
              <a:lnSpc>
                <a:spcPct val="107000"/>
              </a:lnSpc>
              <a:spcAft>
                <a:spcPts val="738"/>
              </a:spcAft>
              <a:buSzPct val="150000"/>
            </a:pPr>
            <a:r>
              <a:rPr lang="ar-MA" sz="2590" b="1"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خبـرات العمـل</a:t>
            </a:r>
          </a:p>
        </p:txBody>
      </p:sp>
      <p:grpSp>
        <p:nvGrpSpPr>
          <p:cNvPr id="53" name="Group 52">
            <a:extLst>
              <a:ext uri="{FF2B5EF4-FFF2-40B4-BE49-F238E27FC236}">
                <a16:creationId xmlns:a16="http://schemas.microsoft.com/office/drawing/2014/main" id="{0104A25B-E565-43E6-9EE0-26DBD61FB998}"/>
              </a:ext>
            </a:extLst>
          </p:cNvPr>
          <p:cNvGrpSpPr/>
          <p:nvPr/>
        </p:nvGrpSpPr>
        <p:grpSpPr>
          <a:xfrm>
            <a:off x="3190391" y="6532468"/>
            <a:ext cx="4027460" cy="1639175"/>
            <a:chOff x="-1180833" y="6600311"/>
            <a:chExt cx="4506572" cy="1519152"/>
          </a:xfrm>
        </p:grpSpPr>
        <p:sp>
          <p:nvSpPr>
            <p:cNvPr id="54" name="Subtitle 2">
              <a:extLst>
                <a:ext uri="{FF2B5EF4-FFF2-40B4-BE49-F238E27FC236}">
                  <a16:creationId xmlns:a16="http://schemas.microsoft.com/office/drawing/2014/main" id="{28D21925-A9A1-4788-B69E-5895949AB9B3}"/>
                </a:ext>
              </a:extLst>
            </p:cNvPr>
            <p:cNvSpPr/>
            <p:nvPr/>
          </p:nvSpPr>
          <p:spPr>
            <a:xfrm>
              <a:off x="-1180833" y="6600311"/>
              <a:ext cx="4506572" cy="865103"/>
            </a:xfrm>
            <a:prstGeom prst="rect">
              <a:avLst/>
            </a:prstGeom>
            <a:noFill/>
            <a:ln cap="flat">
              <a:noFill/>
              <a:prstDash val="solid"/>
            </a:ln>
          </p:spPr>
          <p:txBody>
            <a:bodyPr vert="horz" wrap="square" lIns="84406" tIns="42203" rIns="84406" bIns="42203" anchor="t" anchorCtr="0" compatLnSpc="0">
              <a:normAutofit/>
            </a:bodyPr>
            <a:lstStyle/>
            <a:p>
              <a:pPr marL="184995" indent="-184995" algn="r" rtl="1">
                <a:buFont typeface="Wingdings" panose="05000000000000000000" pitchFamily="2" charset="2"/>
                <a:buChar char="§"/>
              </a:pPr>
              <a:r>
                <a:rPr lang="fr-FR" sz="1108" b="1" dirty="0">
                  <a:latin typeface="Mothanna" panose="02000503000000000000" pitchFamily="2" charset="-78"/>
                  <a:ea typeface="Times New Roman" panose="02020603050405020304" pitchFamily="18" charset="0"/>
                  <a:cs typeface="Mothanna" panose="02000503000000000000" pitchFamily="2" charset="-78"/>
                </a:rPr>
                <a:t>|</a:t>
              </a:r>
              <a:r>
                <a:rPr lang="ar-MA" sz="1108" b="1" dirty="0">
                  <a:latin typeface="Mothanna" panose="02000503000000000000" pitchFamily="2" charset="-78"/>
                  <a:ea typeface="Times New Roman" panose="02020603050405020304" pitchFamily="18" charset="0"/>
                  <a:cs typeface="Mothanna" panose="02000503000000000000" pitchFamily="2" charset="-78"/>
                </a:rPr>
                <a:t>إسم الشركة</a:t>
              </a:r>
              <a:r>
                <a:rPr lang="fr-MA" sz="1108" b="1" dirty="0">
                  <a:ea typeface="Times New Roman" panose="02020603050405020304" pitchFamily="18" charset="0"/>
                  <a:cs typeface="Mothanna" panose="02000503000000000000" pitchFamily="2" charset="-78"/>
                </a:rPr>
                <a:t> </a:t>
              </a:r>
              <a:r>
                <a:rPr lang="fr-MA" sz="1108" dirty="0">
                  <a:ea typeface="Times New Roman" panose="02020603050405020304" pitchFamily="18" charset="0"/>
                  <a:cs typeface="Mothanna" panose="02000503000000000000" pitchFamily="2" charset="-78"/>
                </a:rPr>
                <a:t>/</a:t>
              </a:r>
              <a:r>
                <a:rPr lang="fr-MA" sz="1108" b="1" dirty="0">
                  <a:ea typeface="Times New Roman" panose="02020603050405020304" pitchFamily="18" charset="0"/>
                  <a:cs typeface="Mothanna" panose="02000503000000000000" pitchFamily="2" charset="-78"/>
                </a:rPr>
                <a:t> </a:t>
              </a:r>
              <a:r>
                <a:rPr lang="ar-MA" sz="1108" b="1" dirty="0">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08" b="1" dirty="0">
                <a:latin typeface="Mothanna" panose="02000503000000000000" pitchFamily="2" charset="-78"/>
                <a:ea typeface="Tahoma" panose="020B0604030504040204" pitchFamily="34" charset="0"/>
                <a:cs typeface="Mothanna" panose="02000503000000000000" pitchFamily="2" charset="-78"/>
              </a:endParaRPr>
            </a:p>
            <a:p>
              <a:pPr algn="r" rtl="1"/>
              <a:r>
                <a:rPr lang="ar-MA" sz="1108" dirty="0">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rtl="1"/>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rtl="1"/>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latin typeface="Mothanna" panose="02000503000000000000" pitchFamily="2" charset="-78"/>
                <a:ea typeface="Times New Roman" panose="02020603050405020304" pitchFamily="18" charset="0"/>
                <a:cs typeface="Mothanna" panose="02000503000000000000" pitchFamily="2" charset="-78"/>
              </a:endParaRPr>
            </a:p>
          </p:txBody>
        </p:sp>
        <p:sp>
          <p:nvSpPr>
            <p:cNvPr id="55" name="Subtitle 2">
              <a:extLst>
                <a:ext uri="{FF2B5EF4-FFF2-40B4-BE49-F238E27FC236}">
                  <a16:creationId xmlns:a16="http://schemas.microsoft.com/office/drawing/2014/main" id="{F8CB4938-9060-4231-A4A6-7F079462C1A9}"/>
                </a:ext>
              </a:extLst>
            </p:cNvPr>
            <p:cNvSpPr/>
            <p:nvPr/>
          </p:nvSpPr>
          <p:spPr>
            <a:xfrm>
              <a:off x="-1180833" y="7450917"/>
              <a:ext cx="4506572" cy="668546"/>
            </a:xfrm>
            <a:prstGeom prst="rect">
              <a:avLst/>
            </a:prstGeom>
            <a:noFill/>
            <a:ln cap="flat">
              <a:noFill/>
              <a:prstDash val="solid"/>
            </a:ln>
          </p:spPr>
          <p:txBody>
            <a:bodyPr vert="horz" wrap="square" lIns="84406" tIns="42203" rIns="84406" bIns="42203" anchor="t" anchorCtr="0" compatLnSpc="0">
              <a:spAutoFit/>
            </a:bodyPr>
            <a:lstStyle/>
            <a:p>
              <a:pPr marL="184995" indent="-184995" algn="r" rtl="1">
                <a:buFont typeface="Wingdings" panose="05000000000000000000" pitchFamily="2" charset="2"/>
                <a:buChar char="§"/>
              </a:pPr>
              <a:r>
                <a:rPr lang="fr-FR" sz="1108" b="1" dirty="0">
                  <a:latin typeface="Mothanna" panose="02000503000000000000" pitchFamily="2" charset="-78"/>
                  <a:ea typeface="Times New Roman" panose="02020603050405020304" pitchFamily="18" charset="0"/>
                  <a:cs typeface="Mothanna" panose="02000503000000000000" pitchFamily="2" charset="-78"/>
                </a:rPr>
                <a:t>|</a:t>
              </a:r>
              <a:r>
                <a:rPr lang="ar-MA" sz="1108" b="1" dirty="0">
                  <a:latin typeface="Mothanna" panose="02000503000000000000" pitchFamily="2" charset="-78"/>
                  <a:ea typeface="Times New Roman" panose="02020603050405020304" pitchFamily="18" charset="0"/>
                  <a:cs typeface="Mothanna" panose="02000503000000000000" pitchFamily="2" charset="-78"/>
                </a:rPr>
                <a:t>إسم الشركة</a:t>
              </a:r>
              <a:r>
                <a:rPr lang="fr-MA" sz="1108" b="1" dirty="0">
                  <a:ea typeface="Times New Roman" panose="02020603050405020304" pitchFamily="18" charset="0"/>
                  <a:cs typeface="Mothanna" panose="02000503000000000000" pitchFamily="2" charset="-78"/>
                </a:rPr>
                <a:t> </a:t>
              </a:r>
              <a:r>
                <a:rPr lang="fr-MA" sz="1108" dirty="0">
                  <a:ea typeface="Times New Roman" panose="02020603050405020304" pitchFamily="18" charset="0"/>
                  <a:cs typeface="Mothanna" panose="02000503000000000000" pitchFamily="2" charset="-78"/>
                </a:rPr>
                <a:t>/</a:t>
              </a:r>
              <a:r>
                <a:rPr lang="fr-MA" sz="1108" b="1" dirty="0">
                  <a:ea typeface="Times New Roman" panose="02020603050405020304" pitchFamily="18" charset="0"/>
                  <a:cs typeface="Mothanna" panose="02000503000000000000" pitchFamily="2" charset="-78"/>
                </a:rPr>
                <a:t> </a:t>
              </a:r>
              <a:r>
                <a:rPr lang="ar-MA" sz="1108" b="1" dirty="0">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08" b="1" dirty="0">
                <a:latin typeface="Mothanna" panose="02000503000000000000" pitchFamily="2" charset="-78"/>
                <a:ea typeface="Tahoma" panose="020B0604030504040204" pitchFamily="34" charset="0"/>
                <a:cs typeface="Mothanna" panose="02000503000000000000" pitchFamily="2" charset="-78"/>
              </a:endParaRPr>
            </a:p>
            <a:p>
              <a:pPr algn="r" rtl="1"/>
              <a:r>
                <a:rPr lang="ar-MA" sz="1108" dirty="0">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rtl="1"/>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rtl="1"/>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latin typeface="Mothanna" panose="02000503000000000000" pitchFamily="2" charset="-78"/>
                <a:ea typeface="Times New Roman" panose="02020603050405020304" pitchFamily="18" charset="0"/>
                <a:cs typeface="Mothanna" panose="02000503000000000000" pitchFamily="2" charset="-78"/>
              </a:endParaRPr>
            </a:p>
          </p:txBody>
        </p:sp>
      </p:grpSp>
      <p:sp>
        <p:nvSpPr>
          <p:cNvPr id="56" name="Freeform: Shape 55">
            <a:extLst>
              <a:ext uri="{FF2B5EF4-FFF2-40B4-BE49-F238E27FC236}">
                <a16:creationId xmlns:a16="http://schemas.microsoft.com/office/drawing/2014/main" id="{06DA87A6-FBA1-47DD-8F87-5BB665378B20}"/>
              </a:ext>
            </a:extLst>
          </p:cNvPr>
          <p:cNvSpPr/>
          <p:nvPr/>
        </p:nvSpPr>
        <p:spPr>
          <a:xfrm>
            <a:off x="4106701" y="8761546"/>
            <a:ext cx="3386524" cy="434323"/>
          </a:xfrm>
          <a:custGeom>
            <a:avLst/>
            <a:gdLst>
              <a:gd name="connsiteX0" fmla="*/ 67088 w 3138558"/>
              <a:gd name="connsiteY0" fmla="*/ 0 h 402521"/>
              <a:gd name="connsiteX1" fmla="*/ 3138558 w 3138558"/>
              <a:gd name="connsiteY1" fmla="*/ 0 h 402521"/>
              <a:gd name="connsiteX2" fmla="*/ 3138558 w 3138558"/>
              <a:gd name="connsiteY2" fmla="*/ 402521 h 402521"/>
              <a:gd name="connsiteX3" fmla="*/ 67088 w 3138558"/>
              <a:gd name="connsiteY3" fmla="*/ 402521 h 402521"/>
              <a:gd name="connsiteX4" fmla="*/ 0 w 3138558"/>
              <a:gd name="connsiteY4" fmla="*/ 335433 h 402521"/>
              <a:gd name="connsiteX5" fmla="*/ 0 w 3138558"/>
              <a:gd name="connsiteY5" fmla="*/ 67088 h 402521"/>
              <a:gd name="connsiteX6" fmla="*/ 67088 w 3138558"/>
              <a:gd name="connsiteY6" fmla="*/ 0 h 40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8558" h="402521">
                <a:moveTo>
                  <a:pt x="67088" y="0"/>
                </a:moveTo>
                <a:lnTo>
                  <a:pt x="3138558" y="0"/>
                </a:lnTo>
                <a:lnTo>
                  <a:pt x="3138558" y="402521"/>
                </a:lnTo>
                <a:lnTo>
                  <a:pt x="67088" y="402521"/>
                </a:lnTo>
                <a:cubicBezTo>
                  <a:pt x="30036" y="402521"/>
                  <a:pt x="0" y="372485"/>
                  <a:pt x="0" y="335433"/>
                </a:cubicBezTo>
                <a:lnTo>
                  <a:pt x="0" y="67088"/>
                </a:lnTo>
                <a:cubicBezTo>
                  <a:pt x="0" y="30036"/>
                  <a:pt x="30036" y="0"/>
                  <a:pt x="67088" y="0"/>
                </a:cubicBezTo>
                <a:close/>
              </a:path>
            </a:pathLst>
          </a:custGeom>
          <a:solidFill>
            <a:srgbClr val="F73939"/>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r" rtl="1">
              <a:lnSpc>
                <a:spcPct val="107000"/>
              </a:lnSpc>
              <a:spcAft>
                <a:spcPts val="738"/>
              </a:spcAft>
              <a:buSzPct val="150000"/>
            </a:pPr>
            <a:r>
              <a:rPr lang="ar-MA" sz="2590" b="1"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اللغـات</a:t>
            </a:r>
          </a:p>
        </p:txBody>
      </p:sp>
      <p:grpSp>
        <p:nvGrpSpPr>
          <p:cNvPr id="57" name="Group 56">
            <a:extLst>
              <a:ext uri="{FF2B5EF4-FFF2-40B4-BE49-F238E27FC236}">
                <a16:creationId xmlns:a16="http://schemas.microsoft.com/office/drawing/2014/main" id="{27F4838A-C173-4CB4-8DAB-D51C5144C2BE}"/>
              </a:ext>
            </a:extLst>
          </p:cNvPr>
          <p:cNvGrpSpPr/>
          <p:nvPr/>
        </p:nvGrpSpPr>
        <p:grpSpPr>
          <a:xfrm>
            <a:off x="4850629" y="9387406"/>
            <a:ext cx="2201870" cy="728483"/>
            <a:chOff x="4902763" y="4629797"/>
            <a:chExt cx="2040646" cy="675142"/>
          </a:xfrm>
        </p:grpSpPr>
        <p:sp>
          <p:nvSpPr>
            <p:cNvPr id="58" name="Rectangle 57">
              <a:extLst>
                <a:ext uri="{FF2B5EF4-FFF2-40B4-BE49-F238E27FC236}">
                  <a16:creationId xmlns:a16="http://schemas.microsoft.com/office/drawing/2014/main" id="{7FC5DF0D-A8AB-4292-AD09-F8F6CD7D404B}"/>
                </a:ext>
              </a:extLst>
            </p:cNvPr>
            <p:cNvSpPr/>
            <p:nvPr/>
          </p:nvSpPr>
          <p:spPr>
            <a:xfrm>
              <a:off x="6133471" y="4629797"/>
              <a:ext cx="809938" cy="675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184995" indent="-184995" algn="r" rtl="1">
                <a:lnSpc>
                  <a:spcPct val="107000"/>
                </a:lnSpc>
                <a:buFont typeface="Wingdings" panose="05000000000000000000" pitchFamily="2" charset="2"/>
                <a:buChar char="§"/>
              </a:pPr>
              <a:r>
                <a:rPr lang="ar-MA" sz="1015" b="1" dirty="0">
                  <a:solidFill>
                    <a:schemeClr val="tx1"/>
                  </a:solidFill>
                  <a:latin typeface="Mothanna" panose="02000503000000000000" pitchFamily="2" charset="-78"/>
                  <a:cs typeface="Mothanna" panose="02000503000000000000" pitchFamily="2" charset="-78"/>
                </a:rPr>
                <a:t>العربيـة</a:t>
              </a:r>
            </a:p>
            <a:p>
              <a:pPr marL="184995" indent="-184995" algn="r" rtl="1">
                <a:lnSpc>
                  <a:spcPct val="107000"/>
                </a:lnSpc>
                <a:spcBef>
                  <a:spcPts val="647"/>
                </a:spcBef>
                <a:spcAft>
                  <a:spcPts val="647"/>
                </a:spcAft>
                <a:buFont typeface="Wingdings" panose="05000000000000000000" pitchFamily="2" charset="2"/>
                <a:buChar char="§"/>
              </a:pPr>
              <a:r>
                <a:rPr lang="ar-MA" sz="1015" b="1" dirty="0">
                  <a:solidFill>
                    <a:schemeClr val="tx1"/>
                  </a:solidFill>
                  <a:latin typeface="Mothanna" panose="02000503000000000000" pitchFamily="2" charset="-78"/>
                  <a:cs typeface="Mothanna" panose="02000503000000000000" pitchFamily="2" charset="-78"/>
                </a:rPr>
                <a:t>الإنجليزيـة</a:t>
              </a:r>
              <a:endParaRPr lang="fr-FR" sz="1015" b="1" dirty="0">
                <a:solidFill>
                  <a:schemeClr val="tx1"/>
                </a:solidFill>
                <a:latin typeface="Mothanna" panose="02000503000000000000" pitchFamily="2" charset="-78"/>
                <a:cs typeface="Mothanna" panose="02000503000000000000" pitchFamily="2" charset="-78"/>
              </a:endParaRPr>
            </a:p>
            <a:p>
              <a:pPr marL="184995" indent="-184995" algn="r" rtl="1">
                <a:lnSpc>
                  <a:spcPct val="107000"/>
                </a:lnSpc>
                <a:buFont typeface="Wingdings" panose="05000000000000000000" pitchFamily="2" charset="2"/>
                <a:buChar char="§"/>
              </a:pPr>
              <a:r>
                <a:rPr lang="ar-MA" sz="1015" b="1" dirty="0">
                  <a:solidFill>
                    <a:schemeClr val="tx1"/>
                  </a:solidFill>
                  <a:latin typeface="Mothanna" panose="02000503000000000000" pitchFamily="2" charset="-78"/>
                  <a:cs typeface="Mothanna" panose="02000503000000000000" pitchFamily="2" charset="-78"/>
                </a:rPr>
                <a:t>الفرنسيـة</a:t>
              </a:r>
              <a:endParaRPr lang="fr-FR" sz="1015" b="1" dirty="0">
                <a:solidFill>
                  <a:schemeClr val="tx1"/>
                </a:solidFill>
                <a:latin typeface="Mothanna" panose="02000503000000000000" pitchFamily="2" charset="-78"/>
                <a:cs typeface="Mothanna" panose="02000503000000000000" pitchFamily="2" charset="-78"/>
              </a:endParaRPr>
            </a:p>
          </p:txBody>
        </p:sp>
        <p:grpSp>
          <p:nvGrpSpPr>
            <p:cNvPr id="59" name="Group 58">
              <a:extLst>
                <a:ext uri="{FF2B5EF4-FFF2-40B4-BE49-F238E27FC236}">
                  <a16:creationId xmlns:a16="http://schemas.microsoft.com/office/drawing/2014/main" id="{78081E7C-AB9B-4314-96B2-939798D2A4B2}"/>
                </a:ext>
              </a:extLst>
            </p:cNvPr>
            <p:cNvGrpSpPr/>
            <p:nvPr/>
          </p:nvGrpSpPr>
          <p:grpSpPr>
            <a:xfrm>
              <a:off x="4905067" y="4666335"/>
              <a:ext cx="1139708" cy="158160"/>
              <a:chOff x="4905067" y="4666335"/>
              <a:chExt cx="1139708" cy="158160"/>
            </a:xfrm>
          </p:grpSpPr>
          <p:sp>
            <p:nvSpPr>
              <p:cNvPr id="72" name="Oval 71">
                <a:extLst>
                  <a:ext uri="{FF2B5EF4-FFF2-40B4-BE49-F238E27FC236}">
                    <a16:creationId xmlns:a16="http://schemas.microsoft.com/office/drawing/2014/main" id="{FE971BE4-8206-4755-AEA5-05C963F95D18}"/>
                  </a:ext>
                </a:extLst>
              </p:cNvPr>
              <p:cNvSpPr/>
              <p:nvPr/>
            </p:nvSpPr>
            <p:spPr>
              <a:xfrm>
                <a:off x="5891223" y="4670943"/>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p>
            </p:txBody>
          </p:sp>
          <p:sp>
            <p:nvSpPr>
              <p:cNvPr id="73" name="Oval 72">
                <a:extLst>
                  <a:ext uri="{FF2B5EF4-FFF2-40B4-BE49-F238E27FC236}">
                    <a16:creationId xmlns:a16="http://schemas.microsoft.com/office/drawing/2014/main" id="{24E48926-64AC-4F5E-B2EB-F2774DBA89D1}"/>
                  </a:ext>
                </a:extLst>
              </p:cNvPr>
              <p:cNvSpPr/>
              <p:nvPr/>
            </p:nvSpPr>
            <p:spPr>
              <a:xfrm>
                <a:off x="5644684" y="4669791"/>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p>
            </p:txBody>
          </p:sp>
          <p:sp>
            <p:nvSpPr>
              <p:cNvPr id="74" name="Oval 73">
                <a:extLst>
                  <a:ext uri="{FF2B5EF4-FFF2-40B4-BE49-F238E27FC236}">
                    <a16:creationId xmlns:a16="http://schemas.microsoft.com/office/drawing/2014/main" id="{5A52E12C-48B6-45E0-9C9F-1091B28B80B6}"/>
                  </a:ext>
                </a:extLst>
              </p:cNvPr>
              <p:cNvSpPr/>
              <p:nvPr/>
            </p:nvSpPr>
            <p:spPr>
              <a:xfrm>
                <a:off x="5398145" y="4668639"/>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p>
            </p:txBody>
          </p:sp>
          <p:sp>
            <p:nvSpPr>
              <p:cNvPr id="75" name="Oval 74">
                <a:extLst>
                  <a:ext uri="{FF2B5EF4-FFF2-40B4-BE49-F238E27FC236}">
                    <a16:creationId xmlns:a16="http://schemas.microsoft.com/office/drawing/2014/main" id="{4526039F-1BB7-4B80-A3AA-C5BCAD763BD6}"/>
                  </a:ext>
                </a:extLst>
              </p:cNvPr>
              <p:cNvSpPr/>
              <p:nvPr/>
            </p:nvSpPr>
            <p:spPr>
              <a:xfrm>
                <a:off x="5151606" y="4667487"/>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p>
            </p:txBody>
          </p:sp>
          <p:sp>
            <p:nvSpPr>
              <p:cNvPr id="76" name="Oval 75">
                <a:extLst>
                  <a:ext uri="{FF2B5EF4-FFF2-40B4-BE49-F238E27FC236}">
                    <a16:creationId xmlns:a16="http://schemas.microsoft.com/office/drawing/2014/main" id="{1DD6F931-2456-4B10-BB42-BCA50A066137}"/>
                  </a:ext>
                </a:extLst>
              </p:cNvPr>
              <p:cNvSpPr/>
              <p:nvPr/>
            </p:nvSpPr>
            <p:spPr>
              <a:xfrm>
                <a:off x="4905067" y="4666335"/>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p>
            </p:txBody>
          </p:sp>
        </p:grpSp>
        <p:grpSp>
          <p:nvGrpSpPr>
            <p:cNvPr id="60" name="Group 59">
              <a:extLst>
                <a:ext uri="{FF2B5EF4-FFF2-40B4-BE49-F238E27FC236}">
                  <a16:creationId xmlns:a16="http://schemas.microsoft.com/office/drawing/2014/main" id="{B4E97AE9-3346-4C82-867C-E928C53F6989}"/>
                </a:ext>
              </a:extLst>
            </p:cNvPr>
            <p:cNvGrpSpPr/>
            <p:nvPr/>
          </p:nvGrpSpPr>
          <p:grpSpPr>
            <a:xfrm>
              <a:off x="4903915" y="4885408"/>
              <a:ext cx="1139708" cy="158160"/>
              <a:chOff x="4905067" y="4666335"/>
              <a:chExt cx="1139708" cy="158160"/>
            </a:xfrm>
          </p:grpSpPr>
          <p:sp>
            <p:nvSpPr>
              <p:cNvPr id="67" name="Oval 66">
                <a:extLst>
                  <a:ext uri="{FF2B5EF4-FFF2-40B4-BE49-F238E27FC236}">
                    <a16:creationId xmlns:a16="http://schemas.microsoft.com/office/drawing/2014/main" id="{233090D5-F2A2-4F1D-A71E-17E5CD4FE28A}"/>
                  </a:ext>
                </a:extLst>
              </p:cNvPr>
              <p:cNvSpPr/>
              <p:nvPr/>
            </p:nvSpPr>
            <p:spPr>
              <a:xfrm>
                <a:off x="5891223" y="4670943"/>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p>
            </p:txBody>
          </p:sp>
          <p:sp>
            <p:nvSpPr>
              <p:cNvPr id="68" name="Oval 67">
                <a:extLst>
                  <a:ext uri="{FF2B5EF4-FFF2-40B4-BE49-F238E27FC236}">
                    <a16:creationId xmlns:a16="http://schemas.microsoft.com/office/drawing/2014/main" id="{64722DB8-6C11-4D3F-8E48-99116D986A48}"/>
                  </a:ext>
                </a:extLst>
              </p:cNvPr>
              <p:cNvSpPr/>
              <p:nvPr/>
            </p:nvSpPr>
            <p:spPr>
              <a:xfrm>
                <a:off x="5644684" y="4669791"/>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p>
            </p:txBody>
          </p:sp>
          <p:sp>
            <p:nvSpPr>
              <p:cNvPr id="69" name="Oval 68">
                <a:extLst>
                  <a:ext uri="{FF2B5EF4-FFF2-40B4-BE49-F238E27FC236}">
                    <a16:creationId xmlns:a16="http://schemas.microsoft.com/office/drawing/2014/main" id="{AECF64DE-79AB-4828-A8CA-C0D4488D4247}"/>
                  </a:ext>
                </a:extLst>
              </p:cNvPr>
              <p:cNvSpPr/>
              <p:nvPr/>
            </p:nvSpPr>
            <p:spPr>
              <a:xfrm>
                <a:off x="5398145" y="4668639"/>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p>
            </p:txBody>
          </p:sp>
          <p:sp>
            <p:nvSpPr>
              <p:cNvPr id="70" name="Oval 69">
                <a:extLst>
                  <a:ext uri="{FF2B5EF4-FFF2-40B4-BE49-F238E27FC236}">
                    <a16:creationId xmlns:a16="http://schemas.microsoft.com/office/drawing/2014/main" id="{83706ED2-8D38-4EF0-88E8-2A6E094C5DC5}"/>
                  </a:ext>
                </a:extLst>
              </p:cNvPr>
              <p:cNvSpPr/>
              <p:nvPr/>
            </p:nvSpPr>
            <p:spPr>
              <a:xfrm>
                <a:off x="5151606" y="4667487"/>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p>
            </p:txBody>
          </p:sp>
          <p:sp>
            <p:nvSpPr>
              <p:cNvPr id="71" name="Oval 70">
                <a:extLst>
                  <a:ext uri="{FF2B5EF4-FFF2-40B4-BE49-F238E27FC236}">
                    <a16:creationId xmlns:a16="http://schemas.microsoft.com/office/drawing/2014/main" id="{531E54F6-5D0A-41B1-A1EF-BE1D651998F3}"/>
                  </a:ext>
                </a:extLst>
              </p:cNvPr>
              <p:cNvSpPr/>
              <p:nvPr/>
            </p:nvSpPr>
            <p:spPr>
              <a:xfrm>
                <a:off x="4905067" y="4666335"/>
                <a:ext cx="153552" cy="153552"/>
              </a:xfrm>
              <a:prstGeom prst="ellipse">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p>
            </p:txBody>
          </p:sp>
        </p:grpSp>
        <p:grpSp>
          <p:nvGrpSpPr>
            <p:cNvPr id="61" name="Group 60">
              <a:extLst>
                <a:ext uri="{FF2B5EF4-FFF2-40B4-BE49-F238E27FC236}">
                  <a16:creationId xmlns:a16="http://schemas.microsoft.com/office/drawing/2014/main" id="{AE06ED83-8157-40F2-95A5-586131CB695A}"/>
                </a:ext>
              </a:extLst>
            </p:cNvPr>
            <p:cNvGrpSpPr/>
            <p:nvPr/>
          </p:nvGrpSpPr>
          <p:grpSpPr>
            <a:xfrm>
              <a:off x="4902763" y="5104481"/>
              <a:ext cx="1139708" cy="158160"/>
              <a:chOff x="4905067" y="4666335"/>
              <a:chExt cx="1139708" cy="158160"/>
            </a:xfrm>
          </p:grpSpPr>
          <p:sp>
            <p:nvSpPr>
              <p:cNvPr id="62" name="Oval 61">
                <a:extLst>
                  <a:ext uri="{FF2B5EF4-FFF2-40B4-BE49-F238E27FC236}">
                    <a16:creationId xmlns:a16="http://schemas.microsoft.com/office/drawing/2014/main" id="{8F2E1696-5797-461F-97ED-090D12E70ECD}"/>
                  </a:ext>
                </a:extLst>
              </p:cNvPr>
              <p:cNvSpPr/>
              <p:nvPr/>
            </p:nvSpPr>
            <p:spPr>
              <a:xfrm>
                <a:off x="5891223" y="4670943"/>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p>
            </p:txBody>
          </p:sp>
          <p:sp>
            <p:nvSpPr>
              <p:cNvPr id="63" name="Oval 62">
                <a:extLst>
                  <a:ext uri="{FF2B5EF4-FFF2-40B4-BE49-F238E27FC236}">
                    <a16:creationId xmlns:a16="http://schemas.microsoft.com/office/drawing/2014/main" id="{DA766331-1346-4391-B7BE-E7C20C747407}"/>
                  </a:ext>
                </a:extLst>
              </p:cNvPr>
              <p:cNvSpPr/>
              <p:nvPr/>
            </p:nvSpPr>
            <p:spPr>
              <a:xfrm>
                <a:off x="5644684" y="4669791"/>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p>
            </p:txBody>
          </p:sp>
          <p:sp>
            <p:nvSpPr>
              <p:cNvPr id="64" name="Oval 63">
                <a:extLst>
                  <a:ext uri="{FF2B5EF4-FFF2-40B4-BE49-F238E27FC236}">
                    <a16:creationId xmlns:a16="http://schemas.microsoft.com/office/drawing/2014/main" id="{87BD7573-FD24-4C99-BEC2-2C78267CD21B}"/>
                  </a:ext>
                </a:extLst>
              </p:cNvPr>
              <p:cNvSpPr/>
              <p:nvPr/>
            </p:nvSpPr>
            <p:spPr>
              <a:xfrm>
                <a:off x="5398145" y="4668639"/>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p>
            </p:txBody>
          </p:sp>
          <p:sp>
            <p:nvSpPr>
              <p:cNvPr id="65" name="Oval 64">
                <a:extLst>
                  <a:ext uri="{FF2B5EF4-FFF2-40B4-BE49-F238E27FC236}">
                    <a16:creationId xmlns:a16="http://schemas.microsoft.com/office/drawing/2014/main" id="{E46FC2D5-BD79-441F-84EC-1AD93E846BA2}"/>
                  </a:ext>
                </a:extLst>
              </p:cNvPr>
              <p:cNvSpPr/>
              <p:nvPr/>
            </p:nvSpPr>
            <p:spPr>
              <a:xfrm>
                <a:off x="5151606" y="4667487"/>
                <a:ext cx="153552" cy="153552"/>
              </a:xfrm>
              <a:prstGeom prst="ellipse">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p>
            </p:txBody>
          </p:sp>
          <p:sp>
            <p:nvSpPr>
              <p:cNvPr id="66" name="Oval 65">
                <a:extLst>
                  <a:ext uri="{FF2B5EF4-FFF2-40B4-BE49-F238E27FC236}">
                    <a16:creationId xmlns:a16="http://schemas.microsoft.com/office/drawing/2014/main" id="{C7708BED-41E0-48F1-83C8-85B237D65B77}"/>
                  </a:ext>
                </a:extLst>
              </p:cNvPr>
              <p:cNvSpPr/>
              <p:nvPr/>
            </p:nvSpPr>
            <p:spPr>
              <a:xfrm>
                <a:off x="4905067" y="4666335"/>
                <a:ext cx="153552" cy="153552"/>
              </a:xfrm>
              <a:prstGeom prst="ellipse">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p>
            </p:txBody>
          </p:sp>
        </p:grpSp>
      </p:grpSp>
      <p:sp>
        <p:nvSpPr>
          <p:cNvPr id="142" name="Rectangle: Rounded Corners 141">
            <a:extLst>
              <a:ext uri="{FF2B5EF4-FFF2-40B4-BE49-F238E27FC236}">
                <a16:creationId xmlns:a16="http://schemas.microsoft.com/office/drawing/2014/main" id="{3BEC2ED2-887D-4393-AC1B-F9AC3631BA14}"/>
              </a:ext>
            </a:extLst>
          </p:cNvPr>
          <p:cNvSpPr/>
          <p:nvPr/>
        </p:nvSpPr>
        <p:spPr>
          <a:xfrm>
            <a:off x="198934" y="3173360"/>
            <a:ext cx="2369498" cy="34959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r" rtl="1">
              <a:lnSpc>
                <a:spcPct val="107000"/>
              </a:lnSpc>
              <a:spcAft>
                <a:spcPts val="738"/>
              </a:spcAft>
              <a:buSzPct val="150000"/>
            </a:pPr>
            <a:r>
              <a:rPr lang="ar-MA" sz="2158" b="1" dirty="0">
                <a:solidFill>
                  <a:schemeClr val="bg1"/>
                </a:solidFill>
                <a:latin typeface="Mothanna" panose="02000503000000000000" pitchFamily="2" charset="-78"/>
                <a:cs typeface="Mothanna" panose="02000503000000000000" pitchFamily="2" charset="-78"/>
              </a:rPr>
              <a:t>المه</a:t>
            </a:r>
            <a:r>
              <a:rPr lang="ar-DZ" sz="2158" b="1" dirty="0">
                <a:solidFill>
                  <a:schemeClr val="bg1"/>
                </a:solidFill>
                <a:latin typeface="Mothanna" panose="02000503000000000000" pitchFamily="2" charset="-78"/>
                <a:cs typeface="Mothanna" panose="02000503000000000000" pitchFamily="2" charset="-78"/>
              </a:rPr>
              <a:t>ــ</a:t>
            </a:r>
            <a:r>
              <a:rPr lang="ar-MA" sz="2158" b="1" dirty="0">
                <a:solidFill>
                  <a:schemeClr val="bg1"/>
                </a:solidFill>
                <a:latin typeface="Mothanna" panose="02000503000000000000" pitchFamily="2" charset="-78"/>
                <a:cs typeface="Mothanna" panose="02000503000000000000" pitchFamily="2" charset="-78"/>
              </a:rPr>
              <a:t>ارات</a:t>
            </a:r>
            <a:r>
              <a:rPr lang="fr-FR" sz="2158" b="1" dirty="0">
                <a:solidFill>
                  <a:schemeClr val="bg1"/>
                </a:solidFill>
                <a:latin typeface="Mothanna" panose="02000503000000000000" pitchFamily="2" charset="-78"/>
                <a:cs typeface="Mothanna" panose="02000503000000000000" pitchFamily="2" charset="-78"/>
              </a:rPr>
              <a:t> </a:t>
            </a:r>
          </a:p>
        </p:txBody>
      </p:sp>
      <p:grpSp>
        <p:nvGrpSpPr>
          <p:cNvPr id="143" name="Group 142">
            <a:extLst>
              <a:ext uri="{FF2B5EF4-FFF2-40B4-BE49-F238E27FC236}">
                <a16:creationId xmlns:a16="http://schemas.microsoft.com/office/drawing/2014/main" id="{F7041D61-6D5E-4075-9968-FE2D6C34C1D5}"/>
              </a:ext>
            </a:extLst>
          </p:cNvPr>
          <p:cNvGrpSpPr/>
          <p:nvPr/>
        </p:nvGrpSpPr>
        <p:grpSpPr>
          <a:xfrm>
            <a:off x="274565" y="5939895"/>
            <a:ext cx="2198829" cy="728483"/>
            <a:chOff x="4135447" y="4738678"/>
            <a:chExt cx="2037828" cy="675142"/>
          </a:xfrm>
        </p:grpSpPr>
        <p:sp>
          <p:nvSpPr>
            <p:cNvPr id="144" name="Rectangle 143">
              <a:extLst>
                <a:ext uri="{FF2B5EF4-FFF2-40B4-BE49-F238E27FC236}">
                  <a16:creationId xmlns:a16="http://schemas.microsoft.com/office/drawing/2014/main" id="{D5C49018-EE08-47A9-B257-313523D51C2E}"/>
                </a:ext>
              </a:extLst>
            </p:cNvPr>
            <p:cNvSpPr/>
            <p:nvPr/>
          </p:nvSpPr>
          <p:spPr>
            <a:xfrm>
              <a:off x="5239906" y="4738678"/>
              <a:ext cx="933369" cy="675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184995" indent="-184995" algn="r" rtl="1">
                <a:lnSpc>
                  <a:spcPct val="107000"/>
                </a:lnSpc>
                <a:buFont typeface="Wingdings" panose="05000000000000000000" pitchFamily="2" charset="2"/>
                <a:buChar char="§"/>
              </a:pPr>
              <a:r>
                <a:rPr lang="ar-DZ" sz="1015" b="1" dirty="0">
                  <a:solidFill>
                    <a:schemeClr val="bg1"/>
                  </a:solidFill>
                  <a:latin typeface="Mothanna" panose="02000503000000000000" pitchFamily="2" charset="-78"/>
                  <a:cs typeface="Mothanna" panose="02000503000000000000" pitchFamily="2" charset="-78"/>
                </a:rPr>
                <a:t>وورد</a:t>
              </a:r>
              <a:endParaRPr lang="ar-MA" sz="1015" b="1" dirty="0">
                <a:solidFill>
                  <a:schemeClr val="bg1"/>
                </a:solidFill>
                <a:latin typeface="Mothanna" panose="02000503000000000000" pitchFamily="2" charset="-78"/>
                <a:cs typeface="Mothanna" panose="02000503000000000000" pitchFamily="2" charset="-78"/>
              </a:endParaRPr>
            </a:p>
            <a:p>
              <a:pPr marL="184995" indent="-184995" algn="r" rtl="1">
                <a:lnSpc>
                  <a:spcPct val="107000"/>
                </a:lnSpc>
                <a:spcBef>
                  <a:spcPts val="647"/>
                </a:spcBef>
                <a:spcAft>
                  <a:spcPts val="647"/>
                </a:spcAft>
                <a:buFont typeface="Wingdings" panose="05000000000000000000" pitchFamily="2" charset="2"/>
                <a:buChar char="§"/>
              </a:pPr>
              <a:r>
                <a:rPr lang="ar-DZ" sz="1015" b="1" dirty="0">
                  <a:solidFill>
                    <a:schemeClr val="bg1"/>
                  </a:solidFill>
                  <a:latin typeface="Mothanna" panose="02000503000000000000" pitchFamily="2" charset="-78"/>
                  <a:cs typeface="Mothanna" panose="02000503000000000000" pitchFamily="2" charset="-78"/>
                </a:rPr>
                <a:t>إكسيل</a:t>
              </a:r>
              <a:endParaRPr lang="fr-FR" sz="1015" b="1" dirty="0">
                <a:solidFill>
                  <a:schemeClr val="bg1"/>
                </a:solidFill>
                <a:latin typeface="Mothanna" panose="02000503000000000000" pitchFamily="2" charset="-78"/>
                <a:cs typeface="Mothanna" panose="02000503000000000000" pitchFamily="2" charset="-78"/>
              </a:endParaRPr>
            </a:p>
            <a:p>
              <a:pPr marL="184995" indent="-184995" algn="r" rtl="1">
                <a:lnSpc>
                  <a:spcPct val="107000"/>
                </a:lnSpc>
                <a:buFont typeface="Wingdings" panose="05000000000000000000" pitchFamily="2" charset="2"/>
                <a:buChar char="§"/>
              </a:pPr>
              <a:r>
                <a:rPr lang="ar-DZ" sz="1015" b="1" dirty="0">
                  <a:solidFill>
                    <a:schemeClr val="bg1"/>
                  </a:solidFill>
                  <a:latin typeface="Mothanna" panose="02000503000000000000" pitchFamily="2" charset="-78"/>
                  <a:cs typeface="Mothanna" panose="02000503000000000000" pitchFamily="2" charset="-78"/>
                </a:rPr>
                <a:t>باور باونت</a:t>
              </a:r>
              <a:endParaRPr lang="fr-FR" sz="1015" b="1" dirty="0">
                <a:solidFill>
                  <a:schemeClr val="bg1"/>
                </a:solidFill>
                <a:latin typeface="Mothanna" panose="02000503000000000000" pitchFamily="2" charset="-78"/>
                <a:cs typeface="Mothanna" panose="02000503000000000000" pitchFamily="2" charset="-78"/>
              </a:endParaRPr>
            </a:p>
          </p:txBody>
        </p:sp>
        <p:grpSp>
          <p:nvGrpSpPr>
            <p:cNvPr id="145" name="Group 144">
              <a:extLst>
                <a:ext uri="{FF2B5EF4-FFF2-40B4-BE49-F238E27FC236}">
                  <a16:creationId xmlns:a16="http://schemas.microsoft.com/office/drawing/2014/main" id="{2C6F829A-9400-43DB-8261-845FC00A8CEC}"/>
                </a:ext>
              </a:extLst>
            </p:cNvPr>
            <p:cNvGrpSpPr/>
            <p:nvPr/>
          </p:nvGrpSpPr>
          <p:grpSpPr>
            <a:xfrm>
              <a:off x="4137751" y="4770311"/>
              <a:ext cx="1139708" cy="158160"/>
              <a:chOff x="4137751" y="4770311"/>
              <a:chExt cx="1139708" cy="158160"/>
            </a:xfrm>
          </p:grpSpPr>
          <p:sp>
            <p:nvSpPr>
              <p:cNvPr id="158" name="Oval 157">
                <a:extLst>
                  <a:ext uri="{FF2B5EF4-FFF2-40B4-BE49-F238E27FC236}">
                    <a16:creationId xmlns:a16="http://schemas.microsoft.com/office/drawing/2014/main" id="{C694FB99-2645-4150-97A9-EB2E61B05598}"/>
                  </a:ext>
                </a:extLst>
              </p:cNvPr>
              <p:cNvSpPr/>
              <p:nvPr/>
            </p:nvSpPr>
            <p:spPr>
              <a:xfrm>
                <a:off x="5123907" y="4774919"/>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59" name="Oval 158">
                <a:extLst>
                  <a:ext uri="{FF2B5EF4-FFF2-40B4-BE49-F238E27FC236}">
                    <a16:creationId xmlns:a16="http://schemas.microsoft.com/office/drawing/2014/main" id="{9A001B83-637E-4A54-9BAA-3AEE45FFC8AE}"/>
                  </a:ext>
                </a:extLst>
              </p:cNvPr>
              <p:cNvSpPr/>
              <p:nvPr/>
            </p:nvSpPr>
            <p:spPr>
              <a:xfrm>
                <a:off x="4877368" y="4773767"/>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60" name="Oval 159">
                <a:extLst>
                  <a:ext uri="{FF2B5EF4-FFF2-40B4-BE49-F238E27FC236}">
                    <a16:creationId xmlns:a16="http://schemas.microsoft.com/office/drawing/2014/main" id="{CC93DE55-CF74-4ECC-8B36-6CDAC27ABB66}"/>
                  </a:ext>
                </a:extLst>
              </p:cNvPr>
              <p:cNvSpPr/>
              <p:nvPr/>
            </p:nvSpPr>
            <p:spPr>
              <a:xfrm>
                <a:off x="4630829" y="4772615"/>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61" name="Oval 160">
                <a:extLst>
                  <a:ext uri="{FF2B5EF4-FFF2-40B4-BE49-F238E27FC236}">
                    <a16:creationId xmlns:a16="http://schemas.microsoft.com/office/drawing/2014/main" id="{B5C9713A-A950-4385-89E4-28A694381B51}"/>
                  </a:ext>
                </a:extLst>
              </p:cNvPr>
              <p:cNvSpPr/>
              <p:nvPr/>
            </p:nvSpPr>
            <p:spPr>
              <a:xfrm>
                <a:off x="4384290" y="4771463"/>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62" name="Oval 161">
                <a:extLst>
                  <a:ext uri="{FF2B5EF4-FFF2-40B4-BE49-F238E27FC236}">
                    <a16:creationId xmlns:a16="http://schemas.microsoft.com/office/drawing/2014/main" id="{6F0448B9-1BAC-4D89-9C20-3C2129EB2E12}"/>
                  </a:ext>
                </a:extLst>
              </p:cNvPr>
              <p:cNvSpPr/>
              <p:nvPr/>
            </p:nvSpPr>
            <p:spPr>
              <a:xfrm>
                <a:off x="4137751" y="4770311"/>
                <a:ext cx="153552" cy="1535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grpSp>
        <p:grpSp>
          <p:nvGrpSpPr>
            <p:cNvPr id="146" name="Group 145">
              <a:extLst>
                <a:ext uri="{FF2B5EF4-FFF2-40B4-BE49-F238E27FC236}">
                  <a16:creationId xmlns:a16="http://schemas.microsoft.com/office/drawing/2014/main" id="{87F36A04-90DC-4C53-82BB-3317C89667C8}"/>
                </a:ext>
              </a:extLst>
            </p:cNvPr>
            <p:cNvGrpSpPr/>
            <p:nvPr/>
          </p:nvGrpSpPr>
          <p:grpSpPr>
            <a:xfrm>
              <a:off x="4136599" y="4989384"/>
              <a:ext cx="1139708" cy="158160"/>
              <a:chOff x="4137751" y="4770311"/>
              <a:chExt cx="1139708" cy="158160"/>
            </a:xfrm>
          </p:grpSpPr>
          <p:sp>
            <p:nvSpPr>
              <p:cNvPr id="153" name="Oval 152">
                <a:extLst>
                  <a:ext uri="{FF2B5EF4-FFF2-40B4-BE49-F238E27FC236}">
                    <a16:creationId xmlns:a16="http://schemas.microsoft.com/office/drawing/2014/main" id="{5953EF9E-DB5A-43B8-ADFB-0E1CACC790D4}"/>
                  </a:ext>
                </a:extLst>
              </p:cNvPr>
              <p:cNvSpPr/>
              <p:nvPr/>
            </p:nvSpPr>
            <p:spPr>
              <a:xfrm>
                <a:off x="5123907" y="4774919"/>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54" name="Oval 153">
                <a:extLst>
                  <a:ext uri="{FF2B5EF4-FFF2-40B4-BE49-F238E27FC236}">
                    <a16:creationId xmlns:a16="http://schemas.microsoft.com/office/drawing/2014/main" id="{5ED88845-9FA1-4C38-8D50-D918376B0E82}"/>
                  </a:ext>
                </a:extLst>
              </p:cNvPr>
              <p:cNvSpPr/>
              <p:nvPr/>
            </p:nvSpPr>
            <p:spPr>
              <a:xfrm>
                <a:off x="4877368" y="4773767"/>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55" name="Oval 154">
                <a:extLst>
                  <a:ext uri="{FF2B5EF4-FFF2-40B4-BE49-F238E27FC236}">
                    <a16:creationId xmlns:a16="http://schemas.microsoft.com/office/drawing/2014/main" id="{3DA47D74-0775-44F9-8894-2A82705ABEB8}"/>
                  </a:ext>
                </a:extLst>
              </p:cNvPr>
              <p:cNvSpPr/>
              <p:nvPr/>
            </p:nvSpPr>
            <p:spPr>
              <a:xfrm>
                <a:off x="4630829" y="4772615"/>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56" name="Oval 155">
                <a:extLst>
                  <a:ext uri="{FF2B5EF4-FFF2-40B4-BE49-F238E27FC236}">
                    <a16:creationId xmlns:a16="http://schemas.microsoft.com/office/drawing/2014/main" id="{0C75B3E3-C178-4040-8332-343123419994}"/>
                  </a:ext>
                </a:extLst>
              </p:cNvPr>
              <p:cNvSpPr/>
              <p:nvPr/>
            </p:nvSpPr>
            <p:spPr>
              <a:xfrm>
                <a:off x="4384290" y="4771463"/>
                <a:ext cx="153552" cy="1535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57" name="Oval 156">
                <a:extLst>
                  <a:ext uri="{FF2B5EF4-FFF2-40B4-BE49-F238E27FC236}">
                    <a16:creationId xmlns:a16="http://schemas.microsoft.com/office/drawing/2014/main" id="{7CAA9416-289E-4649-9B47-61B03D2CFA99}"/>
                  </a:ext>
                </a:extLst>
              </p:cNvPr>
              <p:cNvSpPr/>
              <p:nvPr/>
            </p:nvSpPr>
            <p:spPr>
              <a:xfrm>
                <a:off x="4137751" y="4770311"/>
                <a:ext cx="153552" cy="1535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grpSp>
        <p:grpSp>
          <p:nvGrpSpPr>
            <p:cNvPr id="147" name="Group 146">
              <a:extLst>
                <a:ext uri="{FF2B5EF4-FFF2-40B4-BE49-F238E27FC236}">
                  <a16:creationId xmlns:a16="http://schemas.microsoft.com/office/drawing/2014/main" id="{9C2F4BEA-75A3-424D-8D35-FED020D8D602}"/>
                </a:ext>
              </a:extLst>
            </p:cNvPr>
            <p:cNvGrpSpPr/>
            <p:nvPr/>
          </p:nvGrpSpPr>
          <p:grpSpPr>
            <a:xfrm>
              <a:off x="4135447" y="5208457"/>
              <a:ext cx="1139708" cy="158160"/>
              <a:chOff x="4137751" y="4770311"/>
              <a:chExt cx="1139708" cy="158160"/>
            </a:xfrm>
          </p:grpSpPr>
          <p:sp>
            <p:nvSpPr>
              <p:cNvPr id="148" name="Oval 147">
                <a:extLst>
                  <a:ext uri="{FF2B5EF4-FFF2-40B4-BE49-F238E27FC236}">
                    <a16:creationId xmlns:a16="http://schemas.microsoft.com/office/drawing/2014/main" id="{2FF2C8E7-FD8F-4FE0-88D3-B85A1BA3109A}"/>
                  </a:ext>
                </a:extLst>
              </p:cNvPr>
              <p:cNvSpPr/>
              <p:nvPr/>
            </p:nvSpPr>
            <p:spPr>
              <a:xfrm>
                <a:off x="5123907" y="4774919"/>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49" name="Oval 148">
                <a:extLst>
                  <a:ext uri="{FF2B5EF4-FFF2-40B4-BE49-F238E27FC236}">
                    <a16:creationId xmlns:a16="http://schemas.microsoft.com/office/drawing/2014/main" id="{5742C78A-331A-44CC-B15A-03FC5923A2A7}"/>
                  </a:ext>
                </a:extLst>
              </p:cNvPr>
              <p:cNvSpPr/>
              <p:nvPr/>
            </p:nvSpPr>
            <p:spPr>
              <a:xfrm>
                <a:off x="4877368" y="4773767"/>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50" name="Oval 149">
                <a:extLst>
                  <a:ext uri="{FF2B5EF4-FFF2-40B4-BE49-F238E27FC236}">
                    <a16:creationId xmlns:a16="http://schemas.microsoft.com/office/drawing/2014/main" id="{41A8EF56-503D-490D-870E-0FC1B1F34F30}"/>
                  </a:ext>
                </a:extLst>
              </p:cNvPr>
              <p:cNvSpPr/>
              <p:nvPr/>
            </p:nvSpPr>
            <p:spPr>
              <a:xfrm>
                <a:off x="4630829" y="4772615"/>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51" name="Oval 150">
                <a:extLst>
                  <a:ext uri="{FF2B5EF4-FFF2-40B4-BE49-F238E27FC236}">
                    <a16:creationId xmlns:a16="http://schemas.microsoft.com/office/drawing/2014/main" id="{10739FDF-65BC-419D-9F00-B818D008DA8C}"/>
                  </a:ext>
                </a:extLst>
              </p:cNvPr>
              <p:cNvSpPr/>
              <p:nvPr/>
            </p:nvSpPr>
            <p:spPr>
              <a:xfrm>
                <a:off x="4384290" y="4771463"/>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52" name="Oval 151">
                <a:extLst>
                  <a:ext uri="{FF2B5EF4-FFF2-40B4-BE49-F238E27FC236}">
                    <a16:creationId xmlns:a16="http://schemas.microsoft.com/office/drawing/2014/main" id="{9BAA50CE-6056-4257-BB2B-01F4B7FE68BE}"/>
                  </a:ext>
                </a:extLst>
              </p:cNvPr>
              <p:cNvSpPr/>
              <p:nvPr/>
            </p:nvSpPr>
            <p:spPr>
              <a:xfrm>
                <a:off x="4137751" y="4770311"/>
                <a:ext cx="153552" cy="1535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grpSp>
      </p:grpSp>
      <p:grpSp>
        <p:nvGrpSpPr>
          <p:cNvPr id="163" name="Group 162">
            <a:extLst>
              <a:ext uri="{FF2B5EF4-FFF2-40B4-BE49-F238E27FC236}">
                <a16:creationId xmlns:a16="http://schemas.microsoft.com/office/drawing/2014/main" id="{A2D3D2E8-4B44-44B4-8A5B-786AA247D293}"/>
              </a:ext>
            </a:extLst>
          </p:cNvPr>
          <p:cNvGrpSpPr/>
          <p:nvPr/>
        </p:nvGrpSpPr>
        <p:grpSpPr>
          <a:xfrm>
            <a:off x="298401" y="4811198"/>
            <a:ext cx="2181675" cy="728483"/>
            <a:chOff x="2166848" y="4081836"/>
            <a:chExt cx="2021930" cy="675142"/>
          </a:xfrm>
        </p:grpSpPr>
        <p:sp>
          <p:nvSpPr>
            <p:cNvPr id="164" name="Rectangle 163">
              <a:extLst>
                <a:ext uri="{FF2B5EF4-FFF2-40B4-BE49-F238E27FC236}">
                  <a16:creationId xmlns:a16="http://schemas.microsoft.com/office/drawing/2014/main" id="{C6EFED97-4F36-491F-A4E3-D1047C4971FB}"/>
                </a:ext>
              </a:extLst>
            </p:cNvPr>
            <p:cNvSpPr/>
            <p:nvPr/>
          </p:nvSpPr>
          <p:spPr>
            <a:xfrm>
              <a:off x="3298799" y="4081836"/>
              <a:ext cx="889979" cy="675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184995" indent="-184995" algn="r" rtl="1">
                <a:lnSpc>
                  <a:spcPct val="107000"/>
                </a:lnSpc>
                <a:buFont typeface="Wingdings" panose="05000000000000000000" pitchFamily="2" charset="2"/>
                <a:buChar char="§"/>
              </a:pPr>
              <a:r>
                <a:rPr lang="ar-DZ" sz="1015" b="1" dirty="0">
                  <a:solidFill>
                    <a:schemeClr val="bg1"/>
                  </a:solidFill>
                  <a:latin typeface="Mothanna" panose="02000503000000000000" pitchFamily="2" charset="-78"/>
                  <a:cs typeface="Mothanna" panose="02000503000000000000" pitchFamily="2" charset="-78"/>
                </a:rPr>
                <a:t>فوتوشوب</a:t>
              </a:r>
              <a:endParaRPr lang="ar-MA" sz="1015" b="1" dirty="0">
                <a:solidFill>
                  <a:schemeClr val="bg1"/>
                </a:solidFill>
                <a:latin typeface="Mothanna" panose="02000503000000000000" pitchFamily="2" charset="-78"/>
                <a:cs typeface="Mothanna" panose="02000503000000000000" pitchFamily="2" charset="-78"/>
              </a:endParaRPr>
            </a:p>
            <a:p>
              <a:pPr marL="184995" indent="-184995" algn="r" rtl="1">
                <a:lnSpc>
                  <a:spcPct val="107000"/>
                </a:lnSpc>
                <a:spcBef>
                  <a:spcPts val="647"/>
                </a:spcBef>
                <a:spcAft>
                  <a:spcPts val="647"/>
                </a:spcAft>
                <a:buFont typeface="Wingdings" panose="05000000000000000000" pitchFamily="2" charset="2"/>
                <a:buChar char="§"/>
              </a:pPr>
              <a:r>
                <a:rPr lang="ar-DZ" sz="1015" b="1" dirty="0">
                  <a:solidFill>
                    <a:schemeClr val="bg1"/>
                  </a:solidFill>
                  <a:latin typeface="Mothanna" panose="02000503000000000000" pitchFamily="2" charset="-78"/>
                  <a:cs typeface="Mothanna" panose="02000503000000000000" pitchFamily="2" charset="-78"/>
                </a:rPr>
                <a:t>إليستراتور</a:t>
              </a:r>
              <a:endParaRPr lang="fr-FR" sz="1015" b="1" dirty="0">
                <a:solidFill>
                  <a:schemeClr val="bg1"/>
                </a:solidFill>
                <a:latin typeface="Mothanna" panose="02000503000000000000" pitchFamily="2" charset="-78"/>
                <a:cs typeface="Mothanna" panose="02000503000000000000" pitchFamily="2" charset="-78"/>
              </a:endParaRPr>
            </a:p>
            <a:p>
              <a:pPr marL="184995" indent="-184995" algn="r" rtl="1">
                <a:lnSpc>
                  <a:spcPct val="107000"/>
                </a:lnSpc>
                <a:buFont typeface="Wingdings" panose="05000000000000000000" pitchFamily="2" charset="2"/>
                <a:buChar char="§"/>
              </a:pPr>
              <a:r>
                <a:rPr lang="ar-DZ" sz="1015" b="1" dirty="0">
                  <a:solidFill>
                    <a:schemeClr val="bg1"/>
                  </a:solidFill>
                  <a:latin typeface="Mothanna" panose="02000503000000000000" pitchFamily="2" charset="-78"/>
                  <a:cs typeface="Mothanna" panose="02000503000000000000" pitchFamily="2" charset="-78"/>
                </a:rPr>
                <a:t>فلاش</a:t>
              </a:r>
              <a:endParaRPr lang="fr-FR" sz="1015" b="1" dirty="0">
                <a:solidFill>
                  <a:schemeClr val="bg1"/>
                </a:solidFill>
                <a:latin typeface="Mothanna" panose="02000503000000000000" pitchFamily="2" charset="-78"/>
                <a:cs typeface="Mothanna" panose="02000503000000000000" pitchFamily="2" charset="-78"/>
              </a:endParaRPr>
            </a:p>
          </p:txBody>
        </p:sp>
        <p:grpSp>
          <p:nvGrpSpPr>
            <p:cNvPr id="165" name="Group 164">
              <a:extLst>
                <a:ext uri="{FF2B5EF4-FFF2-40B4-BE49-F238E27FC236}">
                  <a16:creationId xmlns:a16="http://schemas.microsoft.com/office/drawing/2014/main" id="{73DA418B-F28B-4599-89B7-C1CCCE98D7AB}"/>
                </a:ext>
              </a:extLst>
            </p:cNvPr>
            <p:cNvGrpSpPr/>
            <p:nvPr/>
          </p:nvGrpSpPr>
          <p:grpSpPr>
            <a:xfrm>
              <a:off x="2169152" y="4097061"/>
              <a:ext cx="1139708" cy="158160"/>
              <a:chOff x="2169152" y="4097061"/>
              <a:chExt cx="1139708" cy="158160"/>
            </a:xfrm>
          </p:grpSpPr>
          <p:sp>
            <p:nvSpPr>
              <p:cNvPr id="178" name="Oval 177">
                <a:extLst>
                  <a:ext uri="{FF2B5EF4-FFF2-40B4-BE49-F238E27FC236}">
                    <a16:creationId xmlns:a16="http://schemas.microsoft.com/office/drawing/2014/main" id="{FEC1403D-F826-4208-83DA-C64FB3C7B921}"/>
                  </a:ext>
                </a:extLst>
              </p:cNvPr>
              <p:cNvSpPr/>
              <p:nvPr/>
            </p:nvSpPr>
            <p:spPr>
              <a:xfrm>
                <a:off x="3155308" y="4101669"/>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79" name="Oval 178">
                <a:extLst>
                  <a:ext uri="{FF2B5EF4-FFF2-40B4-BE49-F238E27FC236}">
                    <a16:creationId xmlns:a16="http://schemas.microsoft.com/office/drawing/2014/main" id="{1BA25339-071C-4943-8FBA-D9E578A6B163}"/>
                  </a:ext>
                </a:extLst>
              </p:cNvPr>
              <p:cNvSpPr/>
              <p:nvPr/>
            </p:nvSpPr>
            <p:spPr>
              <a:xfrm>
                <a:off x="2908769" y="4100517"/>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80" name="Oval 179">
                <a:extLst>
                  <a:ext uri="{FF2B5EF4-FFF2-40B4-BE49-F238E27FC236}">
                    <a16:creationId xmlns:a16="http://schemas.microsoft.com/office/drawing/2014/main" id="{FFB52BE9-8EC0-4F71-859A-0BF970912156}"/>
                  </a:ext>
                </a:extLst>
              </p:cNvPr>
              <p:cNvSpPr/>
              <p:nvPr/>
            </p:nvSpPr>
            <p:spPr>
              <a:xfrm>
                <a:off x="2662230" y="4099365"/>
                <a:ext cx="153552" cy="1535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81" name="Oval 180">
                <a:extLst>
                  <a:ext uri="{FF2B5EF4-FFF2-40B4-BE49-F238E27FC236}">
                    <a16:creationId xmlns:a16="http://schemas.microsoft.com/office/drawing/2014/main" id="{04AFD935-BF6D-48AF-A426-C2A7E41E0883}"/>
                  </a:ext>
                </a:extLst>
              </p:cNvPr>
              <p:cNvSpPr/>
              <p:nvPr/>
            </p:nvSpPr>
            <p:spPr>
              <a:xfrm>
                <a:off x="2415691" y="4098213"/>
                <a:ext cx="153552" cy="1535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82" name="Oval 181">
                <a:extLst>
                  <a:ext uri="{FF2B5EF4-FFF2-40B4-BE49-F238E27FC236}">
                    <a16:creationId xmlns:a16="http://schemas.microsoft.com/office/drawing/2014/main" id="{59C10126-2D69-4DEC-8610-F7F96CF81E42}"/>
                  </a:ext>
                </a:extLst>
              </p:cNvPr>
              <p:cNvSpPr/>
              <p:nvPr/>
            </p:nvSpPr>
            <p:spPr>
              <a:xfrm>
                <a:off x="2169152" y="4097061"/>
                <a:ext cx="153552" cy="1535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grpSp>
        <p:grpSp>
          <p:nvGrpSpPr>
            <p:cNvPr id="166" name="Group 165">
              <a:extLst>
                <a:ext uri="{FF2B5EF4-FFF2-40B4-BE49-F238E27FC236}">
                  <a16:creationId xmlns:a16="http://schemas.microsoft.com/office/drawing/2014/main" id="{CBD02996-40AC-47AC-AFDC-9D2568BE6976}"/>
                </a:ext>
              </a:extLst>
            </p:cNvPr>
            <p:cNvGrpSpPr/>
            <p:nvPr/>
          </p:nvGrpSpPr>
          <p:grpSpPr>
            <a:xfrm>
              <a:off x="2168000" y="4316134"/>
              <a:ext cx="1139708" cy="158160"/>
              <a:chOff x="2169152" y="4097061"/>
              <a:chExt cx="1139708" cy="158160"/>
            </a:xfrm>
          </p:grpSpPr>
          <p:sp>
            <p:nvSpPr>
              <p:cNvPr id="173" name="Oval 172">
                <a:extLst>
                  <a:ext uri="{FF2B5EF4-FFF2-40B4-BE49-F238E27FC236}">
                    <a16:creationId xmlns:a16="http://schemas.microsoft.com/office/drawing/2014/main" id="{5426F28D-35DC-47E7-A336-9FDAE0281288}"/>
                  </a:ext>
                </a:extLst>
              </p:cNvPr>
              <p:cNvSpPr/>
              <p:nvPr/>
            </p:nvSpPr>
            <p:spPr>
              <a:xfrm>
                <a:off x="3155308" y="4101669"/>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74" name="Oval 173">
                <a:extLst>
                  <a:ext uri="{FF2B5EF4-FFF2-40B4-BE49-F238E27FC236}">
                    <a16:creationId xmlns:a16="http://schemas.microsoft.com/office/drawing/2014/main" id="{B6140ED3-00B4-40BF-9F94-C8F93F8D4448}"/>
                  </a:ext>
                </a:extLst>
              </p:cNvPr>
              <p:cNvSpPr/>
              <p:nvPr/>
            </p:nvSpPr>
            <p:spPr>
              <a:xfrm>
                <a:off x="2908769" y="4100517"/>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75" name="Oval 174">
                <a:extLst>
                  <a:ext uri="{FF2B5EF4-FFF2-40B4-BE49-F238E27FC236}">
                    <a16:creationId xmlns:a16="http://schemas.microsoft.com/office/drawing/2014/main" id="{96E20ABD-0BDD-4A09-B6A5-EC4A927168E3}"/>
                  </a:ext>
                </a:extLst>
              </p:cNvPr>
              <p:cNvSpPr/>
              <p:nvPr/>
            </p:nvSpPr>
            <p:spPr>
              <a:xfrm>
                <a:off x="2662230" y="4099365"/>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76" name="Oval 175">
                <a:extLst>
                  <a:ext uri="{FF2B5EF4-FFF2-40B4-BE49-F238E27FC236}">
                    <a16:creationId xmlns:a16="http://schemas.microsoft.com/office/drawing/2014/main" id="{BE2F169B-421A-4B8B-ACAD-B879C23B93D7}"/>
                  </a:ext>
                </a:extLst>
              </p:cNvPr>
              <p:cNvSpPr/>
              <p:nvPr/>
            </p:nvSpPr>
            <p:spPr>
              <a:xfrm>
                <a:off x="2415691" y="4098213"/>
                <a:ext cx="153552" cy="1535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77" name="Oval 176">
                <a:extLst>
                  <a:ext uri="{FF2B5EF4-FFF2-40B4-BE49-F238E27FC236}">
                    <a16:creationId xmlns:a16="http://schemas.microsoft.com/office/drawing/2014/main" id="{CBE07EE7-33D5-45BA-9A35-F4261D703CD1}"/>
                  </a:ext>
                </a:extLst>
              </p:cNvPr>
              <p:cNvSpPr/>
              <p:nvPr/>
            </p:nvSpPr>
            <p:spPr>
              <a:xfrm>
                <a:off x="2169152" y="4097061"/>
                <a:ext cx="153552" cy="1535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grpSp>
        <p:grpSp>
          <p:nvGrpSpPr>
            <p:cNvPr id="167" name="Group 166">
              <a:extLst>
                <a:ext uri="{FF2B5EF4-FFF2-40B4-BE49-F238E27FC236}">
                  <a16:creationId xmlns:a16="http://schemas.microsoft.com/office/drawing/2014/main" id="{2CBE645C-4472-4E49-8E4C-F68507333492}"/>
                </a:ext>
              </a:extLst>
            </p:cNvPr>
            <p:cNvGrpSpPr/>
            <p:nvPr/>
          </p:nvGrpSpPr>
          <p:grpSpPr>
            <a:xfrm>
              <a:off x="2166848" y="4535207"/>
              <a:ext cx="1139708" cy="158160"/>
              <a:chOff x="2169152" y="4097061"/>
              <a:chExt cx="1139708" cy="158160"/>
            </a:xfrm>
          </p:grpSpPr>
          <p:sp>
            <p:nvSpPr>
              <p:cNvPr id="168" name="Oval 167">
                <a:extLst>
                  <a:ext uri="{FF2B5EF4-FFF2-40B4-BE49-F238E27FC236}">
                    <a16:creationId xmlns:a16="http://schemas.microsoft.com/office/drawing/2014/main" id="{938CE0E2-2F3A-49C3-916A-0976A170BC64}"/>
                  </a:ext>
                </a:extLst>
              </p:cNvPr>
              <p:cNvSpPr/>
              <p:nvPr/>
            </p:nvSpPr>
            <p:spPr>
              <a:xfrm>
                <a:off x="3155308" y="4101669"/>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69" name="Oval 168">
                <a:extLst>
                  <a:ext uri="{FF2B5EF4-FFF2-40B4-BE49-F238E27FC236}">
                    <a16:creationId xmlns:a16="http://schemas.microsoft.com/office/drawing/2014/main" id="{E7B46EE3-E9DB-46EE-BD34-B6B09384F510}"/>
                  </a:ext>
                </a:extLst>
              </p:cNvPr>
              <p:cNvSpPr/>
              <p:nvPr/>
            </p:nvSpPr>
            <p:spPr>
              <a:xfrm>
                <a:off x="2908769" y="4100517"/>
                <a:ext cx="153552" cy="1535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70" name="Oval 169">
                <a:extLst>
                  <a:ext uri="{FF2B5EF4-FFF2-40B4-BE49-F238E27FC236}">
                    <a16:creationId xmlns:a16="http://schemas.microsoft.com/office/drawing/2014/main" id="{69B75243-1E63-4311-9437-866E8B31B983}"/>
                  </a:ext>
                </a:extLst>
              </p:cNvPr>
              <p:cNvSpPr/>
              <p:nvPr/>
            </p:nvSpPr>
            <p:spPr>
              <a:xfrm>
                <a:off x="2662230" y="4099365"/>
                <a:ext cx="153552" cy="1535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71" name="Oval 170">
                <a:extLst>
                  <a:ext uri="{FF2B5EF4-FFF2-40B4-BE49-F238E27FC236}">
                    <a16:creationId xmlns:a16="http://schemas.microsoft.com/office/drawing/2014/main" id="{4C4F59EB-9EE3-4B78-9F39-A87391D3DC31}"/>
                  </a:ext>
                </a:extLst>
              </p:cNvPr>
              <p:cNvSpPr/>
              <p:nvPr/>
            </p:nvSpPr>
            <p:spPr>
              <a:xfrm>
                <a:off x="2415691" y="4098213"/>
                <a:ext cx="153552" cy="1535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72" name="Oval 171">
                <a:extLst>
                  <a:ext uri="{FF2B5EF4-FFF2-40B4-BE49-F238E27FC236}">
                    <a16:creationId xmlns:a16="http://schemas.microsoft.com/office/drawing/2014/main" id="{21746361-D5A4-46E2-844B-A48D12C4A02E}"/>
                  </a:ext>
                </a:extLst>
              </p:cNvPr>
              <p:cNvSpPr/>
              <p:nvPr/>
            </p:nvSpPr>
            <p:spPr>
              <a:xfrm>
                <a:off x="2169152" y="4097061"/>
                <a:ext cx="153552" cy="1535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grpSp>
      </p:grpSp>
      <p:grpSp>
        <p:nvGrpSpPr>
          <p:cNvPr id="183" name="Group 182">
            <a:extLst>
              <a:ext uri="{FF2B5EF4-FFF2-40B4-BE49-F238E27FC236}">
                <a16:creationId xmlns:a16="http://schemas.microsoft.com/office/drawing/2014/main" id="{AC65D353-3DDB-4317-A4FC-4EA1D4B6D636}"/>
              </a:ext>
            </a:extLst>
          </p:cNvPr>
          <p:cNvGrpSpPr/>
          <p:nvPr/>
        </p:nvGrpSpPr>
        <p:grpSpPr>
          <a:xfrm>
            <a:off x="328358" y="3770481"/>
            <a:ext cx="2148762" cy="688793"/>
            <a:chOff x="103662" y="3377274"/>
            <a:chExt cx="1991427" cy="638359"/>
          </a:xfrm>
        </p:grpSpPr>
        <p:sp>
          <p:nvSpPr>
            <p:cNvPr id="184" name="Rectangle 183">
              <a:extLst>
                <a:ext uri="{FF2B5EF4-FFF2-40B4-BE49-F238E27FC236}">
                  <a16:creationId xmlns:a16="http://schemas.microsoft.com/office/drawing/2014/main" id="{1F4C3281-BE07-47EE-B18F-CC0665A447A0}"/>
                </a:ext>
              </a:extLst>
            </p:cNvPr>
            <p:cNvSpPr/>
            <p:nvPr/>
          </p:nvSpPr>
          <p:spPr>
            <a:xfrm>
              <a:off x="1141705" y="3377274"/>
              <a:ext cx="953384" cy="638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184995" indent="-184995" algn="r" rtl="1">
                <a:lnSpc>
                  <a:spcPct val="107000"/>
                </a:lnSpc>
                <a:buFont typeface="Wingdings" panose="05000000000000000000" pitchFamily="2" charset="2"/>
                <a:buChar char="§"/>
              </a:pPr>
              <a:r>
                <a:rPr lang="ar-DZ" sz="1015" b="1" dirty="0">
                  <a:solidFill>
                    <a:schemeClr val="bg1"/>
                  </a:solidFill>
                  <a:latin typeface="Mothanna" panose="02000503000000000000" pitchFamily="2" charset="-78"/>
                  <a:cs typeface="Mothanna" panose="02000503000000000000" pitchFamily="2" charset="-78"/>
                </a:rPr>
                <a:t>التواصل</a:t>
              </a:r>
              <a:endParaRPr lang="ar-MA" sz="1015" b="1" dirty="0">
                <a:solidFill>
                  <a:schemeClr val="bg1"/>
                </a:solidFill>
                <a:latin typeface="Mothanna" panose="02000503000000000000" pitchFamily="2" charset="-78"/>
                <a:cs typeface="Mothanna" panose="02000503000000000000" pitchFamily="2" charset="-78"/>
              </a:endParaRPr>
            </a:p>
            <a:p>
              <a:pPr marL="184995" indent="-184995" algn="r" rtl="1">
                <a:lnSpc>
                  <a:spcPct val="107000"/>
                </a:lnSpc>
                <a:spcBef>
                  <a:spcPts val="647"/>
                </a:spcBef>
                <a:spcAft>
                  <a:spcPts val="647"/>
                </a:spcAft>
                <a:buFont typeface="Wingdings" panose="05000000000000000000" pitchFamily="2" charset="2"/>
                <a:buChar char="§"/>
              </a:pPr>
              <a:r>
                <a:rPr lang="ar-DZ" sz="1015" b="1" dirty="0">
                  <a:solidFill>
                    <a:schemeClr val="bg1"/>
                  </a:solidFill>
                  <a:latin typeface="Mothanna" panose="02000503000000000000" pitchFamily="2" charset="-78"/>
                  <a:cs typeface="Mothanna" panose="02000503000000000000" pitchFamily="2" charset="-78"/>
                </a:rPr>
                <a:t>روح الفريق</a:t>
              </a:r>
              <a:endParaRPr lang="fr-FR" sz="1015" b="1" dirty="0">
                <a:solidFill>
                  <a:schemeClr val="bg1"/>
                </a:solidFill>
                <a:latin typeface="Mothanna" panose="02000503000000000000" pitchFamily="2" charset="-78"/>
                <a:cs typeface="Mothanna" panose="02000503000000000000" pitchFamily="2" charset="-78"/>
              </a:endParaRPr>
            </a:p>
            <a:p>
              <a:pPr marL="184995" indent="-184995" algn="r" rtl="1">
                <a:lnSpc>
                  <a:spcPct val="107000"/>
                </a:lnSpc>
                <a:buFont typeface="Wingdings" panose="05000000000000000000" pitchFamily="2" charset="2"/>
                <a:buChar char="§"/>
              </a:pPr>
              <a:r>
                <a:rPr lang="ar-DZ" sz="755" b="1" dirty="0">
                  <a:solidFill>
                    <a:schemeClr val="bg1"/>
                  </a:solidFill>
                  <a:latin typeface="Mothanna" panose="02000503000000000000" pitchFamily="2" charset="-78"/>
                  <a:cs typeface="Mothanna" panose="02000503000000000000" pitchFamily="2" charset="-78"/>
                </a:rPr>
                <a:t>سهولة التكيف</a:t>
              </a:r>
              <a:endParaRPr lang="fr-FR" sz="755" b="1" dirty="0">
                <a:solidFill>
                  <a:schemeClr val="bg1"/>
                </a:solidFill>
                <a:latin typeface="Mothanna" panose="02000503000000000000" pitchFamily="2" charset="-78"/>
                <a:cs typeface="Mothanna" panose="02000503000000000000" pitchFamily="2" charset="-78"/>
              </a:endParaRPr>
            </a:p>
          </p:txBody>
        </p:sp>
        <p:grpSp>
          <p:nvGrpSpPr>
            <p:cNvPr id="185" name="Group 184">
              <a:extLst>
                <a:ext uri="{FF2B5EF4-FFF2-40B4-BE49-F238E27FC236}">
                  <a16:creationId xmlns:a16="http://schemas.microsoft.com/office/drawing/2014/main" id="{785C5452-45F1-401D-8559-AC8119C021AA}"/>
                </a:ext>
              </a:extLst>
            </p:cNvPr>
            <p:cNvGrpSpPr/>
            <p:nvPr/>
          </p:nvGrpSpPr>
          <p:grpSpPr>
            <a:xfrm>
              <a:off x="105966" y="3395598"/>
              <a:ext cx="1139708" cy="158160"/>
              <a:chOff x="105966" y="3395598"/>
              <a:chExt cx="1139708" cy="158160"/>
            </a:xfrm>
          </p:grpSpPr>
          <p:sp>
            <p:nvSpPr>
              <p:cNvPr id="198" name="Oval 197">
                <a:extLst>
                  <a:ext uri="{FF2B5EF4-FFF2-40B4-BE49-F238E27FC236}">
                    <a16:creationId xmlns:a16="http://schemas.microsoft.com/office/drawing/2014/main" id="{5D98C554-5A36-428E-9BE1-93B95FF8B287}"/>
                  </a:ext>
                </a:extLst>
              </p:cNvPr>
              <p:cNvSpPr/>
              <p:nvPr/>
            </p:nvSpPr>
            <p:spPr>
              <a:xfrm>
                <a:off x="1092122" y="3400206"/>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99" name="Oval 198">
                <a:extLst>
                  <a:ext uri="{FF2B5EF4-FFF2-40B4-BE49-F238E27FC236}">
                    <a16:creationId xmlns:a16="http://schemas.microsoft.com/office/drawing/2014/main" id="{73EB12FB-DD5E-4C5E-BCA0-7AE12F7E3407}"/>
                  </a:ext>
                </a:extLst>
              </p:cNvPr>
              <p:cNvSpPr/>
              <p:nvPr/>
            </p:nvSpPr>
            <p:spPr>
              <a:xfrm>
                <a:off x="845583" y="3399054"/>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200" name="Oval 199">
                <a:extLst>
                  <a:ext uri="{FF2B5EF4-FFF2-40B4-BE49-F238E27FC236}">
                    <a16:creationId xmlns:a16="http://schemas.microsoft.com/office/drawing/2014/main" id="{423C17B0-93C8-4213-B923-34FCB734B3D1}"/>
                  </a:ext>
                </a:extLst>
              </p:cNvPr>
              <p:cNvSpPr/>
              <p:nvPr/>
            </p:nvSpPr>
            <p:spPr>
              <a:xfrm>
                <a:off x="599044" y="3397902"/>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201" name="Oval 200">
                <a:extLst>
                  <a:ext uri="{FF2B5EF4-FFF2-40B4-BE49-F238E27FC236}">
                    <a16:creationId xmlns:a16="http://schemas.microsoft.com/office/drawing/2014/main" id="{1460F4AC-750F-4D22-899D-5777D806ACC4}"/>
                  </a:ext>
                </a:extLst>
              </p:cNvPr>
              <p:cNvSpPr/>
              <p:nvPr/>
            </p:nvSpPr>
            <p:spPr>
              <a:xfrm>
                <a:off x="352505" y="3396750"/>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202" name="Oval 201">
                <a:extLst>
                  <a:ext uri="{FF2B5EF4-FFF2-40B4-BE49-F238E27FC236}">
                    <a16:creationId xmlns:a16="http://schemas.microsoft.com/office/drawing/2014/main" id="{A9BF395E-8E80-4677-9D14-A4088F4B75DE}"/>
                  </a:ext>
                </a:extLst>
              </p:cNvPr>
              <p:cNvSpPr/>
              <p:nvPr/>
            </p:nvSpPr>
            <p:spPr>
              <a:xfrm>
                <a:off x="105966" y="3395598"/>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grpSp>
        <p:grpSp>
          <p:nvGrpSpPr>
            <p:cNvPr id="186" name="Group 185">
              <a:extLst>
                <a:ext uri="{FF2B5EF4-FFF2-40B4-BE49-F238E27FC236}">
                  <a16:creationId xmlns:a16="http://schemas.microsoft.com/office/drawing/2014/main" id="{5059A77D-707E-45FB-BBD7-528751A0691C}"/>
                </a:ext>
              </a:extLst>
            </p:cNvPr>
            <p:cNvGrpSpPr/>
            <p:nvPr/>
          </p:nvGrpSpPr>
          <p:grpSpPr>
            <a:xfrm>
              <a:off x="104814" y="3614671"/>
              <a:ext cx="1139708" cy="158160"/>
              <a:chOff x="105966" y="3395598"/>
              <a:chExt cx="1139708" cy="158160"/>
            </a:xfrm>
          </p:grpSpPr>
          <p:sp>
            <p:nvSpPr>
              <p:cNvPr id="193" name="Oval 192">
                <a:extLst>
                  <a:ext uri="{FF2B5EF4-FFF2-40B4-BE49-F238E27FC236}">
                    <a16:creationId xmlns:a16="http://schemas.microsoft.com/office/drawing/2014/main" id="{A4C19131-C6B7-4E89-AFC7-EC4EABB836E4}"/>
                  </a:ext>
                </a:extLst>
              </p:cNvPr>
              <p:cNvSpPr/>
              <p:nvPr/>
            </p:nvSpPr>
            <p:spPr>
              <a:xfrm>
                <a:off x="1092122" y="3400206"/>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94" name="Oval 193">
                <a:extLst>
                  <a:ext uri="{FF2B5EF4-FFF2-40B4-BE49-F238E27FC236}">
                    <a16:creationId xmlns:a16="http://schemas.microsoft.com/office/drawing/2014/main" id="{5560A7A0-B229-43B7-9578-32058BAA4C3A}"/>
                  </a:ext>
                </a:extLst>
              </p:cNvPr>
              <p:cNvSpPr/>
              <p:nvPr/>
            </p:nvSpPr>
            <p:spPr>
              <a:xfrm>
                <a:off x="845583" y="3399054"/>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95" name="Oval 194">
                <a:extLst>
                  <a:ext uri="{FF2B5EF4-FFF2-40B4-BE49-F238E27FC236}">
                    <a16:creationId xmlns:a16="http://schemas.microsoft.com/office/drawing/2014/main" id="{AC757257-37C9-4E0F-A7F5-343977B139A9}"/>
                  </a:ext>
                </a:extLst>
              </p:cNvPr>
              <p:cNvSpPr/>
              <p:nvPr/>
            </p:nvSpPr>
            <p:spPr>
              <a:xfrm>
                <a:off x="599044" y="3397902"/>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96" name="Oval 195">
                <a:extLst>
                  <a:ext uri="{FF2B5EF4-FFF2-40B4-BE49-F238E27FC236}">
                    <a16:creationId xmlns:a16="http://schemas.microsoft.com/office/drawing/2014/main" id="{92F55A83-EB8C-42DD-A6B0-4512B69CEF8C}"/>
                  </a:ext>
                </a:extLst>
              </p:cNvPr>
              <p:cNvSpPr/>
              <p:nvPr/>
            </p:nvSpPr>
            <p:spPr>
              <a:xfrm>
                <a:off x="352505" y="3396750"/>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97" name="Oval 196">
                <a:extLst>
                  <a:ext uri="{FF2B5EF4-FFF2-40B4-BE49-F238E27FC236}">
                    <a16:creationId xmlns:a16="http://schemas.microsoft.com/office/drawing/2014/main" id="{D9F04C11-7A51-402F-8BBA-7A078F238C5F}"/>
                  </a:ext>
                </a:extLst>
              </p:cNvPr>
              <p:cNvSpPr/>
              <p:nvPr/>
            </p:nvSpPr>
            <p:spPr>
              <a:xfrm>
                <a:off x="105966" y="3395598"/>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grpSp>
        <p:grpSp>
          <p:nvGrpSpPr>
            <p:cNvPr id="187" name="Group 186">
              <a:extLst>
                <a:ext uri="{FF2B5EF4-FFF2-40B4-BE49-F238E27FC236}">
                  <a16:creationId xmlns:a16="http://schemas.microsoft.com/office/drawing/2014/main" id="{2DBD2B21-09B0-4D33-A544-F6FF2972E6D1}"/>
                </a:ext>
              </a:extLst>
            </p:cNvPr>
            <p:cNvGrpSpPr/>
            <p:nvPr/>
          </p:nvGrpSpPr>
          <p:grpSpPr>
            <a:xfrm>
              <a:off x="103662" y="3833744"/>
              <a:ext cx="1139708" cy="158160"/>
              <a:chOff x="105966" y="3395598"/>
              <a:chExt cx="1139708" cy="158160"/>
            </a:xfrm>
          </p:grpSpPr>
          <p:sp>
            <p:nvSpPr>
              <p:cNvPr id="188" name="Oval 187">
                <a:extLst>
                  <a:ext uri="{FF2B5EF4-FFF2-40B4-BE49-F238E27FC236}">
                    <a16:creationId xmlns:a16="http://schemas.microsoft.com/office/drawing/2014/main" id="{D0CA08FB-CE31-4555-ADAB-8A4D827B9F97}"/>
                  </a:ext>
                </a:extLst>
              </p:cNvPr>
              <p:cNvSpPr/>
              <p:nvPr/>
            </p:nvSpPr>
            <p:spPr>
              <a:xfrm>
                <a:off x="1092122" y="3400206"/>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89" name="Oval 188">
                <a:extLst>
                  <a:ext uri="{FF2B5EF4-FFF2-40B4-BE49-F238E27FC236}">
                    <a16:creationId xmlns:a16="http://schemas.microsoft.com/office/drawing/2014/main" id="{40D70819-2B94-4C38-9CED-785E7DCCA100}"/>
                  </a:ext>
                </a:extLst>
              </p:cNvPr>
              <p:cNvSpPr/>
              <p:nvPr/>
            </p:nvSpPr>
            <p:spPr>
              <a:xfrm>
                <a:off x="845583" y="3399054"/>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90" name="Oval 189">
                <a:extLst>
                  <a:ext uri="{FF2B5EF4-FFF2-40B4-BE49-F238E27FC236}">
                    <a16:creationId xmlns:a16="http://schemas.microsoft.com/office/drawing/2014/main" id="{F4AA9D8A-D232-4F96-9512-024187424AFE}"/>
                  </a:ext>
                </a:extLst>
              </p:cNvPr>
              <p:cNvSpPr/>
              <p:nvPr/>
            </p:nvSpPr>
            <p:spPr>
              <a:xfrm>
                <a:off x="599044" y="3397902"/>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91" name="Oval 190">
                <a:extLst>
                  <a:ext uri="{FF2B5EF4-FFF2-40B4-BE49-F238E27FC236}">
                    <a16:creationId xmlns:a16="http://schemas.microsoft.com/office/drawing/2014/main" id="{FEA13F0C-8B41-48F1-AA52-6D9FB36E40FA}"/>
                  </a:ext>
                </a:extLst>
              </p:cNvPr>
              <p:cNvSpPr/>
              <p:nvPr/>
            </p:nvSpPr>
            <p:spPr>
              <a:xfrm>
                <a:off x="352505" y="3396750"/>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sp>
            <p:nvSpPr>
              <p:cNvPr id="192" name="Oval 191">
                <a:extLst>
                  <a:ext uri="{FF2B5EF4-FFF2-40B4-BE49-F238E27FC236}">
                    <a16:creationId xmlns:a16="http://schemas.microsoft.com/office/drawing/2014/main" id="{913F5AE5-2CCC-4998-8666-897B94DC266F}"/>
                  </a:ext>
                </a:extLst>
              </p:cNvPr>
              <p:cNvSpPr/>
              <p:nvPr/>
            </p:nvSpPr>
            <p:spPr>
              <a:xfrm>
                <a:off x="105966" y="3395598"/>
                <a:ext cx="153552" cy="153552"/>
              </a:xfrm>
              <a:prstGeom prst="ellipse">
                <a:avLst/>
              </a:prstGeom>
              <a:solidFill>
                <a:srgbClr val="F7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solidFill>
                    <a:schemeClr val="bg1"/>
                  </a:solidFill>
                </a:endParaRPr>
              </a:p>
            </p:txBody>
          </p:sp>
        </p:grpSp>
      </p:grpSp>
      <p:sp>
        <p:nvSpPr>
          <p:cNvPr id="204" name="Rectangle: Rounded Corners 203">
            <a:extLst>
              <a:ext uri="{FF2B5EF4-FFF2-40B4-BE49-F238E27FC236}">
                <a16:creationId xmlns:a16="http://schemas.microsoft.com/office/drawing/2014/main" id="{300D15BD-AC3E-4E46-AAC7-C4BD1A0FA5EA}"/>
              </a:ext>
            </a:extLst>
          </p:cNvPr>
          <p:cNvSpPr/>
          <p:nvPr/>
        </p:nvSpPr>
        <p:spPr>
          <a:xfrm>
            <a:off x="71103" y="7054382"/>
            <a:ext cx="2540033" cy="34959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07000"/>
              </a:lnSpc>
              <a:spcAft>
                <a:spcPts val="738"/>
              </a:spcAft>
              <a:buSzPct val="150000"/>
            </a:pPr>
            <a:r>
              <a:rPr lang="ar-MA" sz="1942" b="1" dirty="0">
                <a:solidFill>
                  <a:schemeClr val="bg1"/>
                </a:solidFill>
                <a:latin typeface="Mothanna" panose="02000503000000000000" pitchFamily="2" charset="-78"/>
                <a:cs typeface="Mothanna" panose="02000503000000000000" pitchFamily="2" charset="-78"/>
              </a:rPr>
              <a:t>الإهتمامـات والهوايـات</a:t>
            </a:r>
            <a:endParaRPr lang="fr-FR" sz="1942" b="1" dirty="0">
              <a:solidFill>
                <a:schemeClr val="bg1"/>
              </a:solidFill>
              <a:latin typeface="Mothanna" panose="02000503000000000000" pitchFamily="2" charset="-78"/>
              <a:cs typeface="Mothanna" panose="02000503000000000000" pitchFamily="2" charset="-78"/>
            </a:endParaRPr>
          </a:p>
        </p:txBody>
      </p:sp>
      <p:graphicFrame>
        <p:nvGraphicFramePr>
          <p:cNvPr id="205" name="Table 204">
            <a:extLst>
              <a:ext uri="{FF2B5EF4-FFF2-40B4-BE49-F238E27FC236}">
                <a16:creationId xmlns:a16="http://schemas.microsoft.com/office/drawing/2014/main" id="{F29E3B7C-69BD-4B2B-BAA1-6B656D078CA4}"/>
              </a:ext>
            </a:extLst>
          </p:cNvPr>
          <p:cNvGraphicFramePr>
            <a:graphicFrameLocks noGrp="1"/>
          </p:cNvGraphicFramePr>
          <p:nvPr/>
        </p:nvGraphicFramePr>
        <p:xfrm>
          <a:off x="388849" y="7538670"/>
          <a:ext cx="2084552" cy="678585"/>
        </p:xfrm>
        <a:graphic>
          <a:graphicData uri="http://schemas.openxmlformats.org/drawingml/2006/table">
            <a:tbl>
              <a:tblPr firstRow="1" bandRow="1">
                <a:tableStyleId>{5C22544A-7EE6-4342-B048-85BDC9FD1C3A}</a:tableStyleId>
              </a:tblPr>
              <a:tblGrid>
                <a:gridCol w="2084552">
                  <a:extLst>
                    <a:ext uri="{9D8B030D-6E8A-4147-A177-3AD203B41FA5}">
                      <a16:colId xmlns:a16="http://schemas.microsoft.com/office/drawing/2014/main" val="1372251140"/>
                    </a:ext>
                  </a:extLst>
                </a:gridCol>
              </a:tblGrid>
              <a:tr h="678585">
                <a:tc>
                  <a:txBody>
                    <a:bodyPr/>
                    <a:lstStyle/>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الق</a:t>
                      </a:r>
                      <a:r>
                        <a:rPr lang="ar-DZ" sz="1000" b="1" kern="1200" dirty="0">
                          <a:solidFill>
                            <a:schemeClr val="bg1"/>
                          </a:solidFill>
                          <a:latin typeface="Mothanna" panose="02000503000000000000" pitchFamily="2" charset="-78"/>
                          <a:ea typeface="+mn-ea"/>
                          <a:cs typeface="Mothanna" panose="02000503000000000000" pitchFamily="2" charset="-78"/>
                        </a:rPr>
                        <a:t>ـ</a:t>
                      </a:r>
                      <a:r>
                        <a:rPr lang="ar-MA" sz="1000" b="1" kern="1200" dirty="0">
                          <a:solidFill>
                            <a:schemeClr val="bg1"/>
                          </a:solidFill>
                          <a:latin typeface="Mothanna" panose="02000503000000000000" pitchFamily="2" charset="-78"/>
                          <a:ea typeface="+mn-ea"/>
                          <a:cs typeface="Mothanna" panose="02000503000000000000" pitchFamily="2" charset="-78"/>
                        </a:rPr>
                        <a:t>راءة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الرياضـة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السفــر</a:t>
                      </a: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sp>
        <p:nvSpPr>
          <p:cNvPr id="206" name="Subtitle 2">
            <a:extLst>
              <a:ext uri="{FF2B5EF4-FFF2-40B4-BE49-F238E27FC236}">
                <a16:creationId xmlns:a16="http://schemas.microsoft.com/office/drawing/2014/main" id="{73F78BC6-97A7-4F96-9099-D2CF59936D88}"/>
              </a:ext>
            </a:extLst>
          </p:cNvPr>
          <p:cNvSpPr/>
          <p:nvPr/>
        </p:nvSpPr>
        <p:spPr>
          <a:xfrm>
            <a:off x="162581" y="8935528"/>
            <a:ext cx="2284861" cy="575364"/>
          </a:xfrm>
          <a:prstGeom prst="rect">
            <a:avLst/>
          </a:prstGeom>
          <a:noFill/>
          <a:ln cap="flat">
            <a:noFill/>
            <a:prstDash val="solid"/>
          </a:ln>
        </p:spPr>
        <p:txBody>
          <a:bodyPr vert="horz" wrap="square" lIns="84406" tIns="42203" rIns="84406" bIns="42203" anchor="t" anchorCtr="0" compatLnSpc="0">
            <a:spAutoFit/>
          </a:bodyPr>
          <a:lstStyle/>
          <a:p>
            <a:pPr algn="r" rtl="1"/>
            <a:r>
              <a:rPr lang="ar-DZ" sz="1108" b="1" dirty="0">
                <a:solidFill>
                  <a:schemeClr val="bg1"/>
                </a:solidFill>
                <a:latin typeface="Mothanna" panose="02000503000000000000" pitchFamily="2" charset="-78"/>
                <a:ea typeface="Times New Roman" panose="02020603050405020304" pitchFamily="18" charset="0"/>
                <a:cs typeface="Mothanna" panose="02000503000000000000" pitchFamily="2" charset="-78"/>
              </a:rPr>
              <a:t>25-11-2018</a:t>
            </a:r>
            <a:endParaRPr lang="fr-FR" sz="1108" b="1" dirty="0">
              <a:solidFill>
                <a:schemeClr val="bg1"/>
              </a:solidFill>
              <a:latin typeface="Mothanna" panose="02000503000000000000" pitchFamily="2" charset="-78"/>
              <a:ea typeface="Tahoma" panose="020B0604030504040204" pitchFamily="34" charset="0"/>
              <a:cs typeface="Mothanna" panose="02000503000000000000" pitchFamily="2" charset="-78"/>
            </a:endParaRPr>
          </a:p>
          <a:p>
            <a:pPr marL="79132" indent="-79132" algn="r" rtl="1"/>
            <a:r>
              <a:rPr lang="ar-DZ" sz="1108" dirty="0">
                <a:solidFill>
                  <a:schemeClr val="bg1"/>
                </a:solidFill>
                <a:latin typeface="Mothanna" panose="02000503000000000000" pitchFamily="2" charset="-78"/>
                <a:ea typeface="Times New Roman" panose="02020603050405020304" pitchFamily="18" charset="0"/>
                <a:cs typeface="Mothanna" panose="02000503000000000000" pitchFamily="2" charset="-78"/>
              </a:rPr>
              <a:t>مشروع ,,,,,,, </a:t>
            </a:r>
            <a:r>
              <a:rPr lang="ar-MA" sz="1108" dirty="0">
                <a:solidFill>
                  <a:schemeClr val="bg1"/>
                </a:solidFill>
                <a:latin typeface="Mothanna" panose="02000503000000000000" pitchFamily="2" charset="-78"/>
                <a:ea typeface="Times New Roman" panose="02020603050405020304" pitchFamily="18" charset="0"/>
                <a:cs typeface="Mothanna" panose="02000503000000000000" pitchFamily="2" charset="-78"/>
              </a:rPr>
              <a:t>:</a:t>
            </a:r>
            <a:r>
              <a:rPr lang="ar-DZ" sz="1108" dirty="0">
                <a:solidFill>
                  <a:schemeClr val="bg1"/>
                </a:solidFill>
                <a:latin typeface="Mothanna" panose="02000503000000000000" pitchFamily="2" charset="-78"/>
                <a:ea typeface="Times New Roman" panose="02020603050405020304" pitchFamily="18" charset="0"/>
                <a:cs typeface="Mothanna" panose="02000503000000000000" pitchFamily="2" charset="-78"/>
              </a:rPr>
              <a:t> ,,,,,,,,,,,,,,,,,,,,,,,,,,,,,,,,,,,,,,,,,,,,,,,,</a:t>
            </a:r>
            <a:endParaRPr lang="ar-MA" sz="1108" dirty="0">
              <a:solidFill>
                <a:schemeClr val="bg1"/>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207" name="Rectangle: Rounded Corners 206">
            <a:extLst>
              <a:ext uri="{FF2B5EF4-FFF2-40B4-BE49-F238E27FC236}">
                <a16:creationId xmlns:a16="http://schemas.microsoft.com/office/drawing/2014/main" id="{972AB505-DF36-4AFF-B97F-755410EEFAF2}"/>
              </a:ext>
            </a:extLst>
          </p:cNvPr>
          <p:cNvSpPr/>
          <p:nvPr/>
        </p:nvSpPr>
        <p:spPr>
          <a:xfrm>
            <a:off x="283964" y="8450778"/>
            <a:ext cx="2309070" cy="34959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r" rtl="1">
              <a:lnSpc>
                <a:spcPct val="107000"/>
              </a:lnSpc>
              <a:spcAft>
                <a:spcPts val="738"/>
              </a:spcAft>
              <a:buSzPct val="150000"/>
            </a:pPr>
            <a:r>
              <a:rPr lang="ar-DZ" sz="2158" b="1" dirty="0">
                <a:solidFill>
                  <a:schemeClr val="bg1"/>
                </a:solidFill>
                <a:latin typeface="Mothanna" panose="02000503000000000000" pitchFamily="2" charset="-78"/>
                <a:cs typeface="Mothanna" panose="02000503000000000000" pitchFamily="2" charset="-78"/>
              </a:rPr>
              <a:t>الإنجـازات</a:t>
            </a:r>
            <a:endParaRPr lang="ar-MA" sz="2590" b="1" dirty="0">
              <a:solidFill>
                <a:schemeClr val="bg1"/>
              </a:solidFill>
              <a:latin typeface="Mothanna" panose="02000503000000000000" pitchFamily="2" charset="-78"/>
              <a:cs typeface="Mothanna" panose="02000503000000000000" pitchFamily="2" charset="-78"/>
            </a:endParaRPr>
          </a:p>
        </p:txBody>
      </p:sp>
      <p:sp>
        <p:nvSpPr>
          <p:cNvPr id="122" name="Subtitle 2">
            <a:extLst>
              <a:ext uri="{FF2B5EF4-FFF2-40B4-BE49-F238E27FC236}">
                <a16:creationId xmlns:a16="http://schemas.microsoft.com/office/drawing/2014/main" id="{BCE149F7-E0D8-41E0-B9DD-9B40073BE454}"/>
              </a:ext>
            </a:extLst>
          </p:cNvPr>
          <p:cNvSpPr/>
          <p:nvPr/>
        </p:nvSpPr>
        <p:spPr>
          <a:xfrm>
            <a:off x="140877" y="9450703"/>
            <a:ext cx="2284861" cy="575364"/>
          </a:xfrm>
          <a:prstGeom prst="rect">
            <a:avLst/>
          </a:prstGeom>
          <a:noFill/>
          <a:ln cap="flat">
            <a:noFill/>
            <a:prstDash val="solid"/>
          </a:ln>
        </p:spPr>
        <p:txBody>
          <a:bodyPr vert="horz" wrap="square" lIns="84406" tIns="42203" rIns="84406" bIns="42203" anchor="t" anchorCtr="0" compatLnSpc="0">
            <a:spAutoFit/>
          </a:bodyPr>
          <a:lstStyle/>
          <a:p>
            <a:pPr algn="r" rtl="1"/>
            <a:r>
              <a:rPr lang="ar-DZ" sz="1108" b="1" dirty="0">
                <a:solidFill>
                  <a:schemeClr val="bg1"/>
                </a:solidFill>
                <a:latin typeface="Mothanna" panose="02000503000000000000" pitchFamily="2" charset="-78"/>
                <a:ea typeface="Times New Roman" panose="02020603050405020304" pitchFamily="18" charset="0"/>
                <a:cs typeface="Mothanna" panose="02000503000000000000" pitchFamily="2" charset="-78"/>
              </a:rPr>
              <a:t>25-11-2018</a:t>
            </a:r>
            <a:endParaRPr lang="fr-FR" sz="1108" b="1" dirty="0">
              <a:solidFill>
                <a:schemeClr val="bg1"/>
              </a:solidFill>
              <a:latin typeface="Mothanna" panose="02000503000000000000" pitchFamily="2" charset="-78"/>
              <a:ea typeface="Tahoma" panose="020B0604030504040204" pitchFamily="34" charset="0"/>
              <a:cs typeface="Mothanna" panose="02000503000000000000" pitchFamily="2" charset="-78"/>
            </a:endParaRPr>
          </a:p>
          <a:p>
            <a:pPr marL="79132" indent="-79132" algn="r" rtl="1"/>
            <a:r>
              <a:rPr lang="ar-DZ" sz="1108" dirty="0">
                <a:solidFill>
                  <a:schemeClr val="bg1"/>
                </a:solidFill>
                <a:latin typeface="Mothanna" panose="02000503000000000000" pitchFamily="2" charset="-78"/>
                <a:ea typeface="Times New Roman" panose="02020603050405020304" pitchFamily="18" charset="0"/>
                <a:cs typeface="Mothanna" panose="02000503000000000000" pitchFamily="2" charset="-78"/>
              </a:rPr>
              <a:t>مشروع ,,,,,,, </a:t>
            </a:r>
            <a:r>
              <a:rPr lang="ar-MA" sz="1108" dirty="0">
                <a:solidFill>
                  <a:schemeClr val="bg1"/>
                </a:solidFill>
                <a:latin typeface="Mothanna" panose="02000503000000000000" pitchFamily="2" charset="-78"/>
                <a:ea typeface="Times New Roman" panose="02020603050405020304" pitchFamily="18" charset="0"/>
                <a:cs typeface="Mothanna" panose="02000503000000000000" pitchFamily="2" charset="-78"/>
              </a:rPr>
              <a:t>:</a:t>
            </a:r>
            <a:r>
              <a:rPr lang="ar-DZ" sz="1108" dirty="0">
                <a:solidFill>
                  <a:schemeClr val="bg1"/>
                </a:solidFill>
                <a:latin typeface="Mothanna" panose="02000503000000000000" pitchFamily="2" charset="-78"/>
                <a:ea typeface="Times New Roman" panose="02020603050405020304" pitchFamily="18" charset="0"/>
                <a:cs typeface="Mothanna" panose="02000503000000000000" pitchFamily="2" charset="-78"/>
              </a:rPr>
              <a:t> ,,,,,,,,,,,,,,,,,,,,,,,,,,,,,,,,,,,,,,,,,,,,,,,,</a:t>
            </a:r>
            <a:endParaRPr lang="ar-MA" sz="1108" dirty="0">
              <a:solidFill>
                <a:schemeClr val="bg1"/>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123" name="Subtitle 2">
            <a:extLst>
              <a:ext uri="{FF2B5EF4-FFF2-40B4-BE49-F238E27FC236}">
                <a16:creationId xmlns:a16="http://schemas.microsoft.com/office/drawing/2014/main" id="{36EF992E-2A3F-4FC9-BD4A-640BA6313981}"/>
              </a:ext>
            </a:extLst>
          </p:cNvPr>
          <p:cNvSpPr/>
          <p:nvPr/>
        </p:nvSpPr>
        <p:spPr>
          <a:xfrm>
            <a:off x="119172" y="9965877"/>
            <a:ext cx="2284861" cy="575364"/>
          </a:xfrm>
          <a:prstGeom prst="rect">
            <a:avLst/>
          </a:prstGeom>
          <a:noFill/>
          <a:ln cap="flat">
            <a:noFill/>
            <a:prstDash val="solid"/>
          </a:ln>
        </p:spPr>
        <p:txBody>
          <a:bodyPr vert="horz" wrap="square" lIns="84406" tIns="42203" rIns="84406" bIns="42203" anchor="t" anchorCtr="0" compatLnSpc="0">
            <a:spAutoFit/>
          </a:bodyPr>
          <a:lstStyle/>
          <a:p>
            <a:pPr algn="r" rtl="1"/>
            <a:r>
              <a:rPr lang="ar-DZ" sz="1108" b="1" dirty="0">
                <a:solidFill>
                  <a:schemeClr val="bg1"/>
                </a:solidFill>
                <a:latin typeface="Mothanna" panose="02000503000000000000" pitchFamily="2" charset="-78"/>
                <a:ea typeface="Times New Roman" panose="02020603050405020304" pitchFamily="18" charset="0"/>
                <a:cs typeface="Mothanna" panose="02000503000000000000" pitchFamily="2" charset="-78"/>
              </a:rPr>
              <a:t>25-11-2018</a:t>
            </a:r>
            <a:endParaRPr lang="fr-FR" sz="1108" b="1" dirty="0">
              <a:solidFill>
                <a:schemeClr val="bg1"/>
              </a:solidFill>
              <a:latin typeface="Mothanna" panose="02000503000000000000" pitchFamily="2" charset="-78"/>
              <a:ea typeface="Tahoma" panose="020B0604030504040204" pitchFamily="34" charset="0"/>
              <a:cs typeface="Mothanna" panose="02000503000000000000" pitchFamily="2" charset="-78"/>
            </a:endParaRPr>
          </a:p>
          <a:p>
            <a:pPr marL="79132" indent="-79132" algn="r" rtl="1"/>
            <a:r>
              <a:rPr lang="ar-DZ" sz="1108" dirty="0">
                <a:solidFill>
                  <a:schemeClr val="bg1"/>
                </a:solidFill>
                <a:latin typeface="Mothanna" panose="02000503000000000000" pitchFamily="2" charset="-78"/>
                <a:ea typeface="Times New Roman" panose="02020603050405020304" pitchFamily="18" charset="0"/>
                <a:cs typeface="Mothanna" panose="02000503000000000000" pitchFamily="2" charset="-78"/>
              </a:rPr>
              <a:t>مشروع ,,,,,,, </a:t>
            </a:r>
            <a:r>
              <a:rPr lang="ar-MA" sz="1108" dirty="0">
                <a:solidFill>
                  <a:schemeClr val="bg1"/>
                </a:solidFill>
                <a:latin typeface="Mothanna" panose="02000503000000000000" pitchFamily="2" charset="-78"/>
                <a:ea typeface="Times New Roman" panose="02020603050405020304" pitchFamily="18" charset="0"/>
                <a:cs typeface="Mothanna" panose="02000503000000000000" pitchFamily="2" charset="-78"/>
              </a:rPr>
              <a:t>:</a:t>
            </a:r>
            <a:r>
              <a:rPr lang="ar-DZ" sz="1108" dirty="0">
                <a:solidFill>
                  <a:schemeClr val="bg1"/>
                </a:solidFill>
                <a:latin typeface="Mothanna" panose="02000503000000000000" pitchFamily="2" charset="-78"/>
                <a:ea typeface="Times New Roman" panose="02020603050405020304" pitchFamily="18" charset="0"/>
                <a:cs typeface="Mothanna" panose="02000503000000000000" pitchFamily="2" charset="-78"/>
              </a:rPr>
              <a:t> ,,,,,,,,,,,,,,,,,,,,,,,,,,,,,,,,,,,,,,,,,,,,,,,,</a:t>
            </a:r>
            <a:endParaRPr lang="ar-MA" sz="1108" dirty="0">
              <a:solidFill>
                <a:schemeClr val="bg1"/>
              </a:solidFill>
              <a:latin typeface="Mothanna" panose="02000503000000000000" pitchFamily="2" charset="-78"/>
              <a:ea typeface="Times New Roman" panose="02020603050405020304" pitchFamily="18" charset="0"/>
              <a:cs typeface="Mothanna" panose="02000503000000000000" pitchFamily="2" charset="-78"/>
            </a:endParaRPr>
          </a:p>
        </p:txBody>
      </p:sp>
    </p:spTree>
    <p:extLst>
      <p:ext uri="{BB962C8B-B14F-4D97-AF65-F5344CB8AC3E}">
        <p14:creationId xmlns:p14="http://schemas.microsoft.com/office/powerpoint/2010/main" val="4273219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EB92F-2C9D-42A0-B041-AF5A53E9C68D}"/>
              </a:ext>
            </a:extLst>
          </p:cNvPr>
          <p:cNvSpPr/>
          <p:nvPr/>
        </p:nvSpPr>
        <p:spPr>
          <a:xfrm>
            <a:off x="3818132" y="-12084"/>
            <a:ext cx="3685315" cy="4183005"/>
          </a:xfrm>
          <a:prstGeom prst="rect">
            <a:avLst/>
          </a:prstGeom>
          <a:solidFill>
            <a:srgbClr val="1A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dirty="0"/>
          </a:p>
        </p:txBody>
      </p:sp>
      <p:sp>
        <p:nvSpPr>
          <p:cNvPr id="166" name="Freeform: Shape 165">
            <a:extLst>
              <a:ext uri="{FF2B5EF4-FFF2-40B4-BE49-F238E27FC236}">
                <a16:creationId xmlns:a16="http://schemas.microsoft.com/office/drawing/2014/main" id="{DE711ACE-591E-40B4-ACD2-E55EC2D9D4DB}"/>
              </a:ext>
            </a:extLst>
          </p:cNvPr>
          <p:cNvSpPr/>
          <p:nvPr/>
        </p:nvSpPr>
        <p:spPr>
          <a:xfrm>
            <a:off x="3818132" y="2323450"/>
            <a:ext cx="3685315" cy="8379917"/>
          </a:xfrm>
          <a:custGeom>
            <a:avLst/>
            <a:gdLst>
              <a:gd name="connsiteX0" fmla="*/ 3415471 w 3415471"/>
              <a:gd name="connsiteY0" fmla="*/ 0 h 7977544"/>
              <a:gd name="connsiteX1" fmla="*/ 3415471 w 3415471"/>
              <a:gd name="connsiteY1" fmla="*/ 7977544 h 7977544"/>
              <a:gd name="connsiteX2" fmla="*/ 0 w 3415471"/>
              <a:gd name="connsiteY2" fmla="*/ 7977544 h 7977544"/>
              <a:gd name="connsiteX3" fmla="*/ 0 w 3415471"/>
              <a:gd name="connsiteY3" fmla="*/ 827960 h 7977544"/>
            </a:gdLst>
            <a:ahLst/>
            <a:cxnLst>
              <a:cxn ang="0">
                <a:pos x="connsiteX0" y="connsiteY0"/>
              </a:cxn>
              <a:cxn ang="0">
                <a:pos x="connsiteX1" y="connsiteY1"/>
              </a:cxn>
              <a:cxn ang="0">
                <a:pos x="connsiteX2" y="connsiteY2"/>
              </a:cxn>
              <a:cxn ang="0">
                <a:pos x="connsiteX3" y="connsiteY3"/>
              </a:cxn>
            </a:cxnLst>
            <a:rect l="l" t="t" r="r" b="b"/>
            <a:pathLst>
              <a:path w="3415471" h="7977544">
                <a:moveTo>
                  <a:pt x="3415471" y="0"/>
                </a:moveTo>
                <a:lnTo>
                  <a:pt x="3415471" y="7977544"/>
                </a:lnTo>
                <a:lnTo>
                  <a:pt x="0" y="7977544"/>
                </a:lnTo>
                <a:lnTo>
                  <a:pt x="0" y="82796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70" name="Freeform: Shape 169">
            <a:extLst>
              <a:ext uri="{FF2B5EF4-FFF2-40B4-BE49-F238E27FC236}">
                <a16:creationId xmlns:a16="http://schemas.microsoft.com/office/drawing/2014/main" id="{FCE05648-9701-416A-B35E-77015DB52257}"/>
              </a:ext>
            </a:extLst>
          </p:cNvPr>
          <p:cNvSpPr/>
          <p:nvPr/>
        </p:nvSpPr>
        <p:spPr>
          <a:xfrm>
            <a:off x="81511" y="3197082"/>
            <a:ext cx="3736620" cy="7522027"/>
          </a:xfrm>
          <a:custGeom>
            <a:avLst/>
            <a:gdLst>
              <a:gd name="connsiteX0" fmla="*/ 3463019 w 3463019"/>
              <a:gd name="connsiteY0" fmla="*/ 0 h 7168838"/>
              <a:gd name="connsiteX1" fmla="*/ 3463019 w 3463019"/>
              <a:gd name="connsiteY1" fmla="*/ 7168838 h 7168838"/>
              <a:gd name="connsiteX2" fmla="*/ 0 w 3463019"/>
              <a:gd name="connsiteY2" fmla="*/ 7168838 h 7168838"/>
              <a:gd name="connsiteX3" fmla="*/ 0 w 3463019"/>
              <a:gd name="connsiteY3" fmla="*/ 839488 h 7168838"/>
            </a:gdLst>
            <a:ahLst/>
            <a:cxnLst>
              <a:cxn ang="0">
                <a:pos x="connsiteX0" y="connsiteY0"/>
              </a:cxn>
              <a:cxn ang="0">
                <a:pos x="connsiteX1" y="connsiteY1"/>
              </a:cxn>
              <a:cxn ang="0">
                <a:pos x="connsiteX2" y="connsiteY2"/>
              </a:cxn>
              <a:cxn ang="0">
                <a:pos x="connsiteX3" y="connsiteY3"/>
              </a:cxn>
            </a:cxnLst>
            <a:rect l="l" t="t" r="r" b="b"/>
            <a:pathLst>
              <a:path w="3463019" h="7168838">
                <a:moveTo>
                  <a:pt x="3463019" y="0"/>
                </a:moveTo>
                <a:lnTo>
                  <a:pt x="3463019" y="7168838"/>
                </a:lnTo>
                <a:lnTo>
                  <a:pt x="0" y="7168838"/>
                </a:lnTo>
                <a:lnTo>
                  <a:pt x="0" y="839488"/>
                </a:lnTo>
                <a:close/>
              </a:path>
            </a:pathLst>
          </a:custGeom>
          <a:solidFill>
            <a:srgbClr val="1A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pic>
        <p:nvPicPr>
          <p:cNvPr id="151" name="Picture 150">
            <a:extLst>
              <a:ext uri="{FF2B5EF4-FFF2-40B4-BE49-F238E27FC236}">
                <a16:creationId xmlns:a16="http://schemas.microsoft.com/office/drawing/2014/main" id="{3EA4BDA2-4962-406D-B949-532AF5585C24}"/>
              </a:ext>
            </a:extLst>
          </p:cNvPr>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4741819" y="291423"/>
            <a:ext cx="2031723" cy="2031723"/>
          </a:xfrm>
          <a:prstGeom prst="ellipse">
            <a:avLst/>
          </a:prstGeom>
          <a:solidFill>
            <a:srgbClr val="EEF2F3"/>
          </a:solidFill>
          <a:ln w="28575">
            <a:solidFill>
              <a:schemeClr val="bg1"/>
            </a:solidFill>
          </a:ln>
          <a:effectLst/>
        </p:spPr>
      </p:pic>
      <p:grpSp>
        <p:nvGrpSpPr>
          <p:cNvPr id="196" name="Group 195">
            <a:extLst>
              <a:ext uri="{FF2B5EF4-FFF2-40B4-BE49-F238E27FC236}">
                <a16:creationId xmlns:a16="http://schemas.microsoft.com/office/drawing/2014/main" id="{13D193FE-1149-4932-A69F-54054B26B3CD}"/>
              </a:ext>
            </a:extLst>
          </p:cNvPr>
          <p:cNvGrpSpPr/>
          <p:nvPr/>
        </p:nvGrpSpPr>
        <p:grpSpPr>
          <a:xfrm flipH="1">
            <a:off x="1184013" y="4834480"/>
            <a:ext cx="1462937" cy="1526278"/>
            <a:chOff x="2016383" y="8373487"/>
            <a:chExt cx="1355819" cy="1414521"/>
          </a:xfrm>
        </p:grpSpPr>
        <p:grpSp>
          <p:nvGrpSpPr>
            <p:cNvPr id="197" name="Group 196">
              <a:extLst>
                <a:ext uri="{FF2B5EF4-FFF2-40B4-BE49-F238E27FC236}">
                  <a16:creationId xmlns:a16="http://schemas.microsoft.com/office/drawing/2014/main" id="{8DC13926-B4E0-48B3-99A3-E4B817CF779A}"/>
                </a:ext>
              </a:extLst>
            </p:cNvPr>
            <p:cNvGrpSpPr/>
            <p:nvPr/>
          </p:nvGrpSpPr>
          <p:grpSpPr>
            <a:xfrm>
              <a:off x="2016383" y="8373487"/>
              <a:ext cx="1355819" cy="1355819"/>
              <a:chOff x="2016383" y="8373487"/>
              <a:chExt cx="1355819" cy="1355819"/>
            </a:xfrm>
          </p:grpSpPr>
          <p:sp>
            <p:nvSpPr>
              <p:cNvPr id="201" name="Arc 200">
                <a:extLst>
                  <a:ext uri="{FF2B5EF4-FFF2-40B4-BE49-F238E27FC236}">
                    <a16:creationId xmlns:a16="http://schemas.microsoft.com/office/drawing/2014/main" id="{565CB86C-EE3E-43F9-8084-D6FD983C221C}"/>
                  </a:ext>
                </a:extLst>
              </p:cNvPr>
              <p:cNvSpPr/>
              <p:nvPr/>
            </p:nvSpPr>
            <p:spPr>
              <a:xfrm rot="16200000">
                <a:off x="2016383" y="8373487"/>
                <a:ext cx="1355819" cy="1355819"/>
              </a:xfrm>
              <a:prstGeom prst="arc">
                <a:avLst>
                  <a:gd name="adj1" fmla="val 10910144"/>
                  <a:gd name="adj2" fmla="val 195268"/>
                </a:avLst>
              </a:prstGeom>
              <a:ln w="1016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MA" sz="1941" dirty="0">
                  <a:solidFill>
                    <a:schemeClr val="bg1"/>
                  </a:solidFill>
                </a:endParaRPr>
              </a:p>
            </p:txBody>
          </p:sp>
          <p:sp>
            <p:nvSpPr>
              <p:cNvPr id="202" name="Arc 201">
                <a:extLst>
                  <a:ext uri="{FF2B5EF4-FFF2-40B4-BE49-F238E27FC236}">
                    <a16:creationId xmlns:a16="http://schemas.microsoft.com/office/drawing/2014/main" id="{388B62C5-9A94-4C58-A3C4-21753833D654}"/>
                  </a:ext>
                </a:extLst>
              </p:cNvPr>
              <p:cNvSpPr/>
              <p:nvPr/>
            </p:nvSpPr>
            <p:spPr>
              <a:xfrm rot="16200000">
                <a:off x="2189825" y="8564409"/>
                <a:ext cx="985032" cy="985032"/>
              </a:xfrm>
              <a:prstGeom prst="arc">
                <a:avLst>
                  <a:gd name="adj1" fmla="val 10910144"/>
                  <a:gd name="adj2" fmla="val 3482945"/>
                </a:avLst>
              </a:prstGeom>
              <a:ln w="1016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MA" sz="1941">
                  <a:solidFill>
                    <a:schemeClr val="bg1"/>
                  </a:solidFill>
                </a:endParaRPr>
              </a:p>
            </p:txBody>
          </p:sp>
          <p:sp>
            <p:nvSpPr>
              <p:cNvPr id="203" name="Arc 202">
                <a:extLst>
                  <a:ext uri="{FF2B5EF4-FFF2-40B4-BE49-F238E27FC236}">
                    <a16:creationId xmlns:a16="http://schemas.microsoft.com/office/drawing/2014/main" id="{9B81BB65-E56F-4BEF-9154-F09A788E4D50}"/>
                  </a:ext>
                </a:extLst>
              </p:cNvPr>
              <p:cNvSpPr/>
              <p:nvPr/>
            </p:nvSpPr>
            <p:spPr>
              <a:xfrm rot="16200000">
                <a:off x="2366925" y="8727587"/>
                <a:ext cx="635409" cy="635409"/>
              </a:xfrm>
              <a:prstGeom prst="arc">
                <a:avLst>
                  <a:gd name="adj1" fmla="val 10910144"/>
                  <a:gd name="adj2" fmla="val 5373975"/>
                </a:avLst>
              </a:prstGeom>
              <a:ln w="1016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MA" sz="1941">
                  <a:solidFill>
                    <a:schemeClr val="bg1"/>
                  </a:solidFill>
                </a:endParaRPr>
              </a:p>
            </p:txBody>
          </p:sp>
        </p:grpSp>
        <p:sp>
          <p:nvSpPr>
            <p:cNvPr id="198" name="Rectangle 197">
              <a:extLst>
                <a:ext uri="{FF2B5EF4-FFF2-40B4-BE49-F238E27FC236}">
                  <a16:creationId xmlns:a16="http://schemas.microsoft.com/office/drawing/2014/main" id="{C18039CE-F9BD-4A29-8114-88B832795E4C}"/>
                </a:ext>
              </a:extLst>
            </p:cNvPr>
            <p:cNvSpPr>
              <a:spLocks/>
            </p:cNvSpPr>
            <p:nvPr/>
          </p:nvSpPr>
          <p:spPr>
            <a:xfrm>
              <a:off x="2750616" y="9325799"/>
              <a:ext cx="218387" cy="104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8844" rIns="0" bIns="0" numCol="1" spcCol="0" rtlCol="0" fromWordArt="0" anchor="ctr" anchorCtr="0" forceAA="0" compatLnSpc="1">
              <a:prstTxWarp prst="textNoShape">
                <a:avLst/>
              </a:prstTxWarp>
              <a:spAutoFit/>
            </a:bodyPr>
            <a:lstStyle/>
            <a:p>
              <a:pPr algn="r" rtl="1">
                <a:lnSpc>
                  <a:spcPct val="50000"/>
                </a:lnSpc>
              </a:pPr>
              <a:r>
                <a:rPr lang="ar-DZ" sz="845" dirty="0">
                  <a:solidFill>
                    <a:schemeClr val="bg1"/>
                  </a:solidFill>
                  <a:latin typeface="Open Sans" panose="020B0606030504020204" pitchFamily="34" charset="0"/>
                  <a:ea typeface="Open Sans" panose="020B0606030504020204" pitchFamily="34" charset="0"/>
                  <a:cs typeface="Mothanna" panose="02000503000000000000" pitchFamily="2" charset="-78"/>
                </a:rPr>
                <a:t>العربية</a:t>
              </a:r>
              <a:endParaRPr lang="ar-MA" sz="845" dirty="0">
                <a:solidFill>
                  <a:schemeClr val="bg1"/>
                </a:solidFill>
                <a:latin typeface="Open Sans" panose="020B0606030504020204" pitchFamily="34" charset="0"/>
                <a:ea typeface="Open Sans" panose="020B0606030504020204" pitchFamily="34" charset="0"/>
                <a:cs typeface="Mothanna" panose="02000503000000000000" pitchFamily="2" charset="-78"/>
              </a:endParaRPr>
            </a:p>
          </p:txBody>
        </p:sp>
        <p:sp>
          <p:nvSpPr>
            <p:cNvPr id="199" name="Rectangle 198">
              <a:extLst>
                <a:ext uri="{FF2B5EF4-FFF2-40B4-BE49-F238E27FC236}">
                  <a16:creationId xmlns:a16="http://schemas.microsoft.com/office/drawing/2014/main" id="{85AF624E-B3CD-446D-AA3E-0F5B958970AC}"/>
                </a:ext>
              </a:extLst>
            </p:cNvPr>
            <p:cNvSpPr>
              <a:spLocks/>
            </p:cNvSpPr>
            <p:nvPr/>
          </p:nvSpPr>
          <p:spPr>
            <a:xfrm>
              <a:off x="2750616" y="9500033"/>
              <a:ext cx="258500" cy="104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8844" rIns="0" bIns="0" numCol="1" spcCol="0" rtlCol="0" fromWordArt="0" anchor="ctr" anchorCtr="0" forceAA="0" compatLnSpc="1">
              <a:prstTxWarp prst="textNoShape">
                <a:avLst/>
              </a:prstTxWarp>
              <a:spAutoFit/>
            </a:bodyPr>
            <a:lstStyle/>
            <a:p>
              <a:pPr algn="r" rtl="1">
                <a:lnSpc>
                  <a:spcPct val="50000"/>
                </a:lnSpc>
              </a:pPr>
              <a:r>
                <a:rPr lang="ar-DZ" sz="845" dirty="0">
                  <a:solidFill>
                    <a:schemeClr val="bg1"/>
                  </a:solidFill>
                  <a:latin typeface="Open Sans" panose="020B0606030504020204" pitchFamily="34" charset="0"/>
                  <a:ea typeface="Open Sans" panose="020B0606030504020204" pitchFamily="34" charset="0"/>
                  <a:cs typeface="Mothanna" panose="02000503000000000000" pitchFamily="2" charset="-78"/>
                </a:rPr>
                <a:t>الفرنسية</a:t>
              </a:r>
              <a:endParaRPr lang="ar-MA" sz="845" dirty="0">
                <a:solidFill>
                  <a:schemeClr val="bg1"/>
                </a:solidFill>
                <a:latin typeface="Open Sans" panose="020B0606030504020204" pitchFamily="34" charset="0"/>
                <a:ea typeface="Open Sans" panose="020B0606030504020204" pitchFamily="34" charset="0"/>
                <a:cs typeface="Mothanna" panose="02000503000000000000" pitchFamily="2" charset="-78"/>
              </a:endParaRPr>
            </a:p>
          </p:txBody>
        </p:sp>
        <p:sp>
          <p:nvSpPr>
            <p:cNvPr id="200" name="Rectangle 199">
              <a:extLst>
                <a:ext uri="{FF2B5EF4-FFF2-40B4-BE49-F238E27FC236}">
                  <a16:creationId xmlns:a16="http://schemas.microsoft.com/office/drawing/2014/main" id="{CCD1A70E-5DA4-4409-A358-B25BD7045373}"/>
                </a:ext>
              </a:extLst>
            </p:cNvPr>
            <p:cNvSpPr>
              <a:spLocks/>
            </p:cNvSpPr>
            <p:nvPr/>
          </p:nvSpPr>
          <p:spPr>
            <a:xfrm>
              <a:off x="2750615" y="9683555"/>
              <a:ext cx="311982" cy="104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8844" rIns="0" bIns="0" numCol="1" spcCol="0" rtlCol="0" fromWordArt="0" anchor="ctr" anchorCtr="0" forceAA="0" compatLnSpc="1">
              <a:prstTxWarp prst="textNoShape">
                <a:avLst/>
              </a:prstTxWarp>
              <a:spAutoFit/>
            </a:bodyPr>
            <a:lstStyle/>
            <a:p>
              <a:pPr algn="r" rtl="1">
                <a:lnSpc>
                  <a:spcPct val="50000"/>
                </a:lnSpc>
              </a:pPr>
              <a:r>
                <a:rPr lang="ar-DZ" sz="845" dirty="0">
                  <a:solidFill>
                    <a:schemeClr val="bg1"/>
                  </a:solidFill>
                  <a:latin typeface="Open Sans" panose="020B0606030504020204" pitchFamily="34" charset="0"/>
                  <a:ea typeface="Open Sans" panose="020B0606030504020204" pitchFamily="34" charset="0"/>
                  <a:cs typeface="Mothanna" panose="02000503000000000000" pitchFamily="2" charset="-78"/>
                </a:rPr>
                <a:t>الإنجليزية</a:t>
              </a:r>
              <a:endParaRPr lang="ar-MA" sz="845" dirty="0">
                <a:solidFill>
                  <a:schemeClr val="bg1"/>
                </a:solidFill>
                <a:latin typeface="Open Sans" panose="020B0606030504020204" pitchFamily="34" charset="0"/>
                <a:ea typeface="Open Sans" panose="020B0606030504020204" pitchFamily="34" charset="0"/>
                <a:cs typeface="Mothanna" panose="02000503000000000000" pitchFamily="2" charset="-78"/>
              </a:endParaRPr>
            </a:p>
          </p:txBody>
        </p:sp>
      </p:grpSp>
      <p:grpSp>
        <p:nvGrpSpPr>
          <p:cNvPr id="204" name="Group 203">
            <a:extLst>
              <a:ext uri="{FF2B5EF4-FFF2-40B4-BE49-F238E27FC236}">
                <a16:creationId xmlns:a16="http://schemas.microsoft.com/office/drawing/2014/main" id="{E489DFE0-8A33-4950-99AA-C049479E05B7}"/>
              </a:ext>
            </a:extLst>
          </p:cNvPr>
          <p:cNvGrpSpPr/>
          <p:nvPr/>
        </p:nvGrpSpPr>
        <p:grpSpPr>
          <a:xfrm flipH="1">
            <a:off x="1173079" y="7299110"/>
            <a:ext cx="1584500" cy="1521615"/>
            <a:chOff x="2029386" y="8431591"/>
            <a:chExt cx="1468481" cy="1410201"/>
          </a:xfrm>
        </p:grpSpPr>
        <p:grpSp>
          <p:nvGrpSpPr>
            <p:cNvPr id="205" name="Group 204">
              <a:extLst>
                <a:ext uri="{FF2B5EF4-FFF2-40B4-BE49-F238E27FC236}">
                  <a16:creationId xmlns:a16="http://schemas.microsoft.com/office/drawing/2014/main" id="{A040A0CB-546A-44E7-A473-615E5FA4AC46}"/>
                </a:ext>
              </a:extLst>
            </p:cNvPr>
            <p:cNvGrpSpPr/>
            <p:nvPr/>
          </p:nvGrpSpPr>
          <p:grpSpPr>
            <a:xfrm>
              <a:off x="2029386" y="8431591"/>
              <a:ext cx="1321785" cy="1321785"/>
              <a:chOff x="2029386" y="8431591"/>
              <a:chExt cx="1321785" cy="1321785"/>
            </a:xfrm>
          </p:grpSpPr>
          <p:sp>
            <p:nvSpPr>
              <p:cNvPr id="211" name="Arc 210">
                <a:extLst>
                  <a:ext uri="{FF2B5EF4-FFF2-40B4-BE49-F238E27FC236}">
                    <a16:creationId xmlns:a16="http://schemas.microsoft.com/office/drawing/2014/main" id="{904B3A84-70A2-4586-8F21-EB7E8263BB90}"/>
                  </a:ext>
                </a:extLst>
              </p:cNvPr>
              <p:cNvSpPr/>
              <p:nvPr/>
            </p:nvSpPr>
            <p:spPr>
              <a:xfrm rot="16200000">
                <a:off x="2029386" y="8431591"/>
                <a:ext cx="1321785" cy="1321785"/>
              </a:xfrm>
              <a:prstGeom prst="arc">
                <a:avLst>
                  <a:gd name="adj1" fmla="val 10910144"/>
                  <a:gd name="adj2" fmla="val 5343485"/>
                </a:avLst>
              </a:prstGeom>
              <a:ln w="635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MA" sz="1941" dirty="0">
                  <a:solidFill>
                    <a:schemeClr val="bg1"/>
                  </a:solidFill>
                </a:endParaRPr>
              </a:p>
            </p:txBody>
          </p:sp>
          <p:sp>
            <p:nvSpPr>
              <p:cNvPr id="212" name="Arc 211">
                <a:extLst>
                  <a:ext uri="{FF2B5EF4-FFF2-40B4-BE49-F238E27FC236}">
                    <a16:creationId xmlns:a16="http://schemas.microsoft.com/office/drawing/2014/main" id="{27C22422-3915-4A29-A25A-C2EE3248E55E}"/>
                  </a:ext>
                </a:extLst>
              </p:cNvPr>
              <p:cNvSpPr/>
              <p:nvPr/>
            </p:nvSpPr>
            <p:spPr>
              <a:xfrm rot="16200000">
                <a:off x="2155426" y="8573712"/>
                <a:ext cx="1058407" cy="1058407"/>
              </a:xfrm>
              <a:prstGeom prst="arc">
                <a:avLst>
                  <a:gd name="adj1" fmla="val 10910144"/>
                  <a:gd name="adj2" fmla="val 5304986"/>
                </a:avLst>
              </a:prstGeom>
              <a:ln w="635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MA" sz="1941">
                  <a:solidFill>
                    <a:schemeClr val="bg1"/>
                  </a:solidFill>
                </a:endParaRPr>
              </a:p>
            </p:txBody>
          </p:sp>
          <p:sp>
            <p:nvSpPr>
              <p:cNvPr id="213" name="Arc 212">
                <a:extLst>
                  <a:ext uri="{FF2B5EF4-FFF2-40B4-BE49-F238E27FC236}">
                    <a16:creationId xmlns:a16="http://schemas.microsoft.com/office/drawing/2014/main" id="{28B42A6B-E89E-4767-AC20-7F7C68E2EFB4}"/>
                  </a:ext>
                </a:extLst>
              </p:cNvPr>
              <p:cNvSpPr/>
              <p:nvPr/>
            </p:nvSpPr>
            <p:spPr>
              <a:xfrm rot="16200000">
                <a:off x="2291640" y="8699230"/>
                <a:ext cx="792311" cy="792311"/>
              </a:xfrm>
              <a:prstGeom prst="arc">
                <a:avLst>
                  <a:gd name="adj1" fmla="val 10910144"/>
                  <a:gd name="adj2" fmla="val 5314118"/>
                </a:avLst>
              </a:prstGeom>
              <a:ln w="635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MA" sz="1941">
                  <a:solidFill>
                    <a:schemeClr val="bg1"/>
                  </a:solidFill>
                </a:endParaRPr>
              </a:p>
            </p:txBody>
          </p:sp>
          <p:sp>
            <p:nvSpPr>
              <p:cNvPr id="214" name="Arc 213">
                <a:extLst>
                  <a:ext uri="{FF2B5EF4-FFF2-40B4-BE49-F238E27FC236}">
                    <a16:creationId xmlns:a16="http://schemas.microsoft.com/office/drawing/2014/main" id="{AA9698C0-D7B5-445D-9AE1-01882E592BD9}"/>
                  </a:ext>
                </a:extLst>
              </p:cNvPr>
              <p:cNvSpPr/>
              <p:nvPr/>
            </p:nvSpPr>
            <p:spPr>
              <a:xfrm rot="16200000">
                <a:off x="2416981" y="8825940"/>
                <a:ext cx="525712" cy="525712"/>
              </a:xfrm>
              <a:prstGeom prst="arc">
                <a:avLst>
                  <a:gd name="adj1" fmla="val 10910144"/>
                  <a:gd name="adj2" fmla="val 5387012"/>
                </a:avLst>
              </a:prstGeom>
              <a:ln w="635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MA" sz="1941">
                  <a:solidFill>
                    <a:schemeClr val="bg1"/>
                  </a:solidFill>
                </a:endParaRPr>
              </a:p>
            </p:txBody>
          </p:sp>
          <p:sp>
            <p:nvSpPr>
              <p:cNvPr id="215" name="Arc 214">
                <a:extLst>
                  <a:ext uri="{FF2B5EF4-FFF2-40B4-BE49-F238E27FC236}">
                    <a16:creationId xmlns:a16="http://schemas.microsoft.com/office/drawing/2014/main" id="{50FC57DA-16E5-47B4-9DB0-272B3042DE64}"/>
                  </a:ext>
                </a:extLst>
              </p:cNvPr>
              <p:cNvSpPr/>
              <p:nvPr/>
            </p:nvSpPr>
            <p:spPr>
              <a:xfrm rot="16200000">
                <a:off x="2537533" y="8939595"/>
                <a:ext cx="283884" cy="283884"/>
              </a:xfrm>
              <a:prstGeom prst="arc">
                <a:avLst>
                  <a:gd name="adj1" fmla="val 10910144"/>
                  <a:gd name="adj2" fmla="val 5627560"/>
                </a:avLst>
              </a:prstGeom>
              <a:ln w="635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MA" sz="1941" dirty="0">
                  <a:solidFill>
                    <a:schemeClr val="bg1"/>
                  </a:solidFill>
                </a:endParaRPr>
              </a:p>
            </p:txBody>
          </p:sp>
        </p:grpSp>
        <p:sp>
          <p:nvSpPr>
            <p:cNvPr id="206" name="Rectangle 205">
              <a:extLst>
                <a:ext uri="{FF2B5EF4-FFF2-40B4-BE49-F238E27FC236}">
                  <a16:creationId xmlns:a16="http://schemas.microsoft.com/office/drawing/2014/main" id="{C308104D-70D2-468D-A54C-31785F8D5BBB}"/>
                </a:ext>
              </a:extLst>
            </p:cNvPr>
            <p:cNvSpPr>
              <a:spLocks/>
            </p:cNvSpPr>
            <p:nvPr/>
          </p:nvSpPr>
          <p:spPr>
            <a:xfrm>
              <a:off x="2720510" y="9184855"/>
              <a:ext cx="455875" cy="104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38844" rIns="0" bIns="0" numCol="1" spcCol="0" rtlCol="0" fromWordArt="0" anchor="ctr" anchorCtr="0" forceAA="0" compatLnSpc="1">
              <a:prstTxWarp prst="textNoShape">
                <a:avLst/>
              </a:prstTxWarp>
              <a:spAutoFit/>
            </a:bodyPr>
            <a:lstStyle/>
            <a:p>
              <a:pPr rtl="1">
                <a:lnSpc>
                  <a:spcPct val="50000"/>
                </a:lnSpc>
              </a:pPr>
              <a:r>
                <a:rPr lang="fr-MA" sz="845" i="1" dirty="0">
                  <a:solidFill>
                    <a:schemeClr val="bg1"/>
                  </a:solidFill>
                  <a:latin typeface="Open Sans" panose="020B0606030504020204" pitchFamily="34" charset="0"/>
                  <a:ea typeface="Open Sans" panose="020B0606030504020204" pitchFamily="34" charset="0"/>
                  <a:cs typeface="Mothanna" panose="02000503000000000000" pitchFamily="2" charset="-78"/>
                </a:rPr>
                <a:t>MS Office</a:t>
              </a:r>
              <a:endParaRPr lang="ar-MA" sz="845" i="1" dirty="0">
                <a:solidFill>
                  <a:schemeClr val="bg1"/>
                </a:solidFill>
                <a:latin typeface="Open Sans" panose="020B0606030504020204" pitchFamily="34" charset="0"/>
                <a:ea typeface="Open Sans" panose="020B0606030504020204" pitchFamily="34" charset="0"/>
                <a:cs typeface="Mothanna" panose="02000503000000000000" pitchFamily="2" charset="-78"/>
              </a:endParaRPr>
            </a:p>
          </p:txBody>
        </p:sp>
        <p:sp>
          <p:nvSpPr>
            <p:cNvPr id="207" name="Rectangle 206">
              <a:extLst>
                <a:ext uri="{FF2B5EF4-FFF2-40B4-BE49-F238E27FC236}">
                  <a16:creationId xmlns:a16="http://schemas.microsoft.com/office/drawing/2014/main" id="{1D5CA749-3F6F-4AF2-9F07-4C66CA4C5645}"/>
                </a:ext>
              </a:extLst>
            </p:cNvPr>
            <p:cNvSpPr>
              <a:spLocks/>
            </p:cNvSpPr>
            <p:nvPr/>
          </p:nvSpPr>
          <p:spPr>
            <a:xfrm>
              <a:off x="2734253" y="9311775"/>
              <a:ext cx="763614" cy="104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8844" rIns="0" bIns="0" numCol="1" spcCol="0" rtlCol="0" fromWordArt="0" anchor="ctr" anchorCtr="0" forceAA="0" compatLnSpc="1">
              <a:prstTxWarp prst="textNoShape">
                <a:avLst/>
              </a:prstTxWarp>
              <a:spAutoFit/>
            </a:bodyPr>
            <a:lstStyle/>
            <a:p>
              <a:pPr rtl="1">
                <a:lnSpc>
                  <a:spcPct val="50000"/>
                </a:lnSpc>
              </a:pPr>
              <a:r>
                <a:rPr lang="fr-MA" sz="845" i="1" dirty="0">
                  <a:solidFill>
                    <a:schemeClr val="bg1"/>
                  </a:solidFill>
                  <a:latin typeface="Open Sans" panose="020B0606030504020204" pitchFamily="34" charset="0"/>
                  <a:ea typeface="Open Sans" panose="020B0606030504020204" pitchFamily="34" charset="0"/>
                  <a:cs typeface="Mothanna" panose="02000503000000000000" pitchFamily="2" charset="-78"/>
                </a:rPr>
                <a:t>Adobe Photoshop</a:t>
              </a:r>
              <a:endParaRPr lang="ar-MA" sz="845" i="1" dirty="0">
                <a:solidFill>
                  <a:schemeClr val="bg1"/>
                </a:solidFill>
                <a:latin typeface="Open Sans" panose="020B0606030504020204" pitchFamily="34" charset="0"/>
                <a:ea typeface="Open Sans" panose="020B0606030504020204" pitchFamily="34" charset="0"/>
                <a:cs typeface="Mothanna" panose="02000503000000000000" pitchFamily="2" charset="-78"/>
              </a:endParaRPr>
            </a:p>
          </p:txBody>
        </p:sp>
        <p:sp>
          <p:nvSpPr>
            <p:cNvPr id="208" name="Rectangle 207">
              <a:extLst>
                <a:ext uri="{FF2B5EF4-FFF2-40B4-BE49-F238E27FC236}">
                  <a16:creationId xmlns:a16="http://schemas.microsoft.com/office/drawing/2014/main" id="{6A73022D-7752-4D6F-845D-B789C002A765}"/>
                </a:ext>
              </a:extLst>
            </p:cNvPr>
            <p:cNvSpPr>
              <a:spLocks/>
            </p:cNvSpPr>
            <p:nvPr/>
          </p:nvSpPr>
          <p:spPr>
            <a:xfrm>
              <a:off x="2728983" y="9455381"/>
              <a:ext cx="576424" cy="104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8844" rIns="0" bIns="0" numCol="1" spcCol="0" rtlCol="0" fromWordArt="0" anchor="ctr" anchorCtr="0" forceAA="0" compatLnSpc="1">
              <a:prstTxWarp prst="textNoShape">
                <a:avLst/>
              </a:prstTxWarp>
              <a:spAutoFit/>
            </a:bodyPr>
            <a:lstStyle/>
            <a:p>
              <a:pPr rtl="1">
                <a:lnSpc>
                  <a:spcPct val="50000"/>
                </a:lnSpc>
              </a:pPr>
              <a:r>
                <a:rPr lang="fr-MA" sz="845" i="1" dirty="0">
                  <a:solidFill>
                    <a:schemeClr val="bg1"/>
                  </a:solidFill>
                  <a:latin typeface="Open Sans" panose="020B0606030504020204" pitchFamily="34" charset="0"/>
                  <a:ea typeface="Open Sans" panose="020B0606030504020204" pitchFamily="34" charset="0"/>
                  <a:cs typeface="Mothanna" panose="02000503000000000000" pitchFamily="2" charset="-78"/>
                </a:rPr>
                <a:t>Management</a:t>
              </a:r>
              <a:endParaRPr lang="ar-MA" sz="845" i="1" dirty="0">
                <a:solidFill>
                  <a:schemeClr val="bg1"/>
                </a:solidFill>
                <a:latin typeface="Open Sans" panose="020B0606030504020204" pitchFamily="34" charset="0"/>
                <a:ea typeface="Open Sans" panose="020B0606030504020204" pitchFamily="34" charset="0"/>
                <a:cs typeface="Mothanna" panose="02000503000000000000" pitchFamily="2" charset="-78"/>
              </a:endParaRPr>
            </a:p>
          </p:txBody>
        </p:sp>
        <p:sp>
          <p:nvSpPr>
            <p:cNvPr id="209" name="Rectangle 208">
              <a:extLst>
                <a:ext uri="{FF2B5EF4-FFF2-40B4-BE49-F238E27FC236}">
                  <a16:creationId xmlns:a16="http://schemas.microsoft.com/office/drawing/2014/main" id="{D8DCAFE4-6125-4022-912F-FA63613950D1}"/>
                </a:ext>
              </a:extLst>
            </p:cNvPr>
            <p:cNvSpPr>
              <a:spLocks/>
            </p:cNvSpPr>
            <p:nvPr/>
          </p:nvSpPr>
          <p:spPr>
            <a:xfrm>
              <a:off x="2739432" y="9595650"/>
              <a:ext cx="466488" cy="104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8844" rIns="0" bIns="0" numCol="1" spcCol="0" rtlCol="0" fromWordArt="0" anchor="ctr" anchorCtr="0" forceAA="0" compatLnSpc="1">
              <a:prstTxWarp prst="textNoShape">
                <a:avLst/>
              </a:prstTxWarp>
              <a:spAutoFit/>
            </a:bodyPr>
            <a:lstStyle/>
            <a:p>
              <a:pPr rtl="1">
                <a:lnSpc>
                  <a:spcPct val="50000"/>
                </a:lnSpc>
              </a:pPr>
              <a:r>
                <a:rPr lang="fr-MA" sz="845" i="1" dirty="0">
                  <a:solidFill>
                    <a:schemeClr val="bg1"/>
                  </a:solidFill>
                  <a:latin typeface="Open Sans" panose="020B0606030504020204" pitchFamily="34" charset="0"/>
                  <a:ea typeface="Open Sans" panose="020B0606030504020204" pitchFamily="34" charset="0"/>
                  <a:cs typeface="Mothanna" panose="02000503000000000000" pitchFamily="2" charset="-78"/>
                </a:rPr>
                <a:t>Leadership</a:t>
              </a:r>
              <a:endParaRPr lang="ar-MA" sz="845" i="1" dirty="0">
                <a:solidFill>
                  <a:schemeClr val="bg1"/>
                </a:solidFill>
                <a:latin typeface="Open Sans" panose="020B0606030504020204" pitchFamily="34" charset="0"/>
                <a:ea typeface="Open Sans" panose="020B0606030504020204" pitchFamily="34" charset="0"/>
                <a:cs typeface="Mothanna" panose="02000503000000000000" pitchFamily="2" charset="-78"/>
              </a:endParaRPr>
            </a:p>
          </p:txBody>
        </p:sp>
        <p:sp>
          <p:nvSpPr>
            <p:cNvPr id="210" name="Rectangle 209">
              <a:extLst>
                <a:ext uri="{FF2B5EF4-FFF2-40B4-BE49-F238E27FC236}">
                  <a16:creationId xmlns:a16="http://schemas.microsoft.com/office/drawing/2014/main" id="{E769B65D-A356-40C9-8300-9861B54524AF}"/>
                </a:ext>
              </a:extLst>
            </p:cNvPr>
            <p:cNvSpPr>
              <a:spLocks/>
            </p:cNvSpPr>
            <p:nvPr/>
          </p:nvSpPr>
          <p:spPr>
            <a:xfrm>
              <a:off x="2720915" y="9737339"/>
              <a:ext cx="415976" cy="104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8844" rIns="0" bIns="0" numCol="1" spcCol="0" rtlCol="0" fromWordArt="0" anchor="ctr" anchorCtr="0" forceAA="0" compatLnSpc="1">
              <a:prstTxWarp prst="textNoShape">
                <a:avLst/>
              </a:prstTxWarp>
              <a:spAutoFit/>
            </a:bodyPr>
            <a:lstStyle/>
            <a:p>
              <a:pPr rtl="1">
                <a:lnSpc>
                  <a:spcPct val="50000"/>
                </a:lnSpc>
              </a:pPr>
              <a:r>
                <a:rPr lang="fr-MA" sz="845" i="1" dirty="0">
                  <a:solidFill>
                    <a:schemeClr val="bg1"/>
                  </a:solidFill>
                  <a:latin typeface="Open Sans" panose="020B0606030504020204" pitchFamily="34" charset="0"/>
                  <a:ea typeface="Open Sans" panose="020B0606030504020204" pitchFamily="34" charset="0"/>
                  <a:cs typeface="Mothanna" panose="02000503000000000000" pitchFamily="2" charset="-78"/>
                </a:rPr>
                <a:t>Créativité</a:t>
              </a:r>
              <a:endParaRPr lang="ar-MA" sz="845" i="1" dirty="0">
                <a:solidFill>
                  <a:schemeClr val="bg1"/>
                </a:solidFill>
                <a:latin typeface="Open Sans" panose="020B0606030504020204" pitchFamily="34" charset="0"/>
                <a:ea typeface="Open Sans" panose="020B0606030504020204" pitchFamily="34" charset="0"/>
                <a:cs typeface="Mothanna" panose="02000503000000000000" pitchFamily="2" charset="-78"/>
              </a:endParaRPr>
            </a:p>
          </p:txBody>
        </p:sp>
      </p:grpSp>
      <p:grpSp>
        <p:nvGrpSpPr>
          <p:cNvPr id="63" name="Group 62">
            <a:extLst>
              <a:ext uri="{FF2B5EF4-FFF2-40B4-BE49-F238E27FC236}">
                <a16:creationId xmlns:a16="http://schemas.microsoft.com/office/drawing/2014/main" id="{0639A4FB-3B73-4BC7-AD6E-9CB83BBCC22E}"/>
              </a:ext>
            </a:extLst>
          </p:cNvPr>
          <p:cNvGrpSpPr/>
          <p:nvPr/>
        </p:nvGrpSpPr>
        <p:grpSpPr>
          <a:xfrm>
            <a:off x="225537" y="2281641"/>
            <a:ext cx="3379887" cy="555051"/>
            <a:chOff x="4645405" y="2750187"/>
            <a:chExt cx="3132407" cy="514410"/>
          </a:xfrm>
        </p:grpSpPr>
        <p:grpSp>
          <p:nvGrpSpPr>
            <p:cNvPr id="68" name="Group 67">
              <a:extLst>
                <a:ext uri="{FF2B5EF4-FFF2-40B4-BE49-F238E27FC236}">
                  <a16:creationId xmlns:a16="http://schemas.microsoft.com/office/drawing/2014/main" id="{9639F53C-6CE1-492B-92AB-6D412C720D9D}"/>
                </a:ext>
              </a:extLst>
            </p:cNvPr>
            <p:cNvGrpSpPr/>
            <p:nvPr/>
          </p:nvGrpSpPr>
          <p:grpSpPr>
            <a:xfrm>
              <a:off x="4645405" y="2750187"/>
              <a:ext cx="3132407" cy="514410"/>
              <a:chOff x="1650775" y="1049143"/>
              <a:chExt cx="3132407" cy="514410"/>
            </a:xfrm>
          </p:grpSpPr>
          <p:grpSp>
            <p:nvGrpSpPr>
              <p:cNvPr id="70" name="Group 69">
                <a:extLst>
                  <a:ext uri="{FF2B5EF4-FFF2-40B4-BE49-F238E27FC236}">
                    <a16:creationId xmlns:a16="http://schemas.microsoft.com/office/drawing/2014/main" id="{71C39053-0699-4AA4-8168-633D484CA9E2}"/>
                  </a:ext>
                </a:extLst>
              </p:cNvPr>
              <p:cNvGrpSpPr/>
              <p:nvPr/>
            </p:nvGrpSpPr>
            <p:grpSpPr>
              <a:xfrm>
                <a:off x="1884162" y="1084081"/>
                <a:ext cx="2603831" cy="479472"/>
                <a:chOff x="350356" y="1086301"/>
                <a:chExt cx="2603831" cy="479472"/>
              </a:xfrm>
            </p:grpSpPr>
            <p:sp>
              <p:nvSpPr>
                <p:cNvPr id="74" name="Rectangle 73">
                  <a:extLst>
                    <a:ext uri="{FF2B5EF4-FFF2-40B4-BE49-F238E27FC236}">
                      <a16:creationId xmlns:a16="http://schemas.microsoft.com/office/drawing/2014/main" id="{49D755D7-BC55-49A4-B638-294BCEFB373D}"/>
                    </a:ext>
                  </a:extLst>
                </p:cNvPr>
                <p:cNvSpPr/>
                <p:nvPr/>
              </p:nvSpPr>
              <p:spPr>
                <a:xfrm>
                  <a:off x="1990014" y="1093710"/>
                  <a:ext cx="964173" cy="15272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1">
                    <a:lnSpc>
                      <a:spcPct val="107000"/>
                    </a:lnSpc>
                    <a:spcAft>
                      <a:spcPts val="738"/>
                    </a:spcAft>
                  </a:pPr>
                  <a:r>
                    <a:rPr lang="ar-DZ" sz="1079" dirty="0">
                      <a:latin typeface="Mothanna" panose="02000503000000000000" pitchFamily="2" charset="-78"/>
                      <a:ea typeface="Open Sans" panose="020B0606030504020204" pitchFamily="34" charset="0"/>
                      <a:cs typeface="Mothanna" panose="02000503000000000000" pitchFamily="2" charset="-78"/>
                    </a:rPr>
                    <a:t>المملكة المغربية </a:t>
                  </a:r>
                  <a:r>
                    <a:rPr lang="ar-MA" sz="1079" dirty="0">
                      <a:latin typeface="Mothanna" panose="02000503000000000000" pitchFamily="2" charset="-78"/>
                      <a:ea typeface="Open Sans" panose="020B0606030504020204" pitchFamily="34" charset="0"/>
                      <a:cs typeface="Mothanna" panose="02000503000000000000" pitchFamily="2" charset="-78"/>
                    </a:rPr>
                    <a:t>,</a:t>
                  </a:r>
                  <a:r>
                    <a:rPr lang="ar-DZ" sz="1079" dirty="0">
                      <a:latin typeface="Mothanna" panose="02000503000000000000" pitchFamily="2" charset="-78"/>
                      <a:ea typeface="Open Sans" panose="020B0606030504020204" pitchFamily="34" charset="0"/>
                      <a:cs typeface="Mothanna" panose="02000503000000000000" pitchFamily="2" charset="-78"/>
                    </a:rPr>
                    <a:t>الرباط</a:t>
                  </a:r>
                  <a:endParaRPr lang="fr-FR" sz="971" dirty="0">
                    <a:latin typeface="Mothanna" panose="02000503000000000000" pitchFamily="2" charset="-78"/>
                    <a:ea typeface="Open Sans" panose="020B0606030504020204" pitchFamily="34" charset="0"/>
                    <a:cs typeface="Mothanna" panose="02000503000000000000" pitchFamily="2" charset="-78"/>
                  </a:endParaRPr>
                </a:p>
              </p:txBody>
            </p:sp>
            <p:sp>
              <p:nvSpPr>
                <p:cNvPr id="75" name="Rectangle 74">
                  <a:extLst>
                    <a:ext uri="{FF2B5EF4-FFF2-40B4-BE49-F238E27FC236}">
                      <a16:creationId xmlns:a16="http://schemas.microsoft.com/office/drawing/2014/main" id="{E65F64D3-B0E0-4377-A6D7-9731342794FF}"/>
                    </a:ext>
                  </a:extLst>
                </p:cNvPr>
                <p:cNvSpPr/>
                <p:nvPr/>
              </p:nvSpPr>
              <p:spPr>
                <a:xfrm>
                  <a:off x="350356" y="1086301"/>
                  <a:ext cx="97754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79" i="1" dirty="0">
                      <a:latin typeface="Open Sans" panose="020B0606030504020204" pitchFamily="34" charset="0"/>
                      <a:ea typeface="Open Sans" panose="020B0606030504020204" pitchFamily="34" charset="0"/>
                      <a:cs typeface="Open Sans" panose="020B0606030504020204" pitchFamily="34" charset="0"/>
                    </a:rPr>
                    <a:t>00212600000000</a:t>
                  </a:r>
                  <a:endParaRPr lang="en-US" sz="1133" i="1" dirty="0">
                    <a:latin typeface="Open Sans" panose="020B0606030504020204" pitchFamily="34" charset="0"/>
                    <a:ea typeface="Open Sans" panose="020B0606030504020204" pitchFamily="34" charset="0"/>
                    <a:cs typeface="Open Sans" panose="020B0606030504020204" pitchFamily="34" charset="0"/>
                  </a:endParaRPr>
                </a:p>
              </p:txBody>
            </p:sp>
            <p:sp>
              <p:nvSpPr>
                <p:cNvPr id="76" name="Rectangle 75">
                  <a:extLst>
                    <a:ext uri="{FF2B5EF4-FFF2-40B4-BE49-F238E27FC236}">
                      <a16:creationId xmlns:a16="http://schemas.microsoft.com/office/drawing/2014/main" id="{70430790-4365-4F66-B8E2-13EE2714366F}"/>
                    </a:ext>
                  </a:extLst>
                </p:cNvPr>
                <p:cNvSpPr/>
                <p:nvPr/>
              </p:nvSpPr>
              <p:spPr>
                <a:xfrm>
                  <a:off x="350356" y="1411862"/>
                  <a:ext cx="1149877"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79" i="1" dirty="0">
                      <a:latin typeface="Open Sans" panose="020B0606030504020204" pitchFamily="34" charset="0"/>
                      <a:ea typeface="Open Sans" panose="020B0606030504020204" pitchFamily="34" charset="0"/>
                      <a:cs typeface="Open Sans" panose="020B0606030504020204" pitchFamily="34" charset="0"/>
                    </a:rPr>
                    <a:t>info@Bestfreecv.com</a:t>
                  </a:r>
                  <a:endParaRPr lang="fr-FR" sz="1079" i="1"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71" name="شكل حر 78">
                <a:extLst>
                  <a:ext uri="{FF2B5EF4-FFF2-40B4-BE49-F238E27FC236}">
                    <a16:creationId xmlns:a16="http://schemas.microsoft.com/office/drawing/2014/main" id="{1F3999E9-977A-427E-85E9-5DA84DE5E581}"/>
                  </a:ext>
                </a:extLst>
              </p:cNvPr>
              <p:cNvSpPr>
                <a:spLocks noChangeAspect="1"/>
              </p:cNvSpPr>
              <p:nvPr/>
            </p:nvSpPr>
            <p:spPr>
              <a:xfrm>
                <a:off x="4651488" y="1089333"/>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rgbClr val="1A222D"/>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fr-MA" sz="3021">
                  <a:solidFill>
                    <a:schemeClr val="tx1"/>
                  </a:solidFill>
                </a:endParaRPr>
              </a:p>
            </p:txBody>
          </p:sp>
          <p:sp>
            <p:nvSpPr>
              <p:cNvPr id="72" name="شكل حر 85">
                <a:extLst>
                  <a:ext uri="{FF2B5EF4-FFF2-40B4-BE49-F238E27FC236}">
                    <a16:creationId xmlns:a16="http://schemas.microsoft.com/office/drawing/2014/main" id="{425625ED-0251-46BE-A7DF-A18E3B332DED}"/>
                  </a:ext>
                </a:extLst>
              </p:cNvPr>
              <p:cNvSpPr>
                <a:spLocks noChangeAspect="1"/>
              </p:cNvSpPr>
              <p:nvPr/>
            </p:nvSpPr>
            <p:spPr>
              <a:xfrm>
                <a:off x="1650775" y="1413713"/>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rgbClr val="1A22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fr-MA" sz="3021">
                  <a:solidFill>
                    <a:schemeClr val="tx1"/>
                  </a:solidFill>
                </a:endParaRPr>
              </a:p>
            </p:txBody>
          </p:sp>
          <p:sp>
            <p:nvSpPr>
              <p:cNvPr id="73" name="Freeform: Shape 72">
                <a:extLst>
                  <a:ext uri="{FF2B5EF4-FFF2-40B4-BE49-F238E27FC236}">
                    <a16:creationId xmlns:a16="http://schemas.microsoft.com/office/drawing/2014/main" id="{208A4B2E-1B68-49F9-A347-63A0E9BEAF5E}"/>
                  </a:ext>
                </a:extLst>
              </p:cNvPr>
              <p:cNvSpPr/>
              <p:nvPr/>
            </p:nvSpPr>
            <p:spPr>
              <a:xfrm>
                <a:off x="1651884" y="1049143"/>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rgbClr val="1A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MA" sz="3021" dirty="0">
                  <a:solidFill>
                    <a:schemeClr val="tx1"/>
                  </a:solidFill>
                </a:endParaRPr>
              </a:p>
            </p:txBody>
          </p:sp>
        </p:grpSp>
        <p:grpSp>
          <p:nvGrpSpPr>
            <p:cNvPr id="65" name="Group 64">
              <a:extLst>
                <a:ext uri="{FF2B5EF4-FFF2-40B4-BE49-F238E27FC236}">
                  <a16:creationId xmlns:a16="http://schemas.microsoft.com/office/drawing/2014/main" id="{F87817DD-CE67-4D91-A0A1-0302BED5FB55}"/>
                </a:ext>
              </a:extLst>
            </p:cNvPr>
            <p:cNvGrpSpPr/>
            <p:nvPr/>
          </p:nvGrpSpPr>
          <p:grpSpPr>
            <a:xfrm>
              <a:off x="6579033" y="3127430"/>
              <a:ext cx="1189823" cy="133191"/>
              <a:chOff x="6579033" y="3127430"/>
              <a:chExt cx="1189823" cy="133191"/>
            </a:xfrm>
          </p:grpSpPr>
          <p:sp>
            <p:nvSpPr>
              <p:cNvPr id="66" name="Rectangle 65">
                <a:extLst>
                  <a:ext uri="{FF2B5EF4-FFF2-40B4-BE49-F238E27FC236}">
                    <a16:creationId xmlns:a16="http://schemas.microsoft.com/office/drawing/2014/main" id="{67DA9D75-0C0C-4C9F-872D-39933C4B088C}"/>
                  </a:ext>
                </a:extLst>
              </p:cNvPr>
              <p:cNvSpPr/>
              <p:nvPr/>
            </p:nvSpPr>
            <p:spPr>
              <a:xfrm>
                <a:off x="6579033" y="3127430"/>
                <a:ext cx="1047207" cy="124776"/>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r" rtl="1">
                  <a:lnSpc>
                    <a:spcPct val="107000"/>
                  </a:lnSpc>
                  <a:spcAft>
                    <a:spcPts val="738"/>
                  </a:spcAft>
                </a:pPr>
                <a:r>
                  <a:rPr lang="ar-MA" sz="1079" dirty="0">
                    <a:solidFill>
                      <a:schemeClr val="tx1"/>
                    </a:solidFill>
                    <a:latin typeface="Mothanna" panose="02000503000000000000" pitchFamily="2" charset="-78"/>
                    <a:ea typeface="Open Sans" panose="020B0606030504020204" pitchFamily="34" charset="0"/>
                    <a:cs typeface="Mothanna" panose="02000503000000000000" pitchFamily="2" charset="-78"/>
                  </a:rPr>
                  <a:t>28 سنة, </a:t>
                </a:r>
                <a:r>
                  <a:rPr lang="ar-DZ" sz="1079" dirty="0">
                    <a:solidFill>
                      <a:schemeClr val="tx1"/>
                    </a:solidFill>
                    <a:latin typeface="Mothanna" panose="02000503000000000000" pitchFamily="2" charset="-78"/>
                    <a:ea typeface="Open Sans" panose="020B0606030504020204" pitchFamily="34" charset="0"/>
                    <a:cs typeface="Mothanna" panose="02000503000000000000" pitchFamily="2" charset="-78"/>
                  </a:rPr>
                  <a:t>أعزب</a:t>
                </a:r>
                <a:endParaRPr lang="fr-FR" sz="971" dirty="0">
                  <a:solidFill>
                    <a:schemeClr val="tx1"/>
                  </a:solidFill>
                  <a:latin typeface="Mothanna" panose="02000503000000000000" pitchFamily="2" charset="-78"/>
                  <a:ea typeface="Open Sans" panose="020B0606030504020204" pitchFamily="34" charset="0"/>
                  <a:cs typeface="Mothanna" panose="02000503000000000000" pitchFamily="2" charset="-78"/>
                </a:endParaRPr>
              </a:p>
            </p:txBody>
          </p:sp>
          <p:sp>
            <p:nvSpPr>
              <p:cNvPr id="67" name="Heart 66">
                <a:extLst>
                  <a:ext uri="{FF2B5EF4-FFF2-40B4-BE49-F238E27FC236}">
                    <a16:creationId xmlns:a16="http://schemas.microsoft.com/office/drawing/2014/main" id="{15B2182E-5C4E-40DE-9C59-2A684C348E0A}"/>
                  </a:ext>
                </a:extLst>
              </p:cNvPr>
              <p:cNvSpPr/>
              <p:nvPr/>
            </p:nvSpPr>
            <p:spPr>
              <a:xfrm>
                <a:off x="7644080" y="3135845"/>
                <a:ext cx="124776" cy="124776"/>
              </a:xfrm>
              <a:prstGeom prst="heart">
                <a:avLst/>
              </a:prstGeom>
              <a:solidFill>
                <a:srgbClr val="1A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a:p>
            </p:txBody>
          </p:sp>
        </p:grpSp>
      </p:grpSp>
      <p:sp>
        <p:nvSpPr>
          <p:cNvPr id="78" name="Rectangle 77">
            <a:extLst>
              <a:ext uri="{FF2B5EF4-FFF2-40B4-BE49-F238E27FC236}">
                <a16:creationId xmlns:a16="http://schemas.microsoft.com/office/drawing/2014/main" id="{D72141D3-2C3D-4064-99A5-C39096AC6418}"/>
              </a:ext>
            </a:extLst>
          </p:cNvPr>
          <p:cNvSpPr/>
          <p:nvPr/>
        </p:nvSpPr>
        <p:spPr>
          <a:xfrm>
            <a:off x="109349" y="375322"/>
            <a:ext cx="3663057" cy="371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rtl="1">
              <a:lnSpc>
                <a:spcPct val="80000"/>
              </a:lnSpc>
            </a:pPr>
            <a:r>
              <a:rPr lang="ar-DZ" sz="3021" dirty="0">
                <a:solidFill>
                  <a:srgbClr val="1A222D"/>
                </a:solidFill>
                <a:latin typeface="Mothanna" panose="02000503000000000000" pitchFamily="2" charset="-78"/>
                <a:ea typeface="Times New Roman" panose="02020603050405020304" pitchFamily="18" charset="0"/>
                <a:cs typeface="Mothanna" panose="02000503000000000000" pitchFamily="2" charset="-78"/>
              </a:rPr>
              <a:t>يسرى عثمان باحلى</a:t>
            </a:r>
            <a:endParaRPr lang="fr-FR" sz="3021" dirty="0">
              <a:solidFill>
                <a:srgbClr val="1A222D"/>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79" name="Text Box 5">
            <a:extLst>
              <a:ext uri="{FF2B5EF4-FFF2-40B4-BE49-F238E27FC236}">
                <a16:creationId xmlns:a16="http://schemas.microsoft.com/office/drawing/2014/main" id="{D12835A5-E67D-45B8-9744-A6B86907FD86}"/>
              </a:ext>
            </a:extLst>
          </p:cNvPr>
          <p:cNvSpPr txBox="1">
            <a:spLocks noChangeArrowheads="1"/>
          </p:cNvSpPr>
          <p:nvPr/>
        </p:nvSpPr>
        <p:spPr bwMode="auto">
          <a:xfrm>
            <a:off x="390448" y="986933"/>
            <a:ext cx="3009272" cy="767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vert="horz" wrap="square" lIns="84406" tIns="42203" rIns="84406" bIns="42203" numCol="1" anchor="t" anchorCtr="0" compatLnSpc="1">
            <a:prstTxWarp prst="textNoShape">
              <a:avLst/>
            </a:prstTxWarp>
            <a:spAutoFit/>
          </a:bodyPr>
          <a:lstStyle/>
          <a:p>
            <a:pPr algn="just" rtl="1"/>
            <a:r>
              <a:rPr lang="ar-MA" sz="1108" dirty="0">
                <a:solidFill>
                  <a:srgbClr val="1A222D"/>
                </a:solidFill>
                <a:latin typeface="Mothanna" panose="02000503000000000000" pitchFamily="2" charset="-78"/>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مهتم بمجال الجرافيك وتصميم واجهات </a:t>
            </a:r>
            <a:endParaRPr lang="fr-FR" sz="1108" dirty="0">
              <a:solidFill>
                <a:srgbClr val="1A222D"/>
              </a:solidFill>
              <a:latin typeface="Mothanna" panose="02000503000000000000" pitchFamily="2" charset="-78"/>
              <a:cs typeface="Mothanna" panose="02000503000000000000" pitchFamily="2" charset="-78"/>
            </a:endParaRPr>
          </a:p>
        </p:txBody>
      </p:sp>
      <p:sp>
        <p:nvSpPr>
          <p:cNvPr id="80" name="Freeform: Shape 79">
            <a:extLst>
              <a:ext uri="{FF2B5EF4-FFF2-40B4-BE49-F238E27FC236}">
                <a16:creationId xmlns:a16="http://schemas.microsoft.com/office/drawing/2014/main" id="{2911B796-954D-4ED8-AE30-258E5E38E26E}"/>
              </a:ext>
            </a:extLst>
          </p:cNvPr>
          <p:cNvSpPr/>
          <p:nvPr/>
        </p:nvSpPr>
        <p:spPr>
          <a:xfrm>
            <a:off x="3967527" y="3253437"/>
            <a:ext cx="3386524" cy="434323"/>
          </a:xfrm>
          <a:custGeom>
            <a:avLst/>
            <a:gdLst>
              <a:gd name="connsiteX0" fmla="*/ 67088 w 3138558"/>
              <a:gd name="connsiteY0" fmla="*/ 0 h 402521"/>
              <a:gd name="connsiteX1" fmla="*/ 3138558 w 3138558"/>
              <a:gd name="connsiteY1" fmla="*/ 0 h 402521"/>
              <a:gd name="connsiteX2" fmla="*/ 3138558 w 3138558"/>
              <a:gd name="connsiteY2" fmla="*/ 402521 h 402521"/>
              <a:gd name="connsiteX3" fmla="*/ 67088 w 3138558"/>
              <a:gd name="connsiteY3" fmla="*/ 402521 h 402521"/>
              <a:gd name="connsiteX4" fmla="*/ 0 w 3138558"/>
              <a:gd name="connsiteY4" fmla="*/ 335433 h 402521"/>
              <a:gd name="connsiteX5" fmla="*/ 0 w 3138558"/>
              <a:gd name="connsiteY5" fmla="*/ 67088 h 402521"/>
              <a:gd name="connsiteX6" fmla="*/ 67088 w 3138558"/>
              <a:gd name="connsiteY6" fmla="*/ 0 h 40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8558" h="402521">
                <a:moveTo>
                  <a:pt x="67088" y="0"/>
                </a:moveTo>
                <a:lnTo>
                  <a:pt x="3138558" y="0"/>
                </a:lnTo>
                <a:lnTo>
                  <a:pt x="3138558" y="402521"/>
                </a:lnTo>
                <a:lnTo>
                  <a:pt x="67088" y="402521"/>
                </a:lnTo>
                <a:cubicBezTo>
                  <a:pt x="30036" y="402521"/>
                  <a:pt x="0" y="372485"/>
                  <a:pt x="0" y="335433"/>
                </a:cubicBezTo>
                <a:lnTo>
                  <a:pt x="0" y="67088"/>
                </a:lnTo>
                <a:cubicBezTo>
                  <a:pt x="0" y="30036"/>
                  <a:pt x="30036" y="0"/>
                  <a:pt x="67088" y="0"/>
                </a:cubicBezTo>
                <a:close/>
              </a:path>
            </a:pathLst>
          </a:cu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rtl="1">
              <a:buSzPct val="150000"/>
            </a:pPr>
            <a:r>
              <a:rPr lang="ar-MA" sz="2590" b="1" dirty="0">
                <a:solidFill>
                  <a:srgbClr val="1A222D"/>
                </a:solidFill>
                <a:latin typeface="Mothanna" panose="02000503000000000000" pitchFamily="2" charset="-78"/>
                <a:ea typeface="Calibri" panose="020F0502020204030204" pitchFamily="34" charset="0"/>
                <a:cs typeface="Mothanna" panose="02000503000000000000" pitchFamily="2" charset="-78"/>
              </a:rPr>
              <a:t>المؤهلات التعليمية</a:t>
            </a:r>
            <a:endParaRPr lang="fr-FR" sz="3453" b="1" dirty="0">
              <a:solidFill>
                <a:srgbClr val="1A222D"/>
              </a:solidFill>
              <a:latin typeface="Mothanna" panose="02000503000000000000" pitchFamily="2" charset="-78"/>
              <a:ea typeface="Calibri" panose="020F0502020204030204" pitchFamily="34" charset="0"/>
              <a:cs typeface="Mothanna" panose="02000503000000000000" pitchFamily="2" charset="-78"/>
            </a:endParaRPr>
          </a:p>
        </p:txBody>
      </p:sp>
      <p:grpSp>
        <p:nvGrpSpPr>
          <p:cNvPr id="81" name="Group 80">
            <a:extLst>
              <a:ext uri="{FF2B5EF4-FFF2-40B4-BE49-F238E27FC236}">
                <a16:creationId xmlns:a16="http://schemas.microsoft.com/office/drawing/2014/main" id="{7A3B1558-8537-414D-9B83-EA294FCE4DA3}"/>
              </a:ext>
            </a:extLst>
          </p:cNvPr>
          <p:cNvGrpSpPr/>
          <p:nvPr/>
        </p:nvGrpSpPr>
        <p:grpSpPr>
          <a:xfrm>
            <a:off x="3968394" y="3807552"/>
            <a:ext cx="3372688" cy="1759711"/>
            <a:chOff x="3490954" y="3231962"/>
            <a:chExt cx="3125735" cy="1630863"/>
          </a:xfrm>
        </p:grpSpPr>
        <p:grpSp>
          <p:nvGrpSpPr>
            <p:cNvPr id="82" name="Group 81">
              <a:extLst>
                <a:ext uri="{FF2B5EF4-FFF2-40B4-BE49-F238E27FC236}">
                  <a16:creationId xmlns:a16="http://schemas.microsoft.com/office/drawing/2014/main" id="{88DFBBCE-6F19-451F-82FF-531A11E4EDD3}"/>
                </a:ext>
              </a:extLst>
            </p:cNvPr>
            <p:cNvGrpSpPr/>
            <p:nvPr/>
          </p:nvGrpSpPr>
          <p:grpSpPr>
            <a:xfrm>
              <a:off x="3490954" y="3231962"/>
              <a:ext cx="3125735" cy="1630863"/>
              <a:chOff x="1104509" y="1073555"/>
              <a:chExt cx="3125735" cy="1630863"/>
            </a:xfrm>
          </p:grpSpPr>
          <p:sp>
            <p:nvSpPr>
              <p:cNvPr id="85" name="Subtitle 2">
                <a:extLst>
                  <a:ext uri="{FF2B5EF4-FFF2-40B4-BE49-F238E27FC236}">
                    <a16:creationId xmlns:a16="http://schemas.microsoft.com/office/drawing/2014/main" id="{92ED42CE-E650-4C53-AFC6-13D667AE2524}"/>
                  </a:ext>
                </a:extLst>
              </p:cNvPr>
              <p:cNvSpPr/>
              <p:nvPr/>
            </p:nvSpPr>
            <p:spPr>
              <a:xfrm>
                <a:off x="1104509" y="1073555"/>
                <a:ext cx="2526177" cy="388595"/>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33" b="1" dirty="0">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rtl="1" fontAlgn="base">
                  <a:buFont typeface="Arial" panose="020B0604020202020204" pitchFamily="34" charset="0"/>
                  <a:buChar char="•"/>
                </a:pPr>
                <a:r>
                  <a:rPr lang="ar-DZ" sz="1133" dirty="0">
                    <a:latin typeface="Mothanna" panose="02000503000000000000" pitchFamily="2" charset="-78"/>
                    <a:cs typeface="Mothanna" panose="02000503000000000000" pitchFamily="2" charset="-78"/>
                  </a:rPr>
                  <a:t>الشعبة أو مجال التخصص</a:t>
                </a:r>
                <a:endParaRPr lang="fr-FR" sz="1133" dirty="0">
                  <a:latin typeface="Mothanna" panose="02000503000000000000" pitchFamily="2" charset="-78"/>
                  <a:cs typeface="Mothanna" panose="02000503000000000000" pitchFamily="2" charset="-78"/>
                </a:endParaRPr>
              </a:p>
            </p:txBody>
          </p:sp>
          <p:sp>
            <p:nvSpPr>
              <p:cNvPr id="86" name="Rectangle: Rounded Corners 85">
                <a:extLst>
                  <a:ext uri="{FF2B5EF4-FFF2-40B4-BE49-F238E27FC236}">
                    <a16:creationId xmlns:a16="http://schemas.microsoft.com/office/drawing/2014/main" id="{1D9EF686-597B-4FBF-975D-6100D1DCD99F}"/>
                  </a:ext>
                </a:extLst>
              </p:cNvPr>
              <p:cNvSpPr/>
              <p:nvPr/>
            </p:nvSpPr>
            <p:spPr>
              <a:xfrm>
                <a:off x="3696497" y="1166432"/>
                <a:ext cx="528723" cy="32400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971" b="1" i="1" dirty="0">
                    <a:solidFill>
                      <a:srgbClr val="1A222D"/>
                    </a:solidFill>
                  </a:rPr>
                  <a:t>2014</a:t>
                </a:r>
              </a:p>
              <a:p>
                <a:pPr algn="ctr"/>
                <a:r>
                  <a:rPr lang="fr-MA" sz="971" b="1" i="1" dirty="0">
                    <a:solidFill>
                      <a:srgbClr val="1A222D"/>
                    </a:solidFill>
                  </a:rPr>
                  <a:t>2015</a:t>
                </a:r>
              </a:p>
            </p:txBody>
          </p:sp>
          <p:sp>
            <p:nvSpPr>
              <p:cNvPr id="87" name="Rectangle: Rounded Corners 86">
                <a:extLst>
                  <a:ext uri="{FF2B5EF4-FFF2-40B4-BE49-F238E27FC236}">
                    <a16:creationId xmlns:a16="http://schemas.microsoft.com/office/drawing/2014/main" id="{2AA9FA5B-0FBB-4689-A068-D04C2B5F7133}"/>
                  </a:ext>
                </a:extLst>
              </p:cNvPr>
              <p:cNvSpPr/>
              <p:nvPr/>
            </p:nvSpPr>
            <p:spPr>
              <a:xfrm>
                <a:off x="3699009" y="1788415"/>
                <a:ext cx="528723" cy="32400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971" b="1" i="1" dirty="0">
                    <a:solidFill>
                      <a:srgbClr val="1A222D"/>
                    </a:solidFill>
                  </a:rPr>
                  <a:t>2014</a:t>
                </a:r>
              </a:p>
              <a:p>
                <a:pPr algn="ctr"/>
                <a:r>
                  <a:rPr lang="fr-MA" sz="971" b="1" i="1" dirty="0">
                    <a:solidFill>
                      <a:srgbClr val="1A222D"/>
                    </a:solidFill>
                  </a:rPr>
                  <a:t>2015</a:t>
                </a:r>
              </a:p>
            </p:txBody>
          </p:sp>
          <p:sp>
            <p:nvSpPr>
              <p:cNvPr id="88" name="Rectangle: Rounded Corners 87">
                <a:extLst>
                  <a:ext uri="{FF2B5EF4-FFF2-40B4-BE49-F238E27FC236}">
                    <a16:creationId xmlns:a16="http://schemas.microsoft.com/office/drawing/2014/main" id="{C947918F-BFE3-4567-8CBF-3FFB6792A90C}"/>
                  </a:ext>
                </a:extLst>
              </p:cNvPr>
              <p:cNvSpPr/>
              <p:nvPr/>
            </p:nvSpPr>
            <p:spPr>
              <a:xfrm>
                <a:off x="3701521" y="2380418"/>
                <a:ext cx="528723" cy="32400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971" b="1" i="1" dirty="0">
                    <a:solidFill>
                      <a:srgbClr val="1A222D"/>
                    </a:solidFill>
                  </a:rPr>
                  <a:t>2014</a:t>
                </a:r>
              </a:p>
              <a:p>
                <a:pPr algn="ctr"/>
                <a:r>
                  <a:rPr lang="fr-MA" sz="971" b="1" i="1" dirty="0">
                    <a:solidFill>
                      <a:srgbClr val="1A222D"/>
                    </a:solidFill>
                  </a:rPr>
                  <a:t>2015</a:t>
                </a:r>
              </a:p>
            </p:txBody>
          </p:sp>
        </p:grpSp>
        <p:sp>
          <p:nvSpPr>
            <p:cNvPr id="83" name="Subtitle 2">
              <a:extLst>
                <a:ext uri="{FF2B5EF4-FFF2-40B4-BE49-F238E27FC236}">
                  <a16:creationId xmlns:a16="http://schemas.microsoft.com/office/drawing/2014/main" id="{A8805564-1285-4685-B252-B0460393FAC0}"/>
                </a:ext>
              </a:extLst>
            </p:cNvPr>
            <p:cNvSpPr/>
            <p:nvPr/>
          </p:nvSpPr>
          <p:spPr>
            <a:xfrm>
              <a:off x="3497770" y="3857924"/>
              <a:ext cx="2526177" cy="388595"/>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33" b="1" dirty="0">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rtl="1" fontAlgn="base">
                <a:buFont typeface="Arial" panose="020B0604020202020204" pitchFamily="34" charset="0"/>
                <a:buChar char="•"/>
              </a:pPr>
              <a:r>
                <a:rPr lang="ar-DZ" sz="1133" dirty="0">
                  <a:latin typeface="Mothanna" panose="02000503000000000000" pitchFamily="2" charset="-78"/>
                  <a:cs typeface="Mothanna" panose="02000503000000000000" pitchFamily="2" charset="-78"/>
                </a:rPr>
                <a:t>الشعبة أو مجال التخصص</a:t>
              </a:r>
              <a:endParaRPr lang="fr-FR" sz="1133" dirty="0">
                <a:latin typeface="Mothanna" panose="02000503000000000000" pitchFamily="2" charset="-78"/>
                <a:cs typeface="Mothanna" panose="02000503000000000000" pitchFamily="2" charset="-78"/>
              </a:endParaRPr>
            </a:p>
          </p:txBody>
        </p:sp>
        <p:sp>
          <p:nvSpPr>
            <p:cNvPr id="84" name="Subtitle 2">
              <a:extLst>
                <a:ext uri="{FF2B5EF4-FFF2-40B4-BE49-F238E27FC236}">
                  <a16:creationId xmlns:a16="http://schemas.microsoft.com/office/drawing/2014/main" id="{036A709B-117C-4253-971E-C9DAADCEE48F}"/>
                </a:ext>
              </a:extLst>
            </p:cNvPr>
            <p:cNvSpPr/>
            <p:nvPr/>
          </p:nvSpPr>
          <p:spPr>
            <a:xfrm>
              <a:off x="3490954" y="4453906"/>
              <a:ext cx="2539809" cy="388595"/>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33" b="1" dirty="0">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rtl="1" fontAlgn="base">
                <a:buFont typeface="Arial" panose="020B0604020202020204" pitchFamily="34" charset="0"/>
                <a:buChar char="•"/>
              </a:pPr>
              <a:r>
                <a:rPr lang="ar-DZ" sz="1133" dirty="0">
                  <a:latin typeface="Mothanna" panose="02000503000000000000" pitchFamily="2" charset="-78"/>
                  <a:cs typeface="Mothanna" panose="02000503000000000000" pitchFamily="2" charset="-78"/>
                </a:rPr>
                <a:t>الشعبة أو مجال التخصص</a:t>
              </a:r>
              <a:endParaRPr lang="fr-FR" sz="1133" dirty="0">
                <a:latin typeface="Mothanna" panose="02000503000000000000" pitchFamily="2" charset="-78"/>
                <a:cs typeface="Mothanna" panose="02000503000000000000" pitchFamily="2" charset="-78"/>
              </a:endParaRPr>
            </a:p>
          </p:txBody>
        </p:sp>
      </p:grpSp>
      <p:sp>
        <p:nvSpPr>
          <p:cNvPr id="89" name="Freeform: Shape 88">
            <a:extLst>
              <a:ext uri="{FF2B5EF4-FFF2-40B4-BE49-F238E27FC236}">
                <a16:creationId xmlns:a16="http://schemas.microsoft.com/office/drawing/2014/main" id="{434974EE-8401-4A3D-B7AB-F7AF7355368F}"/>
              </a:ext>
            </a:extLst>
          </p:cNvPr>
          <p:cNvSpPr/>
          <p:nvPr/>
        </p:nvSpPr>
        <p:spPr>
          <a:xfrm>
            <a:off x="3971766" y="6108265"/>
            <a:ext cx="3386524" cy="434323"/>
          </a:xfrm>
          <a:custGeom>
            <a:avLst/>
            <a:gdLst>
              <a:gd name="connsiteX0" fmla="*/ 67088 w 3138558"/>
              <a:gd name="connsiteY0" fmla="*/ 0 h 402521"/>
              <a:gd name="connsiteX1" fmla="*/ 3138558 w 3138558"/>
              <a:gd name="connsiteY1" fmla="*/ 0 h 402521"/>
              <a:gd name="connsiteX2" fmla="*/ 3138558 w 3138558"/>
              <a:gd name="connsiteY2" fmla="*/ 402521 h 402521"/>
              <a:gd name="connsiteX3" fmla="*/ 67088 w 3138558"/>
              <a:gd name="connsiteY3" fmla="*/ 402521 h 402521"/>
              <a:gd name="connsiteX4" fmla="*/ 0 w 3138558"/>
              <a:gd name="connsiteY4" fmla="*/ 335433 h 402521"/>
              <a:gd name="connsiteX5" fmla="*/ 0 w 3138558"/>
              <a:gd name="connsiteY5" fmla="*/ 67088 h 402521"/>
              <a:gd name="connsiteX6" fmla="*/ 67088 w 3138558"/>
              <a:gd name="connsiteY6" fmla="*/ 0 h 40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8558" h="402521">
                <a:moveTo>
                  <a:pt x="67088" y="0"/>
                </a:moveTo>
                <a:lnTo>
                  <a:pt x="3138558" y="0"/>
                </a:lnTo>
                <a:lnTo>
                  <a:pt x="3138558" y="402521"/>
                </a:lnTo>
                <a:lnTo>
                  <a:pt x="67088" y="402521"/>
                </a:lnTo>
                <a:cubicBezTo>
                  <a:pt x="30036" y="402521"/>
                  <a:pt x="0" y="372485"/>
                  <a:pt x="0" y="335433"/>
                </a:cubicBezTo>
                <a:lnTo>
                  <a:pt x="0" y="67088"/>
                </a:lnTo>
                <a:cubicBezTo>
                  <a:pt x="0" y="30036"/>
                  <a:pt x="30036" y="0"/>
                  <a:pt x="67088" y="0"/>
                </a:cubicBezTo>
                <a:close/>
              </a:path>
            </a:pathLst>
          </a:cu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rtl="1">
              <a:lnSpc>
                <a:spcPct val="107000"/>
              </a:lnSpc>
              <a:spcAft>
                <a:spcPts val="738"/>
              </a:spcAft>
              <a:buSzPct val="150000"/>
            </a:pPr>
            <a:r>
              <a:rPr lang="ar-MA" sz="2590" b="1" dirty="0">
                <a:solidFill>
                  <a:srgbClr val="1A222D"/>
                </a:solidFill>
                <a:latin typeface="Mothanna" panose="02000503000000000000" pitchFamily="2" charset="-78"/>
                <a:cs typeface="Mothanna" panose="02000503000000000000" pitchFamily="2" charset="-78"/>
              </a:rPr>
              <a:t>خبـرات العمـل</a:t>
            </a:r>
          </a:p>
        </p:txBody>
      </p:sp>
      <p:grpSp>
        <p:nvGrpSpPr>
          <p:cNvPr id="90" name="Group 89">
            <a:extLst>
              <a:ext uri="{FF2B5EF4-FFF2-40B4-BE49-F238E27FC236}">
                <a16:creationId xmlns:a16="http://schemas.microsoft.com/office/drawing/2014/main" id="{DD5ED3D9-D8C5-4C49-B17F-9016887E0161}"/>
              </a:ext>
            </a:extLst>
          </p:cNvPr>
          <p:cNvGrpSpPr/>
          <p:nvPr/>
        </p:nvGrpSpPr>
        <p:grpSpPr>
          <a:xfrm>
            <a:off x="3948099" y="6646229"/>
            <a:ext cx="3425953" cy="2053570"/>
            <a:chOff x="-507770" y="6600311"/>
            <a:chExt cx="3833509" cy="1903205"/>
          </a:xfrm>
        </p:grpSpPr>
        <p:sp>
          <p:nvSpPr>
            <p:cNvPr id="91" name="Subtitle 2">
              <a:extLst>
                <a:ext uri="{FF2B5EF4-FFF2-40B4-BE49-F238E27FC236}">
                  <a16:creationId xmlns:a16="http://schemas.microsoft.com/office/drawing/2014/main" id="{2947D5FF-C086-472D-B510-C663D245A642}"/>
                </a:ext>
              </a:extLst>
            </p:cNvPr>
            <p:cNvSpPr/>
            <p:nvPr/>
          </p:nvSpPr>
          <p:spPr>
            <a:xfrm>
              <a:off x="-291576" y="6600311"/>
              <a:ext cx="3617315" cy="865103"/>
            </a:xfrm>
            <a:prstGeom prst="rect">
              <a:avLst/>
            </a:prstGeom>
            <a:noFill/>
            <a:ln cap="flat">
              <a:noFill/>
              <a:prstDash val="solid"/>
            </a:ln>
          </p:spPr>
          <p:txBody>
            <a:bodyPr vert="horz" wrap="square" lIns="84406" tIns="42203" rIns="84406" bIns="42203" anchor="t" anchorCtr="0" compatLnSpc="0">
              <a:noAutofit/>
            </a:bodyPr>
            <a:lstStyle/>
            <a:p>
              <a:pPr marL="184995" indent="-184995" algn="r" rtl="1">
                <a:buFont typeface="Wingdings" panose="05000000000000000000" pitchFamily="2" charset="2"/>
                <a:buChar char="§"/>
              </a:pPr>
              <a:r>
                <a:rPr lang="fr-FR" sz="1133" b="1" dirty="0">
                  <a:latin typeface="Mothanna" panose="02000503000000000000" pitchFamily="2" charset="-78"/>
                  <a:ea typeface="Times New Roman" panose="02020603050405020304" pitchFamily="18" charset="0"/>
                  <a:cs typeface="Mothanna" panose="02000503000000000000" pitchFamily="2" charset="-78"/>
                </a:rPr>
                <a:t>|</a:t>
              </a:r>
              <a:r>
                <a:rPr lang="ar-MA" sz="1133" b="1" dirty="0">
                  <a:latin typeface="Mothanna" panose="02000503000000000000" pitchFamily="2" charset="-78"/>
                  <a:ea typeface="Times New Roman" panose="02020603050405020304" pitchFamily="18" charset="0"/>
                  <a:cs typeface="Mothanna" panose="02000503000000000000" pitchFamily="2" charset="-78"/>
                </a:rPr>
                <a:t>إسم الشركة</a:t>
              </a:r>
              <a:r>
                <a:rPr lang="fr-MA" sz="1133" b="1" dirty="0">
                  <a:ea typeface="Times New Roman" panose="02020603050405020304" pitchFamily="18" charset="0"/>
                  <a:cs typeface="Mothanna" panose="02000503000000000000" pitchFamily="2" charset="-78"/>
                </a:rPr>
                <a:t> </a:t>
              </a:r>
              <a:r>
                <a:rPr lang="fr-MA" sz="1133" dirty="0">
                  <a:ea typeface="Times New Roman" panose="02020603050405020304" pitchFamily="18" charset="0"/>
                  <a:cs typeface="Mothanna" panose="02000503000000000000" pitchFamily="2" charset="-78"/>
                </a:rPr>
                <a:t>/</a:t>
              </a:r>
              <a:r>
                <a:rPr lang="fr-MA" sz="1133" b="1" dirty="0">
                  <a:ea typeface="Times New Roman" panose="02020603050405020304" pitchFamily="18" charset="0"/>
                  <a:cs typeface="Mothanna" panose="02000503000000000000" pitchFamily="2" charset="-78"/>
                </a:rPr>
                <a:t> </a:t>
              </a:r>
              <a:r>
                <a:rPr lang="ar-MA" sz="1133" b="1" dirty="0">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33" b="1" dirty="0">
                <a:latin typeface="Mothanna" panose="02000503000000000000" pitchFamily="2" charset="-78"/>
                <a:ea typeface="Tahoma" panose="020B0604030504040204" pitchFamily="34" charset="0"/>
                <a:cs typeface="Mothanna" panose="02000503000000000000" pitchFamily="2" charset="-78"/>
              </a:endParaRPr>
            </a:p>
            <a:p>
              <a:pPr algn="r" rtl="1"/>
              <a:r>
                <a:rPr lang="ar-MA" sz="1133" dirty="0">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rtl="1"/>
              <a:r>
                <a:rPr lang="ar-MA" sz="1133"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rtl="1"/>
              <a:r>
                <a:rPr lang="ar-MA" sz="1133"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133" dirty="0">
                <a:latin typeface="Mothanna" panose="02000503000000000000" pitchFamily="2" charset="-78"/>
                <a:ea typeface="Times New Roman" panose="02020603050405020304" pitchFamily="18" charset="0"/>
                <a:cs typeface="Mothanna" panose="02000503000000000000" pitchFamily="2" charset="-78"/>
              </a:endParaRPr>
            </a:p>
          </p:txBody>
        </p:sp>
        <p:sp>
          <p:nvSpPr>
            <p:cNvPr id="92" name="Subtitle 2">
              <a:extLst>
                <a:ext uri="{FF2B5EF4-FFF2-40B4-BE49-F238E27FC236}">
                  <a16:creationId xmlns:a16="http://schemas.microsoft.com/office/drawing/2014/main" id="{A09E5DF6-5FDC-4CB3-A52A-2B775BC20AB1}"/>
                </a:ext>
              </a:extLst>
            </p:cNvPr>
            <p:cNvSpPr/>
            <p:nvPr/>
          </p:nvSpPr>
          <p:spPr>
            <a:xfrm>
              <a:off x="-507770" y="7795690"/>
              <a:ext cx="3833508" cy="707826"/>
            </a:xfrm>
            <a:prstGeom prst="rect">
              <a:avLst/>
            </a:prstGeom>
            <a:noFill/>
            <a:ln cap="flat">
              <a:noFill/>
              <a:prstDash val="solid"/>
            </a:ln>
          </p:spPr>
          <p:txBody>
            <a:bodyPr vert="horz" wrap="square" lIns="84406" tIns="42203" rIns="84406" bIns="42203" anchor="t" anchorCtr="0" compatLnSpc="0">
              <a:spAutoFit/>
            </a:bodyPr>
            <a:lstStyle/>
            <a:p>
              <a:pPr marL="184995" indent="-184995" algn="r" rtl="1">
                <a:buFont typeface="Wingdings" panose="05000000000000000000" pitchFamily="2" charset="2"/>
                <a:buChar char="§"/>
              </a:pPr>
              <a:r>
                <a:rPr lang="fr-FR" sz="1133" b="1" dirty="0">
                  <a:latin typeface="Mothanna" panose="02000503000000000000" pitchFamily="2" charset="-78"/>
                  <a:ea typeface="Times New Roman" panose="02020603050405020304" pitchFamily="18" charset="0"/>
                  <a:cs typeface="Mothanna" panose="02000503000000000000" pitchFamily="2" charset="-78"/>
                </a:rPr>
                <a:t>|</a:t>
              </a:r>
              <a:r>
                <a:rPr lang="ar-MA" sz="1133" b="1" dirty="0">
                  <a:latin typeface="Mothanna" panose="02000503000000000000" pitchFamily="2" charset="-78"/>
                  <a:ea typeface="Times New Roman" panose="02020603050405020304" pitchFamily="18" charset="0"/>
                  <a:cs typeface="Mothanna" panose="02000503000000000000" pitchFamily="2" charset="-78"/>
                </a:rPr>
                <a:t>إسم الشركة</a:t>
              </a:r>
              <a:r>
                <a:rPr lang="fr-MA" sz="1133" b="1" dirty="0">
                  <a:ea typeface="Times New Roman" panose="02020603050405020304" pitchFamily="18" charset="0"/>
                  <a:cs typeface="Mothanna" panose="02000503000000000000" pitchFamily="2" charset="-78"/>
                </a:rPr>
                <a:t> </a:t>
              </a:r>
              <a:r>
                <a:rPr lang="fr-MA" sz="1133" dirty="0">
                  <a:ea typeface="Times New Roman" panose="02020603050405020304" pitchFamily="18" charset="0"/>
                  <a:cs typeface="Mothanna" panose="02000503000000000000" pitchFamily="2" charset="-78"/>
                </a:rPr>
                <a:t>/</a:t>
              </a:r>
              <a:r>
                <a:rPr lang="fr-MA" sz="1133" b="1" dirty="0">
                  <a:ea typeface="Times New Roman" panose="02020603050405020304" pitchFamily="18" charset="0"/>
                  <a:cs typeface="Mothanna" panose="02000503000000000000" pitchFamily="2" charset="-78"/>
                </a:rPr>
                <a:t> </a:t>
              </a:r>
              <a:r>
                <a:rPr lang="ar-MA" sz="1133" b="1" dirty="0">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33" b="1" dirty="0">
                <a:latin typeface="Mothanna" panose="02000503000000000000" pitchFamily="2" charset="-78"/>
                <a:ea typeface="Tahoma" panose="020B0604030504040204" pitchFamily="34" charset="0"/>
                <a:cs typeface="Mothanna" panose="02000503000000000000" pitchFamily="2" charset="-78"/>
              </a:endParaRPr>
            </a:p>
            <a:p>
              <a:pPr algn="r" rtl="1"/>
              <a:r>
                <a:rPr lang="ar-MA" sz="1133" dirty="0">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rtl="1"/>
              <a:r>
                <a:rPr lang="ar-MA" sz="1133"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rtl="1"/>
              <a:r>
                <a:rPr lang="ar-MA" sz="1133"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133" dirty="0">
                <a:latin typeface="Mothanna" panose="02000503000000000000" pitchFamily="2" charset="-78"/>
                <a:ea typeface="Times New Roman" panose="02020603050405020304" pitchFamily="18" charset="0"/>
                <a:cs typeface="Mothanna" panose="02000503000000000000" pitchFamily="2" charset="-78"/>
              </a:endParaRPr>
            </a:p>
          </p:txBody>
        </p:sp>
      </p:grpSp>
      <p:sp>
        <p:nvSpPr>
          <p:cNvPr id="93" name="Rectangle: Rounded Corners 92">
            <a:extLst>
              <a:ext uri="{FF2B5EF4-FFF2-40B4-BE49-F238E27FC236}">
                <a16:creationId xmlns:a16="http://schemas.microsoft.com/office/drawing/2014/main" id="{178F3FA2-0BB8-4724-96A3-337B50A01A34}"/>
              </a:ext>
            </a:extLst>
          </p:cNvPr>
          <p:cNvSpPr/>
          <p:nvPr/>
        </p:nvSpPr>
        <p:spPr>
          <a:xfrm>
            <a:off x="3975748" y="9539206"/>
            <a:ext cx="3411506" cy="34959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07000"/>
              </a:lnSpc>
              <a:spcAft>
                <a:spcPts val="738"/>
              </a:spcAft>
              <a:buSzPct val="150000"/>
            </a:pPr>
            <a:r>
              <a:rPr lang="ar-DZ" sz="2590" b="1" dirty="0">
                <a:solidFill>
                  <a:srgbClr val="1A222D"/>
                </a:solidFill>
                <a:latin typeface="Mothanna" panose="02000503000000000000" pitchFamily="2" charset="-78"/>
                <a:cs typeface="Mothanna" panose="02000503000000000000" pitchFamily="2" charset="-78"/>
              </a:rPr>
              <a:t>الإنجـازات</a:t>
            </a:r>
            <a:endParaRPr lang="ar-MA" sz="2590" b="1" dirty="0">
              <a:solidFill>
                <a:srgbClr val="1A222D"/>
              </a:solidFill>
              <a:latin typeface="Mothanna" panose="02000503000000000000" pitchFamily="2" charset="-78"/>
              <a:cs typeface="Mothanna" panose="02000503000000000000" pitchFamily="2" charset="-78"/>
            </a:endParaRPr>
          </a:p>
        </p:txBody>
      </p:sp>
      <p:sp>
        <p:nvSpPr>
          <p:cNvPr id="94" name="Subtitle 2">
            <a:extLst>
              <a:ext uri="{FF2B5EF4-FFF2-40B4-BE49-F238E27FC236}">
                <a16:creationId xmlns:a16="http://schemas.microsoft.com/office/drawing/2014/main" id="{DC97D150-6F97-4E9A-9203-F26E28B9899C}"/>
              </a:ext>
            </a:extLst>
          </p:cNvPr>
          <p:cNvSpPr/>
          <p:nvPr/>
        </p:nvSpPr>
        <p:spPr>
          <a:xfrm>
            <a:off x="3975748" y="9973167"/>
            <a:ext cx="3359913" cy="411986"/>
          </a:xfrm>
          <a:prstGeom prst="rect">
            <a:avLst/>
          </a:prstGeom>
          <a:noFill/>
          <a:ln cap="flat">
            <a:noFill/>
            <a:prstDash val="solid"/>
          </a:ln>
        </p:spPr>
        <p:txBody>
          <a:bodyPr vert="horz" wrap="square" lIns="84406" tIns="42203" rIns="84406" bIns="42203" anchor="t" anchorCtr="0" compatLnSpc="0">
            <a:spAutoFit/>
          </a:bodyPr>
          <a:lstStyle/>
          <a:p>
            <a:pPr algn="r" rtl="1"/>
            <a:r>
              <a:rPr lang="ar-DZ" sz="1108" b="1" dirty="0">
                <a:solidFill>
                  <a:srgbClr val="1A222D"/>
                </a:solidFill>
                <a:latin typeface="Mothanna" panose="02000503000000000000" pitchFamily="2" charset="-78"/>
                <a:ea typeface="Times New Roman" panose="02020603050405020304" pitchFamily="18" charset="0"/>
                <a:cs typeface="Mothanna" panose="02000503000000000000" pitchFamily="2" charset="-78"/>
              </a:rPr>
              <a:t>25-11-2018</a:t>
            </a:r>
            <a:endParaRPr lang="fr-FR" sz="1108" b="1" dirty="0">
              <a:solidFill>
                <a:srgbClr val="1A222D"/>
              </a:solidFill>
              <a:latin typeface="Mothanna" panose="02000503000000000000" pitchFamily="2" charset="-78"/>
              <a:ea typeface="Tahoma" panose="020B0604030504040204" pitchFamily="34" charset="0"/>
              <a:cs typeface="Mothanna" panose="02000503000000000000" pitchFamily="2" charset="-78"/>
            </a:endParaRPr>
          </a:p>
          <a:p>
            <a:pPr marL="79132" indent="-79132" algn="r" rtl="1"/>
            <a:r>
              <a:rPr lang="ar-DZ" sz="1108" dirty="0">
                <a:solidFill>
                  <a:srgbClr val="1A222D"/>
                </a:solidFill>
                <a:latin typeface="Mothanna" panose="02000503000000000000" pitchFamily="2" charset="-78"/>
                <a:ea typeface="Times New Roman" panose="02020603050405020304" pitchFamily="18" charset="0"/>
                <a:cs typeface="Mothanna" panose="02000503000000000000" pitchFamily="2" charset="-78"/>
              </a:rPr>
              <a:t>مشروع ,,,,,,, </a:t>
            </a:r>
            <a:r>
              <a:rPr lang="ar-MA" sz="1108" dirty="0">
                <a:solidFill>
                  <a:srgbClr val="1A222D"/>
                </a:solidFill>
                <a:latin typeface="Mothanna" panose="02000503000000000000" pitchFamily="2" charset="-78"/>
                <a:ea typeface="Times New Roman" panose="02020603050405020304" pitchFamily="18" charset="0"/>
                <a:cs typeface="Mothanna" panose="02000503000000000000" pitchFamily="2" charset="-78"/>
              </a:rPr>
              <a:t>:</a:t>
            </a:r>
            <a:r>
              <a:rPr lang="ar-DZ" sz="1108" dirty="0">
                <a:solidFill>
                  <a:srgbClr val="1A222D"/>
                </a:solidFill>
                <a:latin typeface="Mothanna" panose="02000503000000000000" pitchFamily="2" charset="-78"/>
                <a:ea typeface="Times New Roman" panose="02020603050405020304" pitchFamily="18" charset="0"/>
                <a:cs typeface="Mothanna" panose="02000503000000000000" pitchFamily="2" charset="-78"/>
              </a:rPr>
              <a:t> ,,,,,,,,,,,,,,,,,,,,,,,,,,,,,,,,,,,,,,,,,,,,,,,,</a:t>
            </a:r>
            <a:endParaRPr lang="ar-MA" sz="1108" dirty="0">
              <a:solidFill>
                <a:srgbClr val="1A222D"/>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95" name="Freeform: Shape 94">
            <a:extLst>
              <a:ext uri="{FF2B5EF4-FFF2-40B4-BE49-F238E27FC236}">
                <a16:creationId xmlns:a16="http://schemas.microsoft.com/office/drawing/2014/main" id="{EF6351DA-DD75-4FF2-93B9-FA1DF7FFFE92}"/>
              </a:ext>
            </a:extLst>
          </p:cNvPr>
          <p:cNvSpPr/>
          <p:nvPr/>
        </p:nvSpPr>
        <p:spPr>
          <a:xfrm>
            <a:off x="318913" y="4106318"/>
            <a:ext cx="3386524" cy="434323"/>
          </a:xfrm>
          <a:custGeom>
            <a:avLst/>
            <a:gdLst>
              <a:gd name="connsiteX0" fmla="*/ 67088 w 3138558"/>
              <a:gd name="connsiteY0" fmla="*/ 0 h 402521"/>
              <a:gd name="connsiteX1" fmla="*/ 3138558 w 3138558"/>
              <a:gd name="connsiteY1" fmla="*/ 0 h 402521"/>
              <a:gd name="connsiteX2" fmla="*/ 3138558 w 3138558"/>
              <a:gd name="connsiteY2" fmla="*/ 402521 h 402521"/>
              <a:gd name="connsiteX3" fmla="*/ 67088 w 3138558"/>
              <a:gd name="connsiteY3" fmla="*/ 402521 h 402521"/>
              <a:gd name="connsiteX4" fmla="*/ 0 w 3138558"/>
              <a:gd name="connsiteY4" fmla="*/ 335433 h 402521"/>
              <a:gd name="connsiteX5" fmla="*/ 0 w 3138558"/>
              <a:gd name="connsiteY5" fmla="*/ 67088 h 402521"/>
              <a:gd name="connsiteX6" fmla="*/ 67088 w 3138558"/>
              <a:gd name="connsiteY6" fmla="*/ 0 h 40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8558" h="402521">
                <a:moveTo>
                  <a:pt x="67088" y="0"/>
                </a:moveTo>
                <a:lnTo>
                  <a:pt x="3138558" y="0"/>
                </a:lnTo>
                <a:lnTo>
                  <a:pt x="3138558" y="402521"/>
                </a:lnTo>
                <a:lnTo>
                  <a:pt x="67088" y="402521"/>
                </a:lnTo>
                <a:cubicBezTo>
                  <a:pt x="30036" y="402521"/>
                  <a:pt x="0" y="372485"/>
                  <a:pt x="0" y="335433"/>
                </a:cubicBezTo>
                <a:lnTo>
                  <a:pt x="0" y="67088"/>
                </a:lnTo>
                <a:cubicBezTo>
                  <a:pt x="0" y="30036"/>
                  <a:pt x="30036" y="0"/>
                  <a:pt x="67088" y="0"/>
                </a:cubicBezTo>
                <a:close/>
              </a:path>
            </a:pathLst>
          </a:cu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r" rtl="1">
              <a:lnSpc>
                <a:spcPct val="107000"/>
              </a:lnSpc>
              <a:spcAft>
                <a:spcPts val="738"/>
              </a:spcAft>
              <a:buSzPct val="150000"/>
            </a:pPr>
            <a:r>
              <a:rPr lang="ar-MA" sz="2590" b="1"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اللغـات</a:t>
            </a:r>
          </a:p>
        </p:txBody>
      </p:sp>
      <p:sp>
        <p:nvSpPr>
          <p:cNvPr id="97" name="Rectangle: Rounded Corners 96">
            <a:extLst>
              <a:ext uri="{FF2B5EF4-FFF2-40B4-BE49-F238E27FC236}">
                <a16:creationId xmlns:a16="http://schemas.microsoft.com/office/drawing/2014/main" id="{45473BB4-F6A1-4F7B-AAAA-1E7A38AD3B7C}"/>
              </a:ext>
            </a:extLst>
          </p:cNvPr>
          <p:cNvSpPr/>
          <p:nvPr/>
        </p:nvSpPr>
        <p:spPr>
          <a:xfrm>
            <a:off x="1379887" y="6758284"/>
            <a:ext cx="2369498" cy="34959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r" rtl="1">
              <a:lnSpc>
                <a:spcPct val="107000"/>
              </a:lnSpc>
              <a:spcAft>
                <a:spcPts val="738"/>
              </a:spcAft>
              <a:buSzPct val="150000"/>
            </a:pPr>
            <a:r>
              <a:rPr lang="ar-MA" sz="2590" b="1" dirty="0">
                <a:solidFill>
                  <a:schemeClr val="bg1"/>
                </a:solidFill>
                <a:latin typeface="Mothanna" panose="02000503000000000000" pitchFamily="2" charset="-78"/>
                <a:cs typeface="Mothanna" panose="02000503000000000000" pitchFamily="2" charset="-78"/>
              </a:rPr>
              <a:t>المه</a:t>
            </a:r>
            <a:r>
              <a:rPr lang="ar-DZ" sz="2590" b="1" dirty="0">
                <a:solidFill>
                  <a:schemeClr val="bg1"/>
                </a:solidFill>
                <a:latin typeface="Mothanna" panose="02000503000000000000" pitchFamily="2" charset="-78"/>
                <a:cs typeface="Mothanna" panose="02000503000000000000" pitchFamily="2" charset="-78"/>
              </a:rPr>
              <a:t>ــ</a:t>
            </a:r>
            <a:r>
              <a:rPr lang="ar-MA" sz="2590" b="1" dirty="0">
                <a:solidFill>
                  <a:schemeClr val="bg1"/>
                </a:solidFill>
                <a:latin typeface="Mothanna" panose="02000503000000000000" pitchFamily="2" charset="-78"/>
                <a:cs typeface="Mothanna" panose="02000503000000000000" pitchFamily="2" charset="-78"/>
              </a:rPr>
              <a:t>ارات</a:t>
            </a:r>
            <a:r>
              <a:rPr lang="fr-FR" sz="2590" b="1" dirty="0">
                <a:solidFill>
                  <a:schemeClr val="bg1"/>
                </a:solidFill>
                <a:latin typeface="Mothanna" panose="02000503000000000000" pitchFamily="2" charset="-78"/>
                <a:cs typeface="Mothanna" panose="02000503000000000000" pitchFamily="2" charset="-78"/>
              </a:rPr>
              <a:t> </a:t>
            </a:r>
          </a:p>
        </p:txBody>
      </p:sp>
      <p:sp>
        <p:nvSpPr>
          <p:cNvPr id="106" name="Rectangle: Rounded Corners 105">
            <a:extLst>
              <a:ext uri="{FF2B5EF4-FFF2-40B4-BE49-F238E27FC236}">
                <a16:creationId xmlns:a16="http://schemas.microsoft.com/office/drawing/2014/main" id="{3863A7C6-B47A-42F4-9B61-28F865EEBAFD}"/>
              </a:ext>
            </a:extLst>
          </p:cNvPr>
          <p:cNvSpPr/>
          <p:nvPr/>
        </p:nvSpPr>
        <p:spPr>
          <a:xfrm>
            <a:off x="1157696" y="9219673"/>
            <a:ext cx="2540033" cy="34959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07000"/>
              </a:lnSpc>
              <a:spcAft>
                <a:spcPts val="738"/>
              </a:spcAft>
              <a:buSzPct val="150000"/>
            </a:pPr>
            <a:r>
              <a:rPr lang="ar-MA" sz="1942" b="1" dirty="0">
                <a:solidFill>
                  <a:schemeClr val="bg1"/>
                </a:solidFill>
                <a:latin typeface="Mothanna" panose="02000503000000000000" pitchFamily="2" charset="-78"/>
                <a:cs typeface="Mothanna" panose="02000503000000000000" pitchFamily="2" charset="-78"/>
              </a:rPr>
              <a:t>الإهتمامـات والهوايـات</a:t>
            </a:r>
            <a:endParaRPr lang="fr-FR" sz="1942" b="1" dirty="0">
              <a:solidFill>
                <a:schemeClr val="bg1"/>
              </a:solidFill>
              <a:latin typeface="Mothanna" panose="02000503000000000000" pitchFamily="2" charset="-78"/>
              <a:cs typeface="Mothanna" panose="02000503000000000000" pitchFamily="2" charset="-78"/>
            </a:endParaRPr>
          </a:p>
        </p:txBody>
      </p:sp>
      <p:graphicFrame>
        <p:nvGraphicFramePr>
          <p:cNvPr id="107" name="Table 106">
            <a:extLst>
              <a:ext uri="{FF2B5EF4-FFF2-40B4-BE49-F238E27FC236}">
                <a16:creationId xmlns:a16="http://schemas.microsoft.com/office/drawing/2014/main" id="{52200FF1-8F1D-4371-94B1-8098DBFB804F}"/>
              </a:ext>
            </a:extLst>
          </p:cNvPr>
          <p:cNvGraphicFramePr>
            <a:graphicFrameLocks noGrp="1"/>
          </p:cNvGraphicFramePr>
          <p:nvPr/>
        </p:nvGraphicFramePr>
        <p:xfrm>
          <a:off x="1475442" y="9703960"/>
          <a:ext cx="2084552" cy="678585"/>
        </p:xfrm>
        <a:graphic>
          <a:graphicData uri="http://schemas.openxmlformats.org/drawingml/2006/table">
            <a:tbl>
              <a:tblPr firstRow="1" bandRow="1">
                <a:tableStyleId>{5C22544A-7EE6-4342-B048-85BDC9FD1C3A}</a:tableStyleId>
              </a:tblPr>
              <a:tblGrid>
                <a:gridCol w="2084552">
                  <a:extLst>
                    <a:ext uri="{9D8B030D-6E8A-4147-A177-3AD203B41FA5}">
                      <a16:colId xmlns:a16="http://schemas.microsoft.com/office/drawing/2014/main" val="1372251140"/>
                    </a:ext>
                  </a:extLst>
                </a:gridCol>
              </a:tblGrid>
              <a:tr h="678585">
                <a:tc>
                  <a:txBody>
                    <a:bodyPr/>
                    <a:lstStyle/>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الق</a:t>
                      </a:r>
                      <a:r>
                        <a:rPr lang="ar-DZ" sz="1000" b="1" kern="1200" dirty="0">
                          <a:solidFill>
                            <a:schemeClr val="bg1"/>
                          </a:solidFill>
                          <a:latin typeface="Mothanna" panose="02000503000000000000" pitchFamily="2" charset="-78"/>
                          <a:ea typeface="+mn-ea"/>
                          <a:cs typeface="Mothanna" panose="02000503000000000000" pitchFamily="2" charset="-78"/>
                        </a:rPr>
                        <a:t>ـ</a:t>
                      </a:r>
                      <a:r>
                        <a:rPr lang="ar-MA" sz="1000" b="1" kern="1200" dirty="0">
                          <a:solidFill>
                            <a:schemeClr val="bg1"/>
                          </a:solidFill>
                          <a:latin typeface="Mothanna" panose="02000503000000000000" pitchFamily="2" charset="-78"/>
                          <a:ea typeface="+mn-ea"/>
                          <a:cs typeface="Mothanna" panose="02000503000000000000" pitchFamily="2" charset="-78"/>
                        </a:rPr>
                        <a:t>راءة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الرياضـة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السفــر</a:t>
                      </a: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sp>
        <p:nvSpPr>
          <p:cNvPr id="60" name="Freeform: Shape 59">
            <a:extLst>
              <a:ext uri="{FF2B5EF4-FFF2-40B4-BE49-F238E27FC236}">
                <a16:creationId xmlns:a16="http://schemas.microsoft.com/office/drawing/2014/main" id="{8DF0627C-AD85-4FF7-A621-A424D9EFA359}"/>
              </a:ext>
            </a:extLst>
          </p:cNvPr>
          <p:cNvSpPr/>
          <p:nvPr/>
        </p:nvSpPr>
        <p:spPr>
          <a:xfrm>
            <a:off x="642409" y="762886"/>
            <a:ext cx="2818718" cy="174359"/>
          </a:xfrm>
          <a:custGeom>
            <a:avLst/>
            <a:gdLst>
              <a:gd name="connsiteX0" fmla="*/ 67088 w 3138558"/>
              <a:gd name="connsiteY0" fmla="*/ 0 h 402521"/>
              <a:gd name="connsiteX1" fmla="*/ 3138558 w 3138558"/>
              <a:gd name="connsiteY1" fmla="*/ 0 h 402521"/>
              <a:gd name="connsiteX2" fmla="*/ 3138558 w 3138558"/>
              <a:gd name="connsiteY2" fmla="*/ 402521 h 402521"/>
              <a:gd name="connsiteX3" fmla="*/ 67088 w 3138558"/>
              <a:gd name="connsiteY3" fmla="*/ 402521 h 402521"/>
              <a:gd name="connsiteX4" fmla="*/ 0 w 3138558"/>
              <a:gd name="connsiteY4" fmla="*/ 335433 h 402521"/>
              <a:gd name="connsiteX5" fmla="*/ 0 w 3138558"/>
              <a:gd name="connsiteY5" fmla="*/ 67088 h 402521"/>
              <a:gd name="connsiteX6" fmla="*/ 67088 w 3138558"/>
              <a:gd name="connsiteY6" fmla="*/ 0 h 40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8558" h="402521">
                <a:moveTo>
                  <a:pt x="67088" y="0"/>
                </a:moveTo>
                <a:lnTo>
                  <a:pt x="3138558" y="0"/>
                </a:lnTo>
                <a:lnTo>
                  <a:pt x="3138558" y="402521"/>
                </a:lnTo>
                <a:lnTo>
                  <a:pt x="67088" y="402521"/>
                </a:lnTo>
                <a:cubicBezTo>
                  <a:pt x="30036" y="402521"/>
                  <a:pt x="0" y="372485"/>
                  <a:pt x="0" y="335433"/>
                </a:cubicBezTo>
                <a:lnTo>
                  <a:pt x="0" y="67088"/>
                </a:lnTo>
                <a:cubicBezTo>
                  <a:pt x="0" y="30036"/>
                  <a:pt x="30036" y="0"/>
                  <a:pt x="67088" y="0"/>
                </a:cubicBezTo>
                <a:close/>
              </a:path>
            </a:pathLst>
          </a:cu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r" rtl="1">
              <a:buSzPct val="150000"/>
            </a:pPr>
            <a:r>
              <a:rPr lang="ar-DZ" sz="1511" dirty="0">
                <a:solidFill>
                  <a:srgbClr val="1A222D"/>
                </a:solidFill>
                <a:latin typeface="Mothanna" panose="02000503000000000000" pitchFamily="2" charset="-78"/>
                <a:ea typeface="Calibri" panose="020F0502020204030204" pitchFamily="34" charset="0"/>
                <a:cs typeface="Mothanna" panose="02000503000000000000" pitchFamily="2" charset="-78"/>
              </a:rPr>
              <a:t>مصمم جرافيك</a:t>
            </a:r>
            <a:endParaRPr lang="fr-FR" sz="1942" dirty="0">
              <a:solidFill>
                <a:srgbClr val="1A222D"/>
              </a:solidFill>
              <a:latin typeface="Mothanna" panose="02000503000000000000" pitchFamily="2" charset="-78"/>
              <a:ea typeface="Calibri" panose="020F0502020204030204" pitchFamily="34" charset="0"/>
              <a:cs typeface="Mothanna" panose="02000503000000000000" pitchFamily="2" charset="-78"/>
            </a:endParaRPr>
          </a:p>
        </p:txBody>
      </p:sp>
    </p:spTree>
    <p:extLst>
      <p:ext uri="{BB962C8B-B14F-4D97-AF65-F5344CB8AC3E}">
        <p14:creationId xmlns:p14="http://schemas.microsoft.com/office/powerpoint/2010/main" val="486209823"/>
      </p:ext>
    </p:extLst>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EB92F-2C9D-42A0-B041-AF5A53E9C68D}"/>
              </a:ext>
            </a:extLst>
          </p:cNvPr>
          <p:cNvSpPr/>
          <p:nvPr/>
        </p:nvSpPr>
        <p:spPr>
          <a:xfrm>
            <a:off x="3818132" y="-12084"/>
            <a:ext cx="3685315" cy="4183005"/>
          </a:xfrm>
          <a:prstGeom prst="rect">
            <a:avLst/>
          </a:prstGeom>
          <a:solidFill>
            <a:srgbClr val="5F7E64"/>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32492"/>
            <a:endParaRPr dirty="0" lang="fr-FR" sz="1703">
              <a:solidFill>
                <a:prstClr val="white"/>
              </a:solidFill>
              <a:latin typeface="Calibri"/>
            </a:endParaRPr>
          </a:p>
        </p:txBody>
      </p:sp>
      <p:sp>
        <p:nvSpPr>
          <p:cNvPr id="166" name="Freeform: Shape 165">
            <a:extLst>
              <a:ext uri="{FF2B5EF4-FFF2-40B4-BE49-F238E27FC236}">
                <a16:creationId xmlns:a16="http://schemas.microsoft.com/office/drawing/2014/main" id="{DE711ACE-591E-40B4-ACD2-E55EC2D9D4DB}"/>
              </a:ext>
            </a:extLst>
          </p:cNvPr>
          <p:cNvSpPr/>
          <p:nvPr/>
        </p:nvSpPr>
        <p:spPr>
          <a:xfrm>
            <a:off x="3818132" y="2323450"/>
            <a:ext cx="3685315" cy="8379917"/>
          </a:xfrm>
          <a:custGeom>
            <a:avLst/>
            <a:gdLst>
              <a:gd fmla="*/ 3415471 w 3415471" name="connsiteX0"/>
              <a:gd fmla="*/ 0 h 7977544" name="connsiteY0"/>
              <a:gd fmla="*/ 3415471 w 3415471" name="connsiteX1"/>
              <a:gd fmla="*/ 7977544 h 7977544" name="connsiteY1"/>
              <a:gd fmla="*/ 0 w 3415471" name="connsiteX2"/>
              <a:gd fmla="*/ 7977544 h 7977544" name="connsiteY2"/>
              <a:gd fmla="*/ 0 w 3415471" name="connsiteX3"/>
              <a:gd fmla="*/ 827960 h 7977544" name="connsiteY3"/>
            </a:gdLst>
            <a:ahLst/>
            <a:cxnLst>
              <a:cxn ang="0">
                <a:pos x="connsiteX0" y="connsiteY0"/>
              </a:cxn>
              <a:cxn ang="0">
                <a:pos x="connsiteX1" y="connsiteY1"/>
              </a:cxn>
              <a:cxn ang="0">
                <a:pos x="connsiteX2" y="connsiteY2"/>
              </a:cxn>
              <a:cxn ang="0">
                <a:pos x="connsiteX3" y="connsiteY3"/>
              </a:cxn>
            </a:cxnLst>
            <a:rect b="b" l="l" r="r" t="t"/>
            <a:pathLst>
              <a:path h="7977544" w="3415471">
                <a:moveTo>
                  <a:pt x="3415471" y="0"/>
                </a:moveTo>
                <a:lnTo>
                  <a:pt x="3415471" y="7977544"/>
                </a:lnTo>
                <a:lnTo>
                  <a:pt x="0" y="7977544"/>
                </a:lnTo>
                <a:lnTo>
                  <a:pt x="0" y="82796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32492"/>
            <a:endParaRPr lang="fr-FR" sz="1703">
              <a:solidFill>
                <a:prstClr val="white"/>
              </a:solidFill>
              <a:latin typeface="Calibri"/>
            </a:endParaRPr>
          </a:p>
        </p:txBody>
      </p:sp>
      <p:sp>
        <p:nvSpPr>
          <p:cNvPr id="170" name="Freeform: Shape 169">
            <a:extLst>
              <a:ext uri="{FF2B5EF4-FFF2-40B4-BE49-F238E27FC236}">
                <a16:creationId xmlns:a16="http://schemas.microsoft.com/office/drawing/2014/main" id="{FCE05648-9701-416A-B35E-77015DB52257}"/>
              </a:ext>
            </a:extLst>
          </p:cNvPr>
          <p:cNvSpPr/>
          <p:nvPr/>
        </p:nvSpPr>
        <p:spPr>
          <a:xfrm>
            <a:off x="81511" y="3197082"/>
            <a:ext cx="3736620" cy="7522027"/>
          </a:xfrm>
          <a:custGeom>
            <a:avLst/>
            <a:gdLst>
              <a:gd fmla="*/ 3463019 w 3463019" name="connsiteX0"/>
              <a:gd fmla="*/ 0 h 7168838" name="connsiteY0"/>
              <a:gd fmla="*/ 3463019 w 3463019" name="connsiteX1"/>
              <a:gd fmla="*/ 7168838 h 7168838" name="connsiteY1"/>
              <a:gd fmla="*/ 0 w 3463019" name="connsiteX2"/>
              <a:gd fmla="*/ 7168838 h 7168838" name="connsiteY2"/>
              <a:gd fmla="*/ 0 w 3463019" name="connsiteX3"/>
              <a:gd fmla="*/ 839488 h 7168838" name="connsiteY3"/>
            </a:gdLst>
            <a:ahLst/>
            <a:cxnLst>
              <a:cxn ang="0">
                <a:pos x="connsiteX0" y="connsiteY0"/>
              </a:cxn>
              <a:cxn ang="0">
                <a:pos x="connsiteX1" y="connsiteY1"/>
              </a:cxn>
              <a:cxn ang="0">
                <a:pos x="connsiteX2" y="connsiteY2"/>
              </a:cxn>
              <a:cxn ang="0">
                <a:pos x="connsiteX3" y="connsiteY3"/>
              </a:cxn>
            </a:cxnLst>
            <a:rect b="b" l="l" r="r" t="t"/>
            <a:pathLst>
              <a:path h="7168838" w="3463019">
                <a:moveTo>
                  <a:pt x="3463019" y="0"/>
                </a:moveTo>
                <a:lnTo>
                  <a:pt x="3463019" y="7168838"/>
                </a:lnTo>
                <a:lnTo>
                  <a:pt x="0" y="7168838"/>
                </a:lnTo>
                <a:lnTo>
                  <a:pt x="0" y="839488"/>
                </a:lnTo>
                <a:close/>
              </a:path>
            </a:pathLst>
          </a:custGeom>
          <a:solidFill>
            <a:srgbClr val="5F7E64"/>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32492"/>
            <a:endParaRPr lang="fr-FR" sz="1703">
              <a:solidFill>
                <a:prstClr val="white"/>
              </a:solidFill>
              <a:latin typeface="Calibri"/>
            </a:endParaRPr>
          </a:p>
        </p:txBody>
      </p:sp>
      <p:pic>
        <p:nvPicPr>
          <p:cNvPr id="151" name="Picture 150">
            <a:extLst>
              <a:ext uri="{FF2B5EF4-FFF2-40B4-BE49-F238E27FC236}">
                <a16:creationId xmlns:a16="http://schemas.microsoft.com/office/drawing/2014/main" id="{3EA4BDA2-4962-406D-B949-532AF5585C24}"/>
              </a:ext>
            </a:extLst>
          </p:cNvPr>
          <p:cNvPicPr preferRelativeResize="0">
            <a:picLocks/>
          </p:cNvPicPr>
          <p:nvPr/>
        </p:nvPicPr>
        <p:blipFill rotWithShape="1">
          <a:blip r:embed="rId3"/>
          <a:srcRect b="3280" l="-321" r="321" t="85"/>
          <a:stretch/>
        </p:blipFill>
        <p:spPr>
          <a:xfrm>
            <a:off x="4741819" y="291423"/>
            <a:ext cx="2031723" cy="2031723"/>
          </a:xfrm>
          <a:prstGeom prst="ellipse">
            <a:avLst/>
          </a:prstGeom>
          <a:solidFill>
            <a:srgbClr val="EEF2F3"/>
          </a:solidFill>
          <a:ln w="28575">
            <a:solidFill>
              <a:schemeClr val="bg1"/>
            </a:solidFill>
          </a:ln>
          <a:effectLst/>
        </p:spPr>
      </p:pic>
      <p:grpSp>
        <p:nvGrpSpPr>
          <p:cNvPr id="196" name="Group 195">
            <a:extLst>
              <a:ext uri="{FF2B5EF4-FFF2-40B4-BE49-F238E27FC236}">
                <a16:creationId xmlns:a16="http://schemas.microsoft.com/office/drawing/2014/main" id="{13D193FE-1149-4932-A69F-54054B26B3CD}"/>
              </a:ext>
            </a:extLst>
          </p:cNvPr>
          <p:cNvGrpSpPr/>
          <p:nvPr/>
        </p:nvGrpSpPr>
        <p:grpSpPr>
          <a:xfrm flipH="1">
            <a:off x="1184013" y="4834480"/>
            <a:ext cx="1462937" cy="1526278"/>
            <a:chOff x="2016383" y="8373487"/>
            <a:chExt cx="1355819" cy="1414521"/>
          </a:xfrm>
        </p:grpSpPr>
        <p:grpSp>
          <p:nvGrpSpPr>
            <p:cNvPr id="197" name="Group 196">
              <a:extLst>
                <a:ext uri="{FF2B5EF4-FFF2-40B4-BE49-F238E27FC236}">
                  <a16:creationId xmlns:a16="http://schemas.microsoft.com/office/drawing/2014/main" id="{8DC13926-B4E0-48B3-99A3-E4B817CF779A}"/>
                </a:ext>
              </a:extLst>
            </p:cNvPr>
            <p:cNvGrpSpPr/>
            <p:nvPr/>
          </p:nvGrpSpPr>
          <p:grpSpPr>
            <a:xfrm>
              <a:off x="2016383" y="8373487"/>
              <a:ext cx="1355819" cy="1355819"/>
              <a:chOff x="2016383" y="8373487"/>
              <a:chExt cx="1355819" cy="1355819"/>
            </a:xfrm>
          </p:grpSpPr>
          <p:sp>
            <p:nvSpPr>
              <p:cNvPr id="201" name="Arc 200">
                <a:extLst>
                  <a:ext uri="{FF2B5EF4-FFF2-40B4-BE49-F238E27FC236}">
                    <a16:creationId xmlns:a16="http://schemas.microsoft.com/office/drawing/2014/main" id="{565CB86C-EE3E-43F9-8084-D6FD983C221C}"/>
                  </a:ext>
                </a:extLst>
              </p:cNvPr>
              <p:cNvSpPr/>
              <p:nvPr/>
            </p:nvSpPr>
            <p:spPr>
              <a:xfrm rot="16200000">
                <a:off x="2016383" y="8373487"/>
                <a:ext cx="1355819" cy="1355819"/>
              </a:xfrm>
              <a:prstGeom prst="arc">
                <a:avLst>
                  <a:gd fmla="val 10910144" name="adj1"/>
                  <a:gd fmla="val 195268" name="adj2"/>
                </a:avLst>
              </a:prstGeom>
              <a:ln w="101600">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rtlCol="0"/>
              <a:lstStyle/>
              <a:p>
                <a:pPr algn="ctr" defTabSz="432492"/>
                <a:endParaRPr dirty="0" lang="fr-MA" sz="1703">
                  <a:solidFill>
                    <a:prstClr val="white"/>
                  </a:solidFill>
                  <a:latin typeface="Calibri"/>
                </a:endParaRPr>
              </a:p>
            </p:txBody>
          </p:sp>
          <p:sp>
            <p:nvSpPr>
              <p:cNvPr id="202" name="Arc 201">
                <a:extLst>
                  <a:ext uri="{FF2B5EF4-FFF2-40B4-BE49-F238E27FC236}">
                    <a16:creationId xmlns:a16="http://schemas.microsoft.com/office/drawing/2014/main" id="{388B62C5-9A94-4C58-A3C4-21753833D654}"/>
                  </a:ext>
                </a:extLst>
              </p:cNvPr>
              <p:cNvSpPr/>
              <p:nvPr/>
            </p:nvSpPr>
            <p:spPr>
              <a:xfrm rot="16200000">
                <a:off x="2189825" y="8564409"/>
                <a:ext cx="985032" cy="985032"/>
              </a:xfrm>
              <a:prstGeom prst="arc">
                <a:avLst>
                  <a:gd fmla="val 10910144" name="adj1"/>
                  <a:gd fmla="val 3482945" name="adj2"/>
                </a:avLst>
              </a:prstGeom>
              <a:ln w="101600">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rtlCol="0"/>
              <a:lstStyle/>
              <a:p>
                <a:pPr algn="ctr" defTabSz="432492"/>
                <a:endParaRPr lang="fr-MA" sz="1703">
                  <a:solidFill>
                    <a:prstClr val="white"/>
                  </a:solidFill>
                  <a:latin typeface="Calibri"/>
                </a:endParaRPr>
              </a:p>
            </p:txBody>
          </p:sp>
          <p:sp>
            <p:nvSpPr>
              <p:cNvPr id="203" name="Arc 202">
                <a:extLst>
                  <a:ext uri="{FF2B5EF4-FFF2-40B4-BE49-F238E27FC236}">
                    <a16:creationId xmlns:a16="http://schemas.microsoft.com/office/drawing/2014/main" id="{9B81BB65-E56F-4BEF-9154-F09A788E4D50}"/>
                  </a:ext>
                </a:extLst>
              </p:cNvPr>
              <p:cNvSpPr/>
              <p:nvPr/>
            </p:nvSpPr>
            <p:spPr>
              <a:xfrm rot="16200000">
                <a:off x="2366925" y="8727587"/>
                <a:ext cx="635409" cy="635409"/>
              </a:xfrm>
              <a:prstGeom prst="arc">
                <a:avLst>
                  <a:gd fmla="val 10910144" name="adj1"/>
                  <a:gd fmla="val 5373975" name="adj2"/>
                </a:avLst>
              </a:prstGeom>
              <a:ln w="101600">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rtlCol="0"/>
              <a:lstStyle/>
              <a:p>
                <a:pPr algn="ctr" defTabSz="432492"/>
                <a:endParaRPr lang="fr-MA" sz="1703">
                  <a:solidFill>
                    <a:prstClr val="white"/>
                  </a:solidFill>
                  <a:latin typeface="Calibri"/>
                </a:endParaRPr>
              </a:p>
            </p:txBody>
          </p:sp>
        </p:grpSp>
        <p:sp>
          <p:nvSpPr>
            <p:cNvPr id="198" name="Rectangle 197">
              <a:extLst>
                <a:ext uri="{FF2B5EF4-FFF2-40B4-BE49-F238E27FC236}">
                  <a16:creationId xmlns:a16="http://schemas.microsoft.com/office/drawing/2014/main" id="{C18039CE-F9BD-4A29-8114-88B832795E4C}"/>
                </a:ext>
              </a:extLst>
            </p:cNvPr>
            <p:cNvSpPr>
              <a:spLocks/>
            </p:cNvSpPr>
            <p:nvPr/>
          </p:nvSpPr>
          <p:spPr>
            <a:xfrm>
              <a:off x="2750616" y="9325799"/>
              <a:ext cx="218387" cy="104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lIns="0" numCol="1" rIns="0" rot="0" rtlCol="0" spcCol="0" spcFirstLastPara="0" tIns="38844" vert="horz" wrap="none">
              <a:prstTxWarp prst="textNoShape">
                <a:avLst/>
              </a:prstTxWarp>
              <a:spAutoFit/>
            </a:bodyPr>
            <a:lstStyle/>
            <a:p>
              <a:pPr algn="r" defTabSz="432492" rtl="1">
                <a:lnSpc>
                  <a:spcPct val="50000"/>
                </a:lnSpc>
              </a:pPr>
              <a:r>
                <a:rPr dirty="0" lang="ar-DZ" sz="845">
                  <a:solidFill>
                    <a:prstClr val="white"/>
                  </a:solidFill>
                  <a:latin charset="0" panose="020B0606030504020204" pitchFamily="34" typeface="Open Sans"/>
                  <a:ea charset="0" panose="020B0606030504020204" pitchFamily="34" typeface="Open Sans"/>
                  <a:cs charset="-78" panose="02000503000000000000" pitchFamily="2" typeface="Mothanna"/>
                </a:rPr>
                <a:t>العربية</a:t>
              </a:r>
              <a:endParaRPr dirty="0" lang="ar-MA" sz="845">
                <a:solidFill>
                  <a:prstClr val="white"/>
                </a:solidFill>
                <a:latin charset="0" panose="020B0606030504020204" pitchFamily="34" typeface="Open Sans"/>
                <a:ea charset="0" panose="020B0606030504020204" pitchFamily="34" typeface="Open Sans"/>
                <a:cs charset="-78" panose="02000503000000000000" pitchFamily="2" typeface="Mothanna"/>
              </a:endParaRPr>
            </a:p>
          </p:txBody>
        </p:sp>
        <p:sp>
          <p:nvSpPr>
            <p:cNvPr id="199" name="Rectangle 198">
              <a:extLst>
                <a:ext uri="{FF2B5EF4-FFF2-40B4-BE49-F238E27FC236}">
                  <a16:creationId xmlns:a16="http://schemas.microsoft.com/office/drawing/2014/main" id="{85AF624E-B3CD-446D-AA3E-0F5B958970AC}"/>
                </a:ext>
              </a:extLst>
            </p:cNvPr>
            <p:cNvSpPr>
              <a:spLocks/>
            </p:cNvSpPr>
            <p:nvPr/>
          </p:nvSpPr>
          <p:spPr>
            <a:xfrm>
              <a:off x="2750616" y="9500033"/>
              <a:ext cx="258500" cy="104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lIns="0" numCol="1" rIns="0" rot="0" rtlCol="0" spcCol="0" spcFirstLastPara="0" tIns="38844" vert="horz" wrap="none">
              <a:prstTxWarp prst="textNoShape">
                <a:avLst/>
              </a:prstTxWarp>
              <a:spAutoFit/>
            </a:bodyPr>
            <a:lstStyle/>
            <a:p>
              <a:pPr algn="r" defTabSz="432492" rtl="1">
                <a:lnSpc>
                  <a:spcPct val="50000"/>
                </a:lnSpc>
              </a:pPr>
              <a:r>
                <a:rPr dirty="0" lang="ar-DZ" sz="845">
                  <a:solidFill>
                    <a:prstClr val="white"/>
                  </a:solidFill>
                  <a:latin charset="0" panose="020B0606030504020204" pitchFamily="34" typeface="Open Sans"/>
                  <a:ea charset="0" panose="020B0606030504020204" pitchFamily="34" typeface="Open Sans"/>
                  <a:cs charset="-78" panose="02000503000000000000" pitchFamily="2" typeface="Mothanna"/>
                </a:rPr>
                <a:t>الفرنسية</a:t>
              </a:r>
              <a:endParaRPr dirty="0" lang="ar-MA" sz="845">
                <a:solidFill>
                  <a:prstClr val="white"/>
                </a:solidFill>
                <a:latin charset="0" panose="020B0606030504020204" pitchFamily="34" typeface="Open Sans"/>
                <a:ea charset="0" panose="020B0606030504020204" pitchFamily="34" typeface="Open Sans"/>
                <a:cs charset="-78" panose="02000503000000000000" pitchFamily="2" typeface="Mothanna"/>
              </a:endParaRPr>
            </a:p>
          </p:txBody>
        </p:sp>
        <p:sp>
          <p:nvSpPr>
            <p:cNvPr id="200" name="Rectangle 199">
              <a:extLst>
                <a:ext uri="{FF2B5EF4-FFF2-40B4-BE49-F238E27FC236}">
                  <a16:creationId xmlns:a16="http://schemas.microsoft.com/office/drawing/2014/main" id="{CCD1A70E-5DA4-4409-A358-B25BD7045373}"/>
                </a:ext>
              </a:extLst>
            </p:cNvPr>
            <p:cNvSpPr>
              <a:spLocks/>
            </p:cNvSpPr>
            <p:nvPr/>
          </p:nvSpPr>
          <p:spPr>
            <a:xfrm>
              <a:off x="2750615" y="9683555"/>
              <a:ext cx="311982" cy="104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lIns="0" numCol="1" rIns="0" rot="0" rtlCol="0" spcCol="0" spcFirstLastPara="0" tIns="38844" vert="horz" wrap="none">
              <a:prstTxWarp prst="textNoShape">
                <a:avLst/>
              </a:prstTxWarp>
              <a:spAutoFit/>
            </a:bodyPr>
            <a:lstStyle/>
            <a:p>
              <a:pPr algn="r" defTabSz="432492" rtl="1">
                <a:lnSpc>
                  <a:spcPct val="50000"/>
                </a:lnSpc>
              </a:pPr>
              <a:r>
                <a:rPr dirty="0" lang="ar-DZ" sz="845">
                  <a:solidFill>
                    <a:prstClr val="white"/>
                  </a:solidFill>
                  <a:latin charset="0" panose="020B0606030504020204" pitchFamily="34" typeface="Open Sans"/>
                  <a:ea charset="0" panose="020B0606030504020204" pitchFamily="34" typeface="Open Sans"/>
                  <a:cs charset="-78" panose="02000503000000000000" pitchFamily="2" typeface="Mothanna"/>
                </a:rPr>
                <a:t>الإنجليزية</a:t>
              </a:r>
              <a:endParaRPr dirty="0" lang="ar-MA" sz="845">
                <a:solidFill>
                  <a:prstClr val="white"/>
                </a:solidFill>
                <a:latin charset="0" panose="020B0606030504020204" pitchFamily="34" typeface="Open Sans"/>
                <a:ea charset="0" panose="020B0606030504020204" pitchFamily="34" typeface="Open Sans"/>
                <a:cs charset="-78" panose="02000503000000000000" pitchFamily="2" typeface="Mothanna"/>
              </a:endParaRPr>
            </a:p>
          </p:txBody>
        </p:sp>
      </p:grpSp>
      <p:grpSp>
        <p:nvGrpSpPr>
          <p:cNvPr id="204" name="Group 203">
            <a:extLst>
              <a:ext uri="{FF2B5EF4-FFF2-40B4-BE49-F238E27FC236}">
                <a16:creationId xmlns:a16="http://schemas.microsoft.com/office/drawing/2014/main" id="{E489DFE0-8A33-4950-99AA-C049479E05B7}"/>
              </a:ext>
            </a:extLst>
          </p:cNvPr>
          <p:cNvGrpSpPr/>
          <p:nvPr/>
        </p:nvGrpSpPr>
        <p:grpSpPr>
          <a:xfrm flipH="1">
            <a:off x="1173079" y="7299110"/>
            <a:ext cx="1584500" cy="1521615"/>
            <a:chOff x="2029386" y="8431591"/>
            <a:chExt cx="1468481" cy="1410201"/>
          </a:xfrm>
        </p:grpSpPr>
        <p:grpSp>
          <p:nvGrpSpPr>
            <p:cNvPr id="205" name="Group 204">
              <a:extLst>
                <a:ext uri="{FF2B5EF4-FFF2-40B4-BE49-F238E27FC236}">
                  <a16:creationId xmlns:a16="http://schemas.microsoft.com/office/drawing/2014/main" id="{A040A0CB-546A-44E7-A473-615E5FA4AC46}"/>
                </a:ext>
              </a:extLst>
            </p:cNvPr>
            <p:cNvGrpSpPr/>
            <p:nvPr/>
          </p:nvGrpSpPr>
          <p:grpSpPr>
            <a:xfrm>
              <a:off x="2029386" y="8431591"/>
              <a:ext cx="1321785" cy="1321785"/>
              <a:chOff x="2029386" y="8431591"/>
              <a:chExt cx="1321785" cy="1321785"/>
            </a:xfrm>
          </p:grpSpPr>
          <p:sp>
            <p:nvSpPr>
              <p:cNvPr id="211" name="Arc 210">
                <a:extLst>
                  <a:ext uri="{FF2B5EF4-FFF2-40B4-BE49-F238E27FC236}">
                    <a16:creationId xmlns:a16="http://schemas.microsoft.com/office/drawing/2014/main" id="{904B3A84-70A2-4586-8F21-EB7E8263BB90}"/>
                  </a:ext>
                </a:extLst>
              </p:cNvPr>
              <p:cNvSpPr/>
              <p:nvPr/>
            </p:nvSpPr>
            <p:spPr>
              <a:xfrm rot="16200000">
                <a:off x="2029386" y="8431591"/>
                <a:ext cx="1321785" cy="1321785"/>
              </a:xfrm>
              <a:prstGeom prst="arc">
                <a:avLst>
                  <a:gd fmla="val 10910144" name="adj1"/>
                  <a:gd fmla="val 5343485" name="adj2"/>
                </a:avLst>
              </a:prstGeom>
              <a:ln w="63500">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rtlCol="0"/>
              <a:lstStyle/>
              <a:p>
                <a:pPr algn="ctr" defTabSz="432492"/>
                <a:endParaRPr dirty="0" lang="fr-MA" sz="1703">
                  <a:solidFill>
                    <a:prstClr val="white"/>
                  </a:solidFill>
                  <a:latin typeface="Calibri"/>
                </a:endParaRPr>
              </a:p>
            </p:txBody>
          </p:sp>
          <p:sp>
            <p:nvSpPr>
              <p:cNvPr id="212" name="Arc 211">
                <a:extLst>
                  <a:ext uri="{FF2B5EF4-FFF2-40B4-BE49-F238E27FC236}">
                    <a16:creationId xmlns:a16="http://schemas.microsoft.com/office/drawing/2014/main" id="{27C22422-3915-4A29-A25A-C2EE3248E55E}"/>
                  </a:ext>
                </a:extLst>
              </p:cNvPr>
              <p:cNvSpPr/>
              <p:nvPr/>
            </p:nvSpPr>
            <p:spPr>
              <a:xfrm rot="16200000">
                <a:off x="2155426" y="8573712"/>
                <a:ext cx="1058407" cy="1058407"/>
              </a:xfrm>
              <a:prstGeom prst="arc">
                <a:avLst>
                  <a:gd fmla="val 10910144" name="adj1"/>
                  <a:gd fmla="val 5304986" name="adj2"/>
                </a:avLst>
              </a:prstGeom>
              <a:ln w="63500">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rtlCol="0"/>
              <a:lstStyle/>
              <a:p>
                <a:pPr algn="ctr" defTabSz="432492"/>
                <a:endParaRPr lang="fr-MA" sz="1703">
                  <a:solidFill>
                    <a:prstClr val="white"/>
                  </a:solidFill>
                  <a:latin typeface="Calibri"/>
                </a:endParaRPr>
              </a:p>
            </p:txBody>
          </p:sp>
          <p:sp>
            <p:nvSpPr>
              <p:cNvPr id="213" name="Arc 212">
                <a:extLst>
                  <a:ext uri="{FF2B5EF4-FFF2-40B4-BE49-F238E27FC236}">
                    <a16:creationId xmlns:a16="http://schemas.microsoft.com/office/drawing/2014/main" id="{28B42A6B-E89E-4767-AC20-7F7C68E2EFB4}"/>
                  </a:ext>
                </a:extLst>
              </p:cNvPr>
              <p:cNvSpPr/>
              <p:nvPr/>
            </p:nvSpPr>
            <p:spPr>
              <a:xfrm rot="16200000">
                <a:off x="2291640" y="8699230"/>
                <a:ext cx="792311" cy="792311"/>
              </a:xfrm>
              <a:prstGeom prst="arc">
                <a:avLst>
                  <a:gd fmla="val 10910144" name="adj1"/>
                  <a:gd fmla="val 5314118" name="adj2"/>
                </a:avLst>
              </a:prstGeom>
              <a:ln w="63500">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rtlCol="0"/>
              <a:lstStyle/>
              <a:p>
                <a:pPr algn="ctr" defTabSz="432492"/>
                <a:endParaRPr lang="fr-MA" sz="1703">
                  <a:solidFill>
                    <a:prstClr val="white"/>
                  </a:solidFill>
                  <a:latin typeface="Calibri"/>
                </a:endParaRPr>
              </a:p>
            </p:txBody>
          </p:sp>
          <p:sp>
            <p:nvSpPr>
              <p:cNvPr id="214" name="Arc 213">
                <a:extLst>
                  <a:ext uri="{FF2B5EF4-FFF2-40B4-BE49-F238E27FC236}">
                    <a16:creationId xmlns:a16="http://schemas.microsoft.com/office/drawing/2014/main" id="{AA9698C0-D7B5-445D-9AE1-01882E592BD9}"/>
                  </a:ext>
                </a:extLst>
              </p:cNvPr>
              <p:cNvSpPr/>
              <p:nvPr/>
            </p:nvSpPr>
            <p:spPr>
              <a:xfrm rot="16200000">
                <a:off x="2416981" y="8825940"/>
                <a:ext cx="525712" cy="525712"/>
              </a:xfrm>
              <a:prstGeom prst="arc">
                <a:avLst>
                  <a:gd fmla="val 10910144" name="adj1"/>
                  <a:gd fmla="val 5387012" name="adj2"/>
                </a:avLst>
              </a:prstGeom>
              <a:ln w="63500">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rtlCol="0"/>
              <a:lstStyle/>
              <a:p>
                <a:pPr algn="ctr" defTabSz="432492"/>
                <a:endParaRPr lang="fr-MA" sz="1703">
                  <a:solidFill>
                    <a:prstClr val="white"/>
                  </a:solidFill>
                  <a:latin typeface="Calibri"/>
                </a:endParaRPr>
              </a:p>
            </p:txBody>
          </p:sp>
          <p:sp>
            <p:nvSpPr>
              <p:cNvPr id="215" name="Arc 214">
                <a:extLst>
                  <a:ext uri="{FF2B5EF4-FFF2-40B4-BE49-F238E27FC236}">
                    <a16:creationId xmlns:a16="http://schemas.microsoft.com/office/drawing/2014/main" id="{50FC57DA-16E5-47B4-9DB0-272B3042DE64}"/>
                  </a:ext>
                </a:extLst>
              </p:cNvPr>
              <p:cNvSpPr/>
              <p:nvPr/>
            </p:nvSpPr>
            <p:spPr>
              <a:xfrm rot="16200000">
                <a:off x="2537533" y="8939595"/>
                <a:ext cx="283884" cy="283884"/>
              </a:xfrm>
              <a:prstGeom prst="arc">
                <a:avLst>
                  <a:gd fmla="val 10910144" name="adj1"/>
                  <a:gd fmla="val 5627560" name="adj2"/>
                </a:avLst>
              </a:prstGeom>
              <a:ln w="63500">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rtlCol="0"/>
              <a:lstStyle/>
              <a:p>
                <a:pPr algn="ctr" defTabSz="432492"/>
                <a:endParaRPr dirty="0" lang="fr-MA" sz="1703">
                  <a:solidFill>
                    <a:prstClr val="white"/>
                  </a:solidFill>
                  <a:latin typeface="Calibri"/>
                </a:endParaRPr>
              </a:p>
            </p:txBody>
          </p:sp>
        </p:grpSp>
        <p:sp>
          <p:nvSpPr>
            <p:cNvPr id="206" name="Rectangle 205">
              <a:extLst>
                <a:ext uri="{FF2B5EF4-FFF2-40B4-BE49-F238E27FC236}">
                  <a16:creationId xmlns:a16="http://schemas.microsoft.com/office/drawing/2014/main" id="{C308104D-70D2-468D-A54C-31785F8D5BBB}"/>
                </a:ext>
              </a:extLst>
            </p:cNvPr>
            <p:cNvSpPr>
              <a:spLocks/>
            </p:cNvSpPr>
            <p:nvPr/>
          </p:nvSpPr>
          <p:spPr>
            <a:xfrm>
              <a:off x="2720510" y="9184855"/>
              <a:ext cx="455875" cy="104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lIns="0" numCol="1" rIns="0" rot="0" rtlCol="0" spcCol="0" spcFirstLastPara="0" tIns="38844" vert="horz" wrap="square">
              <a:prstTxWarp prst="textNoShape">
                <a:avLst/>
              </a:prstTxWarp>
              <a:spAutoFit/>
            </a:bodyPr>
            <a:lstStyle/>
            <a:p>
              <a:pPr defTabSz="432492" rtl="1">
                <a:lnSpc>
                  <a:spcPct val="50000"/>
                </a:lnSpc>
              </a:pPr>
              <a:r>
                <a:rPr dirty="0" i="1" lang="fr-MA" sz="845">
                  <a:solidFill>
                    <a:prstClr val="white"/>
                  </a:solidFill>
                  <a:latin charset="0" panose="020B0606030504020204" pitchFamily="34" typeface="Open Sans"/>
                  <a:ea charset="0" panose="020B0606030504020204" pitchFamily="34" typeface="Open Sans"/>
                  <a:cs charset="-78" panose="02000503000000000000" pitchFamily="2" typeface="Mothanna"/>
                </a:rPr>
                <a:t>MS Office</a:t>
              </a:r>
              <a:endParaRPr dirty="0" i="1" lang="ar-MA" sz="845">
                <a:solidFill>
                  <a:prstClr val="white"/>
                </a:solidFill>
                <a:latin charset="0" panose="020B0606030504020204" pitchFamily="34" typeface="Open Sans"/>
                <a:ea charset="0" panose="020B0606030504020204" pitchFamily="34" typeface="Open Sans"/>
                <a:cs charset="-78" panose="02000503000000000000" pitchFamily="2" typeface="Mothanna"/>
              </a:endParaRPr>
            </a:p>
          </p:txBody>
        </p:sp>
        <p:sp>
          <p:nvSpPr>
            <p:cNvPr id="207" name="Rectangle 206">
              <a:extLst>
                <a:ext uri="{FF2B5EF4-FFF2-40B4-BE49-F238E27FC236}">
                  <a16:creationId xmlns:a16="http://schemas.microsoft.com/office/drawing/2014/main" id="{1D5CA749-3F6F-4AF2-9F07-4C66CA4C5645}"/>
                </a:ext>
              </a:extLst>
            </p:cNvPr>
            <p:cNvSpPr>
              <a:spLocks/>
            </p:cNvSpPr>
            <p:nvPr/>
          </p:nvSpPr>
          <p:spPr>
            <a:xfrm>
              <a:off x="2734253" y="9311775"/>
              <a:ext cx="763614" cy="104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lIns="0" numCol="1" rIns="0" rot="0" rtlCol="0" spcCol="0" spcFirstLastPara="0" tIns="38844" vert="horz" wrap="none">
              <a:prstTxWarp prst="textNoShape">
                <a:avLst/>
              </a:prstTxWarp>
              <a:spAutoFit/>
            </a:bodyPr>
            <a:lstStyle/>
            <a:p>
              <a:pPr defTabSz="432492" rtl="1">
                <a:lnSpc>
                  <a:spcPct val="50000"/>
                </a:lnSpc>
              </a:pPr>
              <a:r>
                <a:rPr dirty="0" i="1" lang="fr-MA" sz="845">
                  <a:solidFill>
                    <a:prstClr val="white"/>
                  </a:solidFill>
                  <a:latin charset="0" panose="020B0606030504020204" pitchFamily="34" typeface="Open Sans"/>
                  <a:ea charset="0" panose="020B0606030504020204" pitchFamily="34" typeface="Open Sans"/>
                  <a:cs charset="-78" panose="02000503000000000000" pitchFamily="2" typeface="Mothanna"/>
                </a:rPr>
                <a:t>Adobe Photoshop</a:t>
              </a:r>
              <a:endParaRPr dirty="0" i="1" lang="ar-MA" sz="845">
                <a:solidFill>
                  <a:prstClr val="white"/>
                </a:solidFill>
                <a:latin charset="0" panose="020B0606030504020204" pitchFamily="34" typeface="Open Sans"/>
                <a:ea charset="0" panose="020B0606030504020204" pitchFamily="34" typeface="Open Sans"/>
                <a:cs charset="-78" panose="02000503000000000000" pitchFamily="2" typeface="Mothanna"/>
              </a:endParaRPr>
            </a:p>
          </p:txBody>
        </p:sp>
        <p:sp>
          <p:nvSpPr>
            <p:cNvPr id="208" name="Rectangle 207">
              <a:extLst>
                <a:ext uri="{FF2B5EF4-FFF2-40B4-BE49-F238E27FC236}">
                  <a16:creationId xmlns:a16="http://schemas.microsoft.com/office/drawing/2014/main" id="{6A73022D-7752-4D6F-845D-B789C002A765}"/>
                </a:ext>
              </a:extLst>
            </p:cNvPr>
            <p:cNvSpPr>
              <a:spLocks/>
            </p:cNvSpPr>
            <p:nvPr/>
          </p:nvSpPr>
          <p:spPr>
            <a:xfrm>
              <a:off x="2728983" y="9455381"/>
              <a:ext cx="576424" cy="104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lIns="0" numCol="1" rIns="0" rot="0" rtlCol="0" spcCol="0" spcFirstLastPara="0" tIns="38844" vert="horz" wrap="none">
              <a:prstTxWarp prst="textNoShape">
                <a:avLst/>
              </a:prstTxWarp>
              <a:spAutoFit/>
            </a:bodyPr>
            <a:lstStyle/>
            <a:p>
              <a:pPr defTabSz="432492" rtl="1">
                <a:lnSpc>
                  <a:spcPct val="50000"/>
                </a:lnSpc>
              </a:pPr>
              <a:r>
                <a:rPr dirty="0" i="1" lang="fr-MA" sz="845">
                  <a:solidFill>
                    <a:prstClr val="white"/>
                  </a:solidFill>
                  <a:latin charset="0" panose="020B0606030504020204" pitchFamily="34" typeface="Open Sans"/>
                  <a:ea charset="0" panose="020B0606030504020204" pitchFamily="34" typeface="Open Sans"/>
                  <a:cs charset="-78" panose="02000503000000000000" pitchFamily="2" typeface="Mothanna"/>
                </a:rPr>
                <a:t>Management</a:t>
              </a:r>
              <a:endParaRPr dirty="0" i="1" lang="ar-MA" sz="845">
                <a:solidFill>
                  <a:prstClr val="white"/>
                </a:solidFill>
                <a:latin charset="0" panose="020B0606030504020204" pitchFamily="34" typeface="Open Sans"/>
                <a:ea charset="0" panose="020B0606030504020204" pitchFamily="34" typeface="Open Sans"/>
                <a:cs charset="-78" panose="02000503000000000000" pitchFamily="2" typeface="Mothanna"/>
              </a:endParaRPr>
            </a:p>
          </p:txBody>
        </p:sp>
        <p:sp>
          <p:nvSpPr>
            <p:cNvPr id="209" name="Rectangle 208">
              <a:extLst>
                <a:ext uri="{FF2B5EF4-FFF2-40B4-BE49-F238E27FC236}">
                  <a16:creationId xmlns:a16="http://schemas.microsoft.com/office/drawing/2014/main" id="{D8DCAFE4-6125-4022-912F-FA63613950D1}"/>
                </a:ext>
              </a:extLst>
            </p:cNvPr>
            <p:cNvSpPr>
              <a:spLocks/>
            </p:cNvSpPr>
            <p:nvPr/>
          </p:nvSpPr>
          <p:spPr>
            <a:xfrm>
              <a:off x="2739432" y="9595650"/>
              <a:ext cx="466488" cy="104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lIns="0" numCol="1" rIns="0" rot="0" rtlCol="0" spcCol="0" spcFirstLastPara="0" tIns="38844" vert="horz" wrap="none">
              <a:prstTxWarp prst="textNoShape">
                <a:avLst/>
              </a:prstTxWarp>
              <a:spAutoFit/>
            </a:bodyPr>
            <a:lstStyle/>
            <a:p>
              <a:pPr defTabSz="432492" rtl="1">
                <a:lnSpc>
                  <a:spcPct val="50000"/>
                </a:lnSpc>
              </a:pPr>
              <a:r>
                <a:rPr dirty="0" i="1" lang="fr-MA" sz="845">
                  <a:solidFill>
                    <a:prstClr val="white"/>
                  </a:solidFill>
                  <a:latin charset="0" panose="020B0606030504020204" pitchFamily="34" typeface="Open Sans"/>
                  <a:ea charset="0" panose="020B0606030504020204" pitchFamily="34" typeface="Open Sans"/>
                  <a:cs charset="-78" panose="02000503000000000000" pitchFamily="2" typeface="Mothanna"/>
                </a:rPr>
                <a:t>Leadership</a:t>
              </a:r>
              <a:endParaRPr dirty="0" i="1" lang="ar-MA" sz="845">
                <a:solidFill>
                  <a:prstClr val="white"/>
                </a:solidFill>
                <a:latin charset="0" panose="020B0606030504020204" pitchFamily="34" typeface="Open Sans"/>
                <a:ea charset="0" panose="020B0606030504020204" pitchFamily="34" typeface="Open Sans"/>
                <a:cs charset="-78" panose="02000503000000000000" pitchFamily="2" typeface="Mothanna"/>
              </a:endParaRPr>
            </a:p>
          </p:txBody>
        </p:sp>
        <p:sp>
          <p:nvSpPr>
            <p:cNvPr id="210" name="Rectangle 209">
              <a:extLst>
                <a:ext uri="{FF2B5EF4-FFF2-40B4-BE49-F238E27FC236}">
                  <a16:creationId xmlns:a16="http://schemas.microsoft.com/office/drawing/2014/main" id="{E769B65D-A356-40C9-8300-9861B54524AF}"/>
                </a:ext>
              </a:extLst>
            </p:cNvPr>
            <p:cNvSpPr>
              <a:spLocks/>
            </p:cNvSpPr>
            <p:nvPr/>
          </p:nvSpPr>
          <p:spPr>
            <a:xfrm>
              <a:off x="2720915" y="9737339"/>
              <a:ext cx="415976" cy="104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lIns="0" numCol="1" rIns="0" rot="0" rtlCol="0" spcCol="0" spcFirstLastPara="0" tIns="38844" vert="horz" wrap="none">
              <a:prstTxWarp prst="textNoShape">
                <a:avLst/>
              </a:prstTxWarp>
              <a:spAutoFit/>
            </a:bodyPr>
            <a:lstStyle/>
            <a:p>
              <a:pPr defTabSz="432492" rtl="1">
                <a:lnSpc>
                  <a:spcPct val="50000"/>
                </a:lnSpc>
              </a:pPr>
              <a:r>
                <a:rPr dirty="0" i="1" lang="fr-MA" sz="845">
                  <a:solidFill>
                    <a:prstClr val="white"/>
                  </a:solidFill>
                  <a:latin charset="0" panose="020B0606030504020204" pitchFamily="34" typeface="Open Sans"/>
                  <a:ea charset="0" panose="020B0606030504020204" pitchFamily="34" typeface="Open Sans"/>
                  <a:cs charset="-78" panose="02000503000000000000" pitchFamily="2" typeface="Mothanna"/>
                </a:rPr>
                <a:t>Créativité</a:t>
              </a:r>
              <a:endParaRPr dirty="0" i="1" lang="ar-MA" sz="845">
                <a:solidFill>
                  <a:prstClr val="white"/>
                </a:solidFill>
                <a:latin charset="0" panose="020B0606030504020204" pitchFamily="34" typeface="Open Sans"/>
                <a:ea charset="0" panose="020B0606030504020204" pitchFamily="34" typeface="Open Sans"/>
                <a:cs charset="-78" panose="02000503000000000000" pitchFamily="2" typeface="Mothanna"/>
              </a:endParaRPr>
            </a:p>
          </p:txBody>
        </p:sp>
      </p:grpSp>
      <p:grpSp>
        <p:nvGrpSpPr>
          <p:cNvPr id="63" name="Group 62">
            <a:extLst>
              <a:ext uri="{FF2B5EF4-FFF2-40B4-BE49-F238E27FC236}">
                <a16:creationId xmlns:a16="http://schemas.microsoft.com/office/drawing/2014/main" id="{0639A4FB-3B73-4BC7-AD6E-9CB83BBCC22E}"/>
              </a:ext>
            </a:extLst>
          </p:cNvPr>
          <p:cNvGrpSpPr/>
          <p:nvPr/>
        </p:nvGrpSpPr>
        <p:grpSpPr>
          <a:xfrm>
            <a:off x="288352" y="2305590"/>
            <a:ext cx="3213463" cy="555051"/>
            <a:chOff x="4645405" y="2750187"/>
            <a:chExt cx="2978169" cy="514410"/>
          </a:xfrm>
        </p:grpSpPr>
        <p:grpSp>
          <p:nvGrpSpPr>
            <p:cNvPr id="68" name="Group 67">
              <a:extLst>
                <a:ext uri="{FF2B5EF4-FFF2-40B4-BE49-F238E27FC236}">
                  <a16:creationId xmlns:a16="http://schemas.microsoft.com/office/drawing/2014/main" id="{9639F53C-6CE1-492B-92AB-6D412C720D9D}"/>
                </a:ext>
              </a:extLst>
            </p:cNvPr>
            <p:cNvGrpSpPr/>
            <p:nvPr/>
          </p:nvGrpSpPr>
          <p:grpSpPr>
            <a:xfrm>
              <a:off x="4645405" y="2750187"/>
              <a:ext cx="2978169" cy="514410"/>
              <a:chOff x="1650775" y="1049143"/>
              <a:chExt cx="2978169" cy="514410"/>
            </a:xfrm>
          </p:grpSpPr>
          <p:grpSp>
            <p:nvGrpSpPr>
              <p:cNvPr id="70" name="Group 69">
                <a:extLst>
                  <a:ext uri="{FF2B5EF4-FFF2-40B4-BE49-F238E27FC236}">
                    <a16:creationId xmlns:a16="http://schemas.microsoft.com/office/drawing/2014/main" id="{71C39053-0699-4AA4-8168-633D484CA9E2}"/>
                  </a:ext>
                </a:extLst>
              </p:cNvPr>
              <p:cNvGrpSpPr/>
              <p:nvPr/>
            </p:nvGrpSpPr>
            <p:grpSpPr>
              <a:xfrm>
                <a:off x="1884162" y="1084081"/>
                <a:ext cx="2449593" cy="479472"/>
                <a:chOff x="350356" y="1086301"/>
                <a:chExt cx="2449593" cy="479472"/>
              </a:xfrm>
            </p:grpSpPr>
            <p:sp>
              <p:nvSpPr>
                <p:cNvPr id="74" name="Rectangle 73">
                  <a:extLst>
                    <a:ext uri="{FF2B5EF4-FFF2-40B4-BE49-F238E27FC236}">
                      <a16:creationId xmlns:a16="http://schemas.microsoft.com/office/drawing/2014/main" id="{49D755D7-BC55-49A4-B638-294BCEFB373D}"/>
                    </a:ext>
                  </a:extLst>
                </p:cNvPr>
                <p:cNvSpPr/>
                <p:nvPr/>
              </p:nvSpPr>
              <p:spPr>
                <a:xfrm>
                  <a:off x="1835776" y="1093710"/>
                  <a:ext cx="964173" cy="152723"/>
                </a:xfrm>
                <a:prstGeom prst="rect">
                  <a:avLst/>
                </a:prstGeom>
              </p:spPr>
              <p:txBody>
                <a:bodyPr bIns="0" lIns="0" rIns="0" tIns="0" wrap="non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493319" rtl="1">
                    <a:lnSpc>
                      <a:spcPct val="107000"/>
                    </a:lnSpc>
                    <a:spcAft>
                      <a:spcPts val="738"/>
                    </a:spcAft>
                  </a:pPr>
                  <a:r>
                    <a:rPr dirty="0" lang="ar-DZ" sz="1079">
                      <a:solidFill>
                        <a:prstClr val="black"/>
                      </a:solidFill>
                      <a:latin charset="-78" panose="02000503000000000000" pitchFamily="2" typeface="Mothanna"/>
                      <a:ea charset="0" panose="020B0606030504020204" pitchFamily="34" typeface="Open Sans"/>
                      <a:cs charset="-78" panose="02000503000000000000" pitchFamily="2" typeface="Mothanna"/>
                    </a:rPr>
                    <a:t>المملكة المغربية </a:t>
                  </a:r>
                  <a:r>
                    <a:rPr dirty="0" lang="ar-MA" sz="1079">
                      <a:solidFill>
                        <a:prstClr val="black"/>
                      </a:solidFill>
                      <a:latin charset="-78" panose="02000503000000000000" pitchFamily="2" typeface="Mothanna"/>
                      <a:ea charset="0" panose="020B0606030504020204" pitchFamily="34" typeface="Open Sans"/>
                      <a:cs charset="-78" panose="02000503000000000000" pitchFamily="2" typeface="Mothanna"/>
                    </a:rPr>
                    <a:t>,</a:t>
                  </a:r>
                  <a:r>
                    <a:rPr dirty="0" lang="ar-DZ" sz="1079">
                      <a:solidFill>
                        <a:prstClr val="black"/>
                      </a:solidFill>
                      <a:latin charset="-78" panose="02000503000000000000" pitchFamily="2" typeface="Mothanna"/>
                      <a:ea charset="0" panose="020B0606030504020204" pitchFamily="34" typeface="Open Sans"/>
                      <a:cs charset="-78" panose="02000503000000000000" pitchFamily="2" typeface="Mothanna"/>
                    </a:rPr>
                    <a:t>الرباط</a:t>
                  </a:r>
                  <a:endParaRPr dirty="0" lang="fr-FR" sz="971">
                    <a:solidFill>
                      <a:prstClr val="black"/>
                    </a:solidFill>
                    <a:latin charset="-78" panose="02000503000000000000" pitchFamily="2" typeface="Mothanna"/>
                    <a:ea charset="0" panose="020B0606030504020204" pitchFamily="34" typeface="Open Sans"/>
                    <a:cs charset="-78" panose="02000503000000000000" pitchFamily="2" typeface="Mothanna"/>
                  </a:endParaRPr>
                </a:p>
              </p:txBody>
            </p:sp>
            <p:sp>
              <p:nvSpPr>
                <p:cNvPr id="75" name="Rectangle 74">
                  <a:extLst>
                    <a:ext uri="{FF2B5EF4-FFF2-40B4-BE49-F238E27FC236}">
                      <a16:creationId xmlns:a16="http://schemas.microsoft.com/office/drawing/2014/main" id="{E65F64D3-B0E0-4377-A6D7-9731342794FF}"/>
                    </a:ext>
                  </a:extLst>
                </p:cNvPr>
                <p:cNvSpPr/>
                <p:nvPr/>
              </p:nvSpPr>
              <p:spPr>
                <a:xfrm>
                  <a:off x="350356" y="1086301"/>
                  <a:ext cx="977544" cy="153911"/>
                </a:xfrm>
                <a:prstGeom prst="rect">
                  <a:avLst/>
                </a:prstGeom>
              </p:spPr>
              <p:txBody>
                <a:bodyPr bIns="0" lIns="0" rIns="0" tIns="0" wrap="non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493319"/>
                  <a:r>
                    <a:rPr dirty="0" i="1" lang="en-US" sz="1079">
                      <a:solidFill>
                        <a:prstClr val="black"/>
                      </a:solidFill>
                      <a:latin charset="0" panose="020B0606030504020204" pitchFamily="34" typeface="Open Sans"/>
                      <a:ea charset="0" panose="020B0606030504020204" pitchFamily="34" typeface="Open Sans"/>
                      <a:cs charset="0" panose="020B0606030504020204" pitchFamily="34" typeface="Open Sans"/>
                    </a:rPr>
                    <a:t>00212600000000</a:t>
                  </a:r>
                  <a:endParaRPr dirty="0" i="1" lang="en-US" sz="1133">
                    <a:solidFill>
                      <a:prstClr val="black"/>
                    </a:solidFill>
                    <a:latin charset="0" panose="020B0606030504020204" pitchFamily="34" typeface="Open Sans"/>
                    <a:ea charset="0" panose="020B0606030504020204" pitchFamily="34" typeface="Open Sans"/>
                    <a:cs charset="0" panose="020B0606030504020204" pitchFamily="34" typeface="Open Sans"/>
                  </a:endParaRPr>
                </a:p>
              </p:txBody>
            </p:sp>
            <p:sp>
              <p:nvSpPr>
                <p:cNvPr id="76" name="Rectangle 75">
                  <a:extLst>
                    <a:ext uri="{FF2B5EF4-FFF2-40B4-BE49-F238E27FC236}">
                      <a16:creationId xmlns:a16="http://schemas.microsoft.com/office/drawing/2014/main" id="{70430790-4365-4F66-B8E2-13EE2714366F}"/>
                    </a:ext>
                  </a:extLst>
                </p:cNvPr>
                <p:cNvSpPr/>
                <p:nvPr/>
              </p:nvSpPr>
              <p:spPr>
                <a:xfrm>
                  <a:off x="350356" y="1411862"/>
                  <a:ext cx="1149877" cy="153911"/>
                </a:xfrm>
                <a:prstGeom prst="rect">
                  <a:avLst/>
                </a:prstGeom>
              </p:spPr>
              <p:txBody>
                <a:bodyPr bIns="0" lIns="0" rIns="0" tIns="0" wrap="non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493319"/>
                  <a:r>
                    <a:rPr dirty="0" i="1" lang="en-US" sz="1079">
                      <a:solidFill>
                        <a:prstClr val="black"/>
                      </a:solidFill>
                      <a:latin charset="0" panose="020B0606030504020204" pitchFamily="34" typeface="Open Sans"/>
                      <a:ea charset="0" panose="020B0606030504020204" pitchFamily="34" typeface="Open Sans"/>
                      <a:cs charset="0" panose="020B0606030504020204" pitchFamily="34" typeface="Open Sans"/>
                    </a:rPr>
                    <a:t>info@Bestfreecv.com</a:t>
                  </a:r>
                  <a:endParaRPr dirty="0" i="1" lang="fr-FR" sz="1079">
                    <a:solidFill>
                      <a:prstClr val="black"/>
                    </a:solidFill>
                    <a:latin charset="0" panose="020B0606030504020204" pitchFamily="34" typeface="Open Sans"/>
                    <a:ea charset="0" panose="020B0606030504020204" pitchFamily="34" typeface="Open Sans"/>
                    <a:cs charset="0" panose="020B0606030504020204" pitchFamily="34" typeface="Open Sans"/>
                  </a:endParaRPr>
                </a:p>
              </p:txBody>
            </p:sp>
          </p:grpSp>
          <p:sp>
            <p:nvSpPr>
              <p:cNvPr id="71" name="شكل حر 78">
                <a:extLst>
                  <a:ext uri="{FF2B5EF4-FFF2-40B4-BE49-F238E27FC236}">
                    <a16:creationId xmlns:a16="http://schemas.microsoft.com/office/drawing/2014/main" id="{1F3999E9-977A-427E-85E9-5DA84DE5E581}"/>
                  </a:ext>
                </a:extLst>
              </p:cNvPr>
              <p:cNvSpPr>
                <a:spLocks noChangeAspect="1"/>
              </p:cNvSpPr>
              <p:nvPr/>
            </p:nvSpPr>
            <p:spPr>
              <a:xfrm>
                <a:off x="4497250" y="1089333"/>
                <a:ext cx="131694" cy="198858"/>
              </a:xfrm>
              <a:custGeom>
                <a:avLst/>
                <a:gdLst>
                  <a:gd fmla="*/ 1316986 w 2647950" name="connsiteX0"/>
                  <a:gd fmla="*/ 704850 h 3976070" name="connsiteY0"/>
                  <a:gd fmla="*/ 776597 w 2647950" name="connsiteX1"/>
                  <a:gd fmla="*/ 1245239 h 3976070" name="connsiteY1"/>
                  <a:gd fmla="*/ 1316986 w 2647950" name="connsiteX2"/>
                  <a:gd fmla="*/ 1785628 h 3976070" name="connsiteY2"/>
                  <a:gd fmla="*/ 1857375 w 2647950" name="connsiteX3"/>
                  <a:gd fmla="*/ 1245239 h 3976070" name="connsiteY3"/>
                  <a:gd fmla="*/ 1316986 w 2647950" name="connsiteX4"/>
                  <a:gd fmla="*/ 704850 h 3976070" name="connsiteY4"/>
                  <a:gd fmla="*/ 1323975 w 2647950" name="connsiteX5"/>
                  <a:gd fmla="*/ 0 h 3976070" name="connsiteY5"/>
                  <a:gd fmla="*/ 2647950 w 2647950" name="connsiteX6"/>
                  <a:gd fmla="*/ 1323975 h 3976070" name="connsiteY6"/>
                  <a:gd fmla="*/ 2421836 w 2647950" name="connsiteX7"/>
                  <a:gd fmla="*/ 2064222 h 3976070" name="connsiteY7"/>
                  <a:gd fmla="*/ 2358543 w 2647950" name="connsiteX8"/>
                  <a:gd fmla="*/ 2148863 h 3976070" name="connsiteY8"/>
                  <a:gd fmla="*/ 1334733 w 2647950" name="connsiteX9"/>
                  <a:gd fmla="*/ 3976070 h 3976070" name="connsiteY9"/>
                  <a:gd fmla="*/ 273757 w 2647950" name="connsiteX10"/>
                  <a:gd fmla="*/ 2127934 h 3976070" name="connsiteY10"/>
                  <a:gd fmla="*/ 226114 w 2647950" name="connsiteX11"/>
                  <a:gd fmla="*/ 2064222 h 3976070" name="connsiteY11"/>
                  <a:gd fmla="*/ 0 w 2647950" name="connsiteX12"/>
                  <a:gd fmla="*/ 1323975 h 3976070" name="connsiteY12"/>
                  <a:gd fmla="*/ 1323975 w 2647950" name="connsiteX13"/>
                  <a:gd fmla="*/ 0 h 3976070" name="connsiteY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3976070" w="264795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chemeClr val="tx1"/>
              </a:solidFill>
              <a:ln w="7937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9332" compatLnSpc="1" forceAA="0" fromWordArt="0" lIns="98664" numCol="1" rIns="98664" rot="0" rtlCol="1" spcCol="0" spcFirstLastPara="0" tIns="49332"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defTabSz="493319"/>
                <a:endParaRPr lang="fr-MA" sz="3021">
                  <a:solidFill>
                    <a:prstClr val="black"/>
                  </a:solidFill>
                  <a:latin typeface="Calibri"/>
                </a:endParaRPr>
              </a:p>
            </p:txBody>
          </p:sp>
          <p:sp>
            <p:nvSpPr>
              <p:cNvPr id="72" name="شكل حر 85">
                <a:extLst>
                  <a:ext uri="{FF2B5EF4-FFF2-40B4-BE49-F238E27FC236}">
                    <a16:creationId xmlns:a16="http://schemas.microsoft.com/office/drawing/2014/main" id="{425625ED-0251-46BE-A7DF-A18E3B332DED}"/>
                  </a:ext>
                </a:extLst>
              </p:cNvPr>
              <p:cNvSpPr>
                <a:spLocks noChangeAspect="1"/>
              </p:cNvSpPr>
              <p:nvPr/>
            </p:nvSpPr>
            <p:spPr>
              <a:xfrm>
                <a:off x="1650775" y="1413713"/>
                <a:ext cx="185933" cy="132573"/>
              </a:xfrm>
              <a:custGeom>
                <a:avLst/>
                <a:gdLst>
                  <a:gd fmla="*/ 3316236 w 8372474" name="connsiteX0"/>
                  <a:gd fmla="*/ 3531540 h 5981701" name="connsiteY0"/>
                  <a:gd fmla="*/ 1307076 w 8372474" name="connsiteX1"/>
                  <a:gd fmla="*/ 5537782 h 5981701" name="connsiteY1"/>
                  <a:gd fmla="*/ 7035211 w 8372474" name="connsiteX2"/>
                  <a:gd fmla="*/ 5534939 h 5981701" name="connsiteY2"/>
                  <a:gd fmla="*/ 5064612 w 8372474" name="connsiteX3"/>
                  <a:gd fmla="*/ 3558654 h 5981701" name="connsiteY3"/>
                  <a:gd fmla="*/ 4317667 w 8372474" name="connsiteX4"/>
                  <a:gd fmla="*/ 4306522 h 5981701" name="connsiteY4"/>
                  <a:gd fmla="*/ 4091217 w 8372474" name="connsiteX5"/>
                  <a:gd fmla="*/ 4308903 h 5981701" name="connsiteY5"/>
                  <a:gd fmla="*/ 7887285 w 8372474" name="connsiteX6"/>
                  <a:gd fmla="*/ 736631 h 5981701" name="connsiteY6"/>
                  <a:gd fmla="*/ 5379748 w 8372474" name="connsiteX7"/>
                  <a:gd fmla="*/ 3243523 h 5981701" name="connsiteY7"/>
                  <a:gd fmla="*/ 7665088 w 8372474" name="connsiteX8"/>
                  <a:gd fmla="*/ 5527516 h 5981701" name="connsiteY8"/>
                  <a:gd fmla="*/ 7884020 w 8372474" name="connsiteX9"/>
                  <a:gd fmla="*/ 5078798 h 5981701" name="connsiteY9"/>
                  <a:gd fmla="*/ 7887285 w 8372474" name="connsiteX10"/>
                  <a:gd fmla="*/ 736631 h 5981701" name="connsiteY10"/>
                  <a:gd fmla="*/ 494711 w 8372474" name="connsiteX11"/>
                  <a:gd fmla="*/ 712818 h 5981701" name="connsiteY11"/>
                  <a:gd fmla="*/ 497974 w 8372474" name="connsiteX12"/>
                  <a:gd fmla="*/ 5054986 h 5981701" name="connsiteY12"/>
                  <a:gd fmla="*/ 716862 w 8372474" name="connsiteX13"/>
                  <a:gd fmla="*/ 5503704 h 5981701" name="connsiteY13"/>
                  <a:gd fmla="*/ 3001739 w 8372474" name="connsiteX14"/>
                  <a:gd fmla="*/ 3219711 h 5981701" name="connsiteY14"/>
                  <a:gd fmla="*/ 881060 w 8372474" name="connsiteX15"/>
                  <a:gd fmla="*/ 472017 h 5981701" name="connsiteY15"/>
                  <a:gd fmla="*/ 4067173 w 8372474" name="connsiteX16"/>
                  <a:gd fmla="*/ 3655748 h 5981701" name="connsiteY16"/>
                  <a:gd fmla="*/ 4212429 w 8372474" name="connsiteX17"/>
                  <a:gd fmla="*/ 3729567 h 5981701" name="connsiteY17"/>
                  <a:gd fmla="*/ 4348161 w 8372474" name="connsiteX18"/>
                  <a:gd fmla="*/ 3641461 h 5981701" name="connsiteY18"/>
                  <a:gd fmla="*/ 7519985 w 8372474" name="connsiteX19"/>
                  <a:gd fmla="*/ 472017 h 5981701" name="connsiteY19"/>
                  <a:gd fmla="*/ 892290 w 8372474" name="connsiteX20"/>
                  <a:gd fmla="*/ 0 h 5981701" name="connsiteY20"/>
                  <a:gd fmla="*/ 7480184 w 8372474" name="connsiteX21"/>
                  <a:gd fmla="*/ 0 h 5981701" name="connsiteY21"/>
                  <a:gd fmla="*/ 8372474 w 8372474" name="connsiteX22"/>
                  <a:gd fmla="*/ 892290 h 5981701" name="connsiteY22"/>
                  <a:gd fmla="*/ 8372474 w 8372474" name="connsiteX23"/>
                  <a:gd fmla="*/ 5089411 h 5981701" name="connsiteY23"/>
                  <a:gd fmla="*/ 7480184 w 8372474" name="connsiteX24"/>
                  <a:gd fmla="*/ 5981701 h 5981701" name="connsiteY24"/>
                  <a:gd fmla="*/ 892290 w 8372474" name="connsiteX25"/>
                  <a:gd fmla="*/ 5981701 h 5981701" name="connsiteY25"/>
                  <a:gd fmla="*/ 0 w 8372474" name="connsiteX26"/>
                  <a:gd fmla="*/ 5089411 h 5981701" name="connsiteY26"/>
                  <a:gd fmla="*/ 0 w 8372474" name="connsiteX27"/>
                  <a:gd fmla="*/ 892290 h 5981701" name="connsiteY27"/>
                  <a:gd fmla="*/ 892290 w 8372474" name="connsiteX28"/>
                  <a:gd fmla="*/ 0 h 5981701" name="connsiteY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b="b" l="l" r="r" t="t"/>
                <a:pathLst>
                  <a:path h="5981701" w="8372474">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9332" compatLnSpc="1" forceAA="0" fromWordArt="0" lIns="98664" numCol="1" rIns="98664" rot="0" rtlCol="1" spcCol="0" spcFirstLastPara="0" tIns="49332"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defTabSz="493319"/>
                <a:endParaRPr lang="fr-MA" sz="3021">
                  <a:solidFill>
                    <a:prstClr val="black"/>
                  </a:solidFill>
                  <a:latin typeface="Calibri"/>
                </a:endParaRPr>
              </a:p>
            </p:txBody>
          </p:sp>
          <p:sp>
            <p:nvSpPr>
              <p:cNvPr id="73" name="Freeform: Shape 72">
                <a:extLst>
                  <a:ext uri="{FF2B5EF4-FFF2-40B4-BE49-F238E27FC236}">
                    <a16:creationId xmlns:a16="http://schemas.microsoft.com/office/drawing/2014/main" id="{208A4B2E-1B68-49F9-A347-63A0E9BEAF5E}"/>
                  </a:ext>
                </a:extLst>
              </p:cNvPr>
              <p:cNvSpPr/>
              <p:nvPr/>
            </p:nvSpPr>
            <p:spPr>
              <a:xfrm>
                <a:off x="1651884" y="1049143"/>
                <a:ext cx="198858" cy="198858"/>
              </a:xfrm>
              <a:custGeom>
                <a:avLst/>
                <a:gdLst>
                  <a:gd fmla="*/ 67377 w 108660" name="connsiteX0"/>
                  <a:gd fmla="*/ 71902 h 115365" name="connsiteY0"/>
                  <a:gd fmla="*/ 70853 w 108660" name="connsiteX1"/>
                  <a:gd fmla="*/ 73629 h 115365" name="connsiteY1"/>
                  <a:gd fmla="*/ 86114 w 108660" name="connsiteX2"/>
                  <a:gd fmla="*/ 100034 h 115365" name="connsiteY2"/>
                  <a:gd fmla="*/ 84836 w 108660" name="connsiteX3"/>
                  <a:gd fmla="*/ 104841 h 115365" name="connsiteY3"/>
                  <a:gd fmla="*/ 76774 w 108660" name="connsiteX4"/>
                  <a:gd fmla="*/ 109523 h 115365" name="connsiteY4"/>
                  <a:gd fmla="*/ 71978 w 108660" name="connsiteX5"/>
                  <a:gd fmla="*/ 108243 h 115365" name="connsiteY5"/>
                  <a:gd fmla="*/ 56717 w 108660" name="connsiteX6"/>
                  <a:gd fmla="*/ 81838 h 115365" name="connsiteY6"/>
                  <a:gd fmla="*/ 57995 w 108660" name="connsiteX7"/>
                  <a:gd fmla="*/ 77031 h 115365" name="connsiteY7"/>
                  <a:gd fmla="*/ 66057 w 108660" name="connsiteX8"/>
                  <a:gd fmla="*/ 72349 h 115365" name="connsiteY8"/>
                  <a:gd fmla="*/ 67377 w 108660" name="connsiteX9"/>
                  <a:gd fmla="*/ 71902 h 115365" name="connsiteY9"/>
                  <a:gd fmla="*/ 90660 w 108660" name="connsiteX10"/>
                  <a:gd fmla="*/ 11963 h 115365" name="connsiteY10"/>
                  <a:gd fmla="*/ 108660 w 108660" name="connsiteX11"/>
                  <a:gd fmla="*/ 29963 h 115365" name="connsiteY11"/>
                  <a:gd fmla="*/ 90660 w 108660" name="connsiteX12"/>
                  <a:gd fmla="*/ 47963 h 115365" name="connsiteY12"/>
                  <a:gd fmla="*/ 72660 w 108660" name="connsiteX13"/>
                  <a:gd fmla="*/ 29963 h 115365" name="connsiteY13"/>
                  <a:gd fmla="*/ 90660 w 108660" name="connsiteX14"/>
                  <a:gd fmla="*/ 11963 h 115365" name="connsiteY14"/>
                  <a:gd fmla="*/ 12883 w 108660" name="connsiteX15"/>
                  <a:gd fmla="*/ 10583 h 115365" name="connsiteY15"/>
                  <a:gd fmla="*/ 28856 w 108660" name="connsiteX16"/>
                  <a:gd fmla="*/ 38492 h 115365" name="connsiteY16"/>
                  <a:gd fmla="*/ 29670 w 108660" name="connsiteX17"/>
                  <a:gd fmla="*/ 68633 h 115365" name="connsiteY17"/>
                  <a:gd fmla="*/ 54537 w 108660" name="connsiteX18"/>
                  <a:gd fmla="*/ 82872 h 115365" name="connsiteY18"/>
                  <a:gd fmla="*/ 70535 w 108660" name="connsiteX19"/>
                  <a:gd fmla="*/ 110710 h 115365" name="connsiteY19"/>
                  <a:gd fmla="*/ 56894 w 108660" name="connsiteX20"/>
                  <a:gd fmla="*/ 115365 h 115365" name="connsiteY20"/>
                  <a:gd fmla="*/ 45294 w 108660" name="connsiteX21"/>
                  <a:gd fmla="*/ 110850 h 115365" name="connsiteY21"/>
                  <a:gd fmla="*/ 20 w 108660" name="connsiteX22"/>
                  <a:gd fmla="*/ 26785 h 115365" name="connsiteY22"/>
                  <a:gd fmla="*/ 3356 w 108660" name="connsiteX23"/>
                  <a:gd fmla="*/ 17711 h 115365" name="connsiteY23"/>
                  <a:gd fmla="*/ 12883 w 108660" name="connsiteX24"/>
                  <a:gd fmla="*/ 10583 h 115365" name="connsiteY24"/>
                  <a:gd fmla="*/ 26146 w 108660" name="connsiteX25"/>
                  <a:gd fmla="*/ 27 h 115365" name="connsiteY25"/>
                  <a:gd fmla="*/ 29622 w 108660" name="connsiteX26"/>
                  <a:gd fmla="*/ 1755 h 115365" name="connsiteY26"/>
                  <a:gd fmla="*/ 44882 w 108660" name="connsiteX27"/>
                  <a:gd fmla="*/ 28160 h 115365" name="connsiteY27"/>
                  <a:gd fmla="*/ 43605 w 108660" name="connsiteX28"/>
                  <a:gd fmla="*/ 32967 h 115365" name="connsiteY28"/>
                  <a:gd fmla="*/ 35542 w 108660" name="connsiteX29"/>
                  <a:gd fmla="*/ 37649 h 115365" name="connsiteY29"/>
                  <a:gd fmla="*/ 30747 w 108660" name="connsiteX30"/>
                  <a:gd fmla="*/ 36368 h 115365" name="connsiteY30"/>
                  <a:gd fmla="*/ 15486 w 108660" name="connsiteX31"/>
                  <a:gd fmla="*/ 9963 h 115365" name="connsiteY31"/>
                  <a:gd fmla="*/ 16764 w 108660" name="connsiteX32"/>
                  <a:gd fmla="*/ 5156 h 115365" name="connsiteY32"/>
                  <a:gd fmla="*/ 24826 w 108660" name="connsiteX33"/>
                  <a:gd fmla="*/ 474 h 115365" name="connsiteY33"/>
                  <a:gd fmla="*/ 26146 w 108660" name="connsiteX34"/>
                  <a:gd fmla="*/ 27 h 115365" name="connsiteY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b="b" l="l" r="r" t="t"/>
                <a:pathLst>
                  <a:path h="115365" w="108660">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defTabSz="493319"/>
                <a:endParaRPr dirty="0" lang="fr-MA" sz="3021">
                  <a:solidFill>
                    <a:prstClr val="black"/>
                  </a:solidFill>
                  <a:latin typeface="Calibri"/>
                </a:endParaRPr>
              </a:p>
            </p:txBody>
          </p:sp>
        </p:grpSp>
        <p:grpSp>
          <p:nvGrpSpPr>
            <p:cNvPr id="65" name="Group 64">
              <a:extLst>
                <a:ext uri="{FF2B5EF4-FFF2-40B4-BE49-F238E27FC236}">
                  <a16:creationId xmlns:a16="http://schemas.microsoft.com/office/drawing/2014/main" id="{F87817DD-CE67-4D91-A0A1-0302BED5FB55}"/>
                </a:ext>
              </a:extLst>
            </p:cNvPr>
            <p:cNvGrpSpPr/>
            <p:nvPr/>
          </p:nvGrpSpPr>
          <p:grpSpPr>
            <a:xfrm>
              <a:off x="6424795" y="3127430"/>
              <a:ext cx="1189823" cy="133191"/>
              <a:chOff x="6424795" y="3127430"/>
              <a:chExt cx="1189823" cy="133191"/>
            </a:xfrm>
          </p:grpSpPr>
          <p:sp>
            <p:nvSpPr>
              <p:cNvPr id="66" name="Rectangle 65">
                <a:extLst>
                  <a:ext uri="{FF2B5EF4-FFF2-40B4-BE49-F238E27FC236}">
                    <a16:creationId xmlns:a16="http://schemas.microsoft.com/office/drawing/2014/main" id="{67DA9D75-0C0C-4C9F-872D-39933C4B088C}"/>
                  </a:ext>
                </a:extLst>
              </p:cNvPr>
              <p:cNvSpPr/>
              <p:nvPr/>
            </p:nvSpPr>
            <p:spPr>
              <a:xfrm>
                <a:off x="6424795" y="3127430"/>
                <a:ext cx="1047207" cy="124776"/>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2203" compatLnSpc="1" forceAA="0" fromWordArt="0" lIns="84406" numCol="1" rIns="84406" rot="0" rtlCol="0" spcCol="0" spcFirstLastPara="0" tIns="42203" vert="horz" wrap="square">
                <a:prstTxWarp prst="textNoShape">
                  <a:avLst/>
                </a:prstTxWarp>
                <a:noAutofit/>
              </a:bodyPr>
              <a:lstStyle/>
              <a:p>
                <a:pPr algn="r" defTabSz="432492" rtl="1">
                  <a:lnSpc>
                    <a:spcPct val="107000"/>
                  </a:lnSpc>
                  <a:spcAft>
                    <a:spcPts val="738"/>
                  </a:spcAft>
                </a:pPr>
                <a:r>
                  <a:rPr dirty="0" lang="ar-MA" sz="1079">
                    <a:solidFill>
                      <a:prstClr val="black"/>
                    </a:solidFill>
                    <a:latin charset="-78" panose="02000503000000000000" pitchFamily="2" typeface="Mothanna"/>
                    <a:ea charset="0" panose="020B0606030504020204" pitchFamily="34" typeface="Open Sans"/>
                    <a:cs charset="-78" panose="02000503000000000000" pitchFamily="2" typeface="Mothanna"/>
                  </a:rPr>
                  <a:t>28 سنة, </a:t>
                </a:r>
                <a:r>
                  <a:rPr dirty="0" lang="ar-DZ" sz="1079">
                    <a:solidFill>
                      <a:prstClr val="black"/>
                    </a:solidFill>
                    <a:latin charset="-78" panose="02000503000000000000" pitchFamily="2" typeface="Mothanna"/>
                    <a:ea charset="0" panose="020B0606030504020204" pitchFamily="34" typeface="Open Sans"/>
                    <a:cs charset="-78" panose="02000503000000000000" pitchFamily="2" typeface="Mothanna"/>
                  </a:rPr>
                  <a:t>أعزب</a:t>
                </a:r>
                <a:endParaRPr dirty="0" lang="fr-FR" sz="971">
                  <a:solidFill>
                    <a:prstClr val="black"/>
                  </a:solidFill>
                  <a:latin charset="-78" panose="02000503000000000000" pitchFamily="2" typeface="Mothanna"/>
                  <a:ea charset="0" panose="020B0606030504020204" pitchFamily="34" typeface="Open Sans"/>
                  <a:cs charset="-78" panose="02000503000000000000" pitchFamily="2" typeface="Mothanna"/>
                </a:endParaRPr>
              </a:p>
            </p:txBody>
          </p:sp>
          <p:sp>
            <p:nvSpPr>
              <p:cNvPr id="67" name="Heart 66">
                <a:extLst>
                  <a:ext uri="{FF2B5EF4-FFF2-40B4-BE49-F238E27FC236}">
                    <a16:creationId xmlns:a16="http://schemas.microsoft.com/office/drawing/2014/main" id="{15B2182E-5C4E-40DE-9C59-2A684C348E0A}"/>
                  </a:ext>
                </a:extLst>
              </p:cNvPr>
              <p:cNvSpPr/>
              <p:nvPr/>
            </p:nvSpPr>
            <p:spPr>
              <a:xfrm>
                <a:off x="7489842" y="3135845"/>
                <a:ext cx="124776" cy="124776"/>
              </a:xfrm>
              <a:prstGeom prst="hear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32492"/>
                <a:endParaRPr lang="fr-MA" sz="1703">
                  <a:solidFill>
                    <a:prstClr val="white"/>
                  </a:solidFill>
                  <a:latin typeface="Calibri"/>
                </a:endParaRPr>
              </a:p>
            </p:txBody>
          </p:sp>
        </p:grpSp>
      </p:grpSp>
      <p:sp>
        <p:nvSpPr>
          <p:cNvPr id="78" name="Rectangle 77">
            <a:extLst>
              <a:ext uri="{FF2B5EF4-FFF2-40B4-BE49-F238E27FC236}">
                <a16:creationId xmlns:a16="http://schemas.microsoft.com/office/drawing/2014/main" id="{D72141D3-2C3D-4064-99A5-C39096AC6418}"/>
              </a:ext>
            </a:extLst>
          </p:cNvPr>
          <p:cNvSpPr/>
          <p:nvPr/>
        </p:nvSpPr>
        <p:spPr>
          <a:xfrm>
            <a:off x="109349" y="375322"/>
            <a:ext cx="3663057" cy="371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lIns="0" numCol="1" rIns="0" rot="0" rtlCol="0" spcCol="0" spcFirstLastPara="0" tIns="0" vert="horz" wrap="square">
            <a:prstTxWarp prst="textNoShape">
              <a:avLst/>
            </a:prstTxWarp>
            <a:spAutoFit/>
          </a:bodyPr>
          <a:lstStyle/>
          <a:p>
            <a:pPr algn="ctr" defTabSz="432492" rtl="1">
              <a:lnSpc>
                <a:spcPct val="80000"/>
              </a:lnSpc>
            </a:pPr>
            <a:r>
              <a:rPr dirty="0" lang="ar-DZ" sz="3021">
                <a:solidFill>
                  <a:prstClr val="black"/>
                </a:solidFill>
                <a:latin charset="-78" panose="02000503000000000000" pitchFamily="2" typeface="Mothanna"/>
                <a:ea charset="0" panose="02020603050405020304" pitchFamily="18" typeface="Times New Roman"/>
                <a:cs charset="-78" panose="02000503000000000000" pitchFamily="2" typeface="Mothanna"/>
              </a:rPr>
              <a:t>يسرى عثمان باحلى</a:t>
            </a:r>
            <a:endParaRPr dirty="0" lang="fr-FR" sz="3021">
              <a:solidFill>
                <a:prstClr val="black"/>
              </a:solidFill>
              <a:latin charset="-78" panose="02000503000000000000" pitchFamily="2" typeface="Mothanna"/>
              <a:ea charset="0" panose="02020603050405020304" pitchFamily="18" typeface="Times New Roman"/>
              <a:cs charset="-78" panose="02000503000000000000" pitchFamily="2" typeface="Mothanna"/>
            </a:endParaRPr>
          </a:p>
        </p:txBody>
      </p:sp>
      <p:sp>
        <p:nvSpPr>
          <p:cNvPr id="79" name="Text Box 5">
            <a:extLst>
              <a:ext uri="{FF2B5EF4-FFF2-40B4-BE49-F238E27FC236}">
                <a16:creationId xmlns:a16="http://schemas.microsoft.com/office/drawing/2014/main" id="{D12835A5-E67D-45B8-9744-A6B86907FD86}"/>
              </a:ext>
            </a:extLst>
          </p:cNvPr>
          <p:cNvSpPr txBox="1">
            <a:spLocks noChangeArrowheads="1"/>
          </p:cNvSpPr>
          <p:nvPr/>
        </p:nvSpPr>
        <p:spPr bwMode="auto">
          <a:xfrm>
            <a:off x="390448" y="986933"/>
            <a:ext cx="3009272" cy="767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nchor="t" anchorCtr="0" bIns="42203" compatLnSpc="1" lIns="84406" numCol="1" rIns="84406" tIns="42203" vert="horz" wrap="square">
            <a:prstTxWarp prst="textNoShape">
              <a:avLst/>
            </a:prstTxWarp>
            <a:spAutoFit/>
          </a:bodyPr>
          <a:lstStyle/>
          <a:p>
            <a:pPr algn="just" defTabSz="432492" rtl="1"/>
            <a:r>
              <a:rPr dirty="0" lang="ar-MA" sz="1108">
                <a:solidFill>
                  <a:prstClr val="black"/>
                </a:solidFill>
                <a:latin charset="-78" panose="02000503000000000000" pitchFamily="2" typeface="Mothanna"/>
                <a:cs charset="-78" panose="02000503000000000000" pitchFamily="2" typeface="Mothanna"/>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مهتم بمجال الجرافيك وتصميم واجهات </a:t>
            </a:r>
            <a:endParaRPr dirty="0" lang="fr-FR" sz="1108">
              <a:solidFill>
                <a:prstClr val="black"/>
              </a:solidFill>
              <a:latin charset="-78" panose="02000503000000000000" pitchFamily="2" typeface="Mothanna"/>
              <a:cs charset="-78" panose="02000503000000000000" pitchFamily="2" typeface="Mothanna"/>
            </a:endParaRPr>
          </a:p>
        </p:txBody>
      </p:sp>
      <p:sp>
        <p:nvSpPr>
          <p:cNvPr id="80" name="Freeform: Shape 79">
            <a:extLst>
              <a:ext uri="{FF2B5EF4-FFF2-40B4-BE49-F238E27FC236}">
                <a16:creationId xmlns:a16="http://schemas.microsoft.com/office/drawing/2014/main" id="{2911B796-954D-4ED8-AE30-258E5E38E26E}"/>
              </a:ext>
            </a:extLst>
          </p:cNvPr>
          <p:cNvSpPr/>
          <p:nvPr/>
        </p:nvSpPr>
        <p:spPr>
          <a:xfrm>
            <a:off x="3967527" y="3253437"/>
            <a:ext cx="3386524" cy="434323"/>
          </a:xfrm>
          <a:custGeom>
            <a:avLst/>
            <a:gdLst>
              <a:gd fmla="*/ 67088 w 3138558" name="connsiteX0"/>
              <a:gd fmla="*/ 0 h 402521" name="connsiteY0"/>
              <a:gd fmla="*/ 3138558 w 3138558" name="connsiteX1"/>
              <a:gd fmla="*/ 0 h 402521" name="connsiteY1"/>
              <a:gd fmla="*/ 3138558 w 3138558" name="connsiteX2"/>
              <a:gd fmla="*/ 402521 h 402521" name="connsiteY2"/>
              <a:gd fmla="*/ 67088 w 3138558" name="connsiteX3"/>
              <a:gd fmla="*/ 402521 h 402521" name="connsiteY3"/>
              <a:gd fmla="*/ 0 w 3138558" name="connsiteX4"/>
              <a:gd fmla="*/ 335433 h 402521" name="connsiteY4"/>
              <a:gd fmla="*/ 0 w 3138558" name="connsiteX5"/>
              <a:gd fmla="*/ 67088 h 402521" name="connsiteY5"/>
              <a:gd fmla="*/ 67088 w 3138558" name="connsiteX6"/>
              <a:gd fmla="*/ 0 h 402521" name="connsiteY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02521" w="3138558">
                <a:moveTo>
                  <a:pt x="67088" y="0"/>
                </a:moveTo>
                <a:lnTo>
                  <a:pt x="3138558" y="0"/>
                </a:lnTo>
                <a:lnTo>
                  <a:pt x="3138558" y="402521"/>
                </a:lnTo>
                <a:lnTo>
                  <a:pt x="67088" y="402521"/>
                </a:lnTo>
                <a:cubicBezTo>
                  <a:pt x="30036" y="402521"/>
                  <a:pt x="0" y="372485"/>
                  <a:pt x="0" y="335433"/>
                </a:cubicBezTo>
                <a:lnTo>
                  <a:pt x="0" y="67088"/>
                </a:lnTo>
                <a:cubicBezTo>
                  <a:pt x="0" y="30036"/>
                  <a:pt x="30036" y="0"/>
                  <a:pt x="67088" y="0"/>
                </a:cubicBezTo>
                <a:close/>
              </a:path>
            </a:pathLst>
          </a:custGeom>
          <a:noFill/>
          <a:ln>
            <a:noFill/>
          </a:ln>
        </p:spPr>
        <p:style>
          <a:lnRef idx="2">
            <a:schemeClr val="dk1">
              <a:shade val="50000"/>
            </a:schemeClr>
          </a:lnRef>
          <a:fillRef idx="1">
            <a:schemeClr val="dk1"/>
          </a:fillRef>
          <a:effectRef idx="0">
            <a:schemeClr val="dk1"/>
          </a:effectRef>
          <a:fontRef idx="minor">
            <a:schemeClr val="lt1"/>
          </a:fontRef>
        </p:style>
        <p:txBody>
          <a:bodyPr anchor="ctr" rtlCol="0" wrap="square">
            <a:noAutofit/>
          </a:bodyPr>
          <a:lstStyle/>
          <a:p>
            <a:pPr algn="ctr" defTabSz="432492" rtl="1">
              <a:buSzPct val="150000"/>
            </a:pPr>
            <a:r>
              <a:rPr b="1" dirty="0" lang="ar-MA" sz="2590">
                <a:solidFill>
                  <a:prstClr val="black"/>
                </a:solidFill>
                <a:latin charset="-78" panose="02000503000000000000" pitchFamily="2" typeface="Mothanna"/>
                <a:ea charset="0" panose="020F0502020204030204" pitchFamily="34" typeface="Calibri"/>
                <a:cs charset="-78" panose="02000503000000000000" pitchFamily="2" typeface="Mothanna"/>
              </a:rPr>
              <a:t>المؤهلات التعليمية</a:t>
            </a:r>
            <a:endParaRPr b="1" dirty="0" lang="fr-FR" sz="3453">
              <a:solidFill>
                <a:prstClr val="black"/>
              </a:solidFill>
              <a:latin charset="-78" panose="02000503000000000000" pitchFamily="2" typeface="Mothanna"/>
              <a:ea charset="0" panose="020F0502020204030204" pitchFamily="34" typeface="Calibri"/>
              <a:cs charset="-78" panose="02000503000000000000" pitchFamily="2" typeface="Mothanna"/>
            </a:endParaRPr>
          </a:p>
        </p:txBody>
      </p:sp>
      <p:grpSp>
        <p:nvGrpSpPr>
          <p:cNvPr id="81" name="Group 80">
            <a:extLst>
              <a:ext uri="{FF2B5EF4-FFF2-40B4-BE49-F238E27FC236}">
                <a16:creationId xmlns:a16="http://schemas.microsoft.com/office/drawing/2014/main" id="{7A3B1558-8537-414D-9B83-EA294FCE4DA3}"/>
              </a:ext>
            </a:extLst>
          </p:cNvPr>
          <p:cNvGrpSpPr/>
          <p:nvPr/>
        </p:nvGrpSpPr>
        <p:grpSpPr>
          <a:xfrm>
            <a:off x="3968394" y="3807552"/>
            <a:ext cx="3372688" cy="1759711"/>
            <a:chOff x="3490954" y="3231962"/>
            <a:chExt cx="3125735" cy="1630863"/>
          </a:xfrm>
        </p:grpSpPr>
        <p:grpSp>
          <p:nvGrpSpPr>
            <p:cNvPr id="82" name="Group 81">
              <a:extLst>
                <a:ext uri="{FF2B5EF4-FFF2-40B4-BE49-F238E27FC236}">
                  <a16:creationId xmlns:a16="http://schemas.microsoft.com/office/drawing/2014/main" id="{88DFBBCE-6F19-451F-82FF-531A11E4EDD3}"/>
                </a:ext>
              </a:extLst>
            </p:cNvPr>
            <p:cNvGrpSpPr/>
            <p:nvPr/>
          </p:nvGrpSpPr>
          <p:grpSpPr>
            <a:xfrm>
              <a:off x="3490954" y="3231962"/>
              <a:ext cx="3125735" cy="1630863"/>
              <a:chOff x="1104509" y="1073555"/>
              <a:chExt cx="3125735" cy="1630863"/>
            </a:xfrm>
          </p:grpSpPr>
          <p:sp>
            <p:nvSpPr>
              <p:cNvPr id="85" name="Subtitle 2">
                <a:extLst>
                  <a:ext uri="{FF2B5EF4-FFF2-40B4-BE49-F238E27FC236}">
                    <a16:creationId xmlns:a16="http://schemas.microsoft.com/office/drawing/2014/main" id="{92ED42CE-E650-4C53-AFC6-13D667AE2524}"/>
                  </a:ext>
                </a:extLst>
              </p:cNvPr>
              <p:cNvSpPr/>
              <p:nvPr/>
            </p:nvSpPr>
            <p:spPr>
              <a:xfrm>
                <a:off x="1104509" y="1073555"/>
                <a:ext cx="2526177" cy="388595"/>
              </a:xfrm>
              <a:prstGeom prst="rect">
                <a:avLst/>
              </a:prstGeom>
              <a:noFill/>
              <a:ln cap="flat">
                <a:noFill/>
                <a:prstDash val="solid"/>
              </a:ln>
            </p:spPr>
            <p:txBody>
              <a:bodyPr anchor="t" anchorCtr="0" bIns="42203" compatLnSpc="0" lIns="84406" rIns="84406" tIns="42203" vert="horz" wrap="square">
                <a:spAutoFit/>
              </a:bodyPr>
              <a:lstStyle/>
              <a:p>
                <a:pPr algn="r" defTabSz="432492" fontAlgn="base" rtl="1"/>
                <a:r>
                  <a:rPr b="1" dirty="0" lang="ar-DZ" sz="1133">
                    <a:solidFill>
                      <a:prstClr val="black"/>
                    </a:solidFill>
                    <a:latin charset="-78" panose="02000503000000000000" pitchFamily="2" typeface="Mothanna"/>
                    <a:ea charset="0" panose="020F0502020204030204" pitchFamily="34" typeface="Calibri"/>
                    <a:cs charset="-78" panose="02000503000000000000" pitchFamily="2" typeface="Mothanna"/>
                  </a:rPr>
                  <a:t>اسم الجامعة – اسم المدرسة العليا – اسم الثانوية</a:t>
                </a:r>
              </a:p>
              <a:p>
                <a:pPr algn="r" defTabSz="432492" fontAlgn="base" indent="-85646" marL="184995" rtl="1">
                  <a:buFont charset="0" panose="020B0604020202020204" pitchFamily="34" typeface="Arial"/>
                  <a:buChar char="•"/>
                </a:pPr>
                <a:r>
                  <a:rPr dirty="0" lang="ar-DZ" sz="1133">
                    <a:solidFill>
                      <a:prstClr val="black"/>
                    </a:solidFill>
                    <a:latin charset="-78" panose="02000503000000000000" pitchFamily="2" typeface="Mothanna"/>
                    <a:cs charset="-78" panose="02000503000000000000" pitchFamily="2" typeface="Mothanna"/>
                  </a:rPr>
                  <a:t>الشعبة أو مجال التخصص</a:t>
                </a:r>
                <a:endParaRPr dirty="0" lang="fr-FR" sz="1133">
                  <a:solidFill>
                    <a:prstClr val="black"/>
                  </a:solidFill>
                  <a:latin charset="-78" panose="02000503000000000000" pitchFamily="2" typeface="Mothanna"/>
                  <a:cs charset="-78" panose="02000503000000000000" pitchFamily="2" typeface="Mothanna"/>
                </a:endParaRPr>
              </a:p>
            </p:txBody>
          </p:sp>
          <p:sp>
            <p:nvSpPr>
              <p:cNvPr id="86" name="Rectangle: Rounded Corners 85">
                <a:extLst>
                  <a:ext uri="{FF2B5EF4-FFF2-40B4-BE49-F238E27FC236}">
                    <a16:creationId xmlns:a16="http://schemas.microsoft.com/office/drawing/2014/main" id="{1D9EF686-597B-4FBF-975D-6100D1DCD99F}"/>
                  </a:ext>
                </a:extLst>
              </p:cNvPr>
              <p:cNvSpPr/>
              <p:nvPr/>
            </p:nvSpPr>
            <p:spPr>
              <a:xfrm>
                <a:off x="3696497" y="1166432"/>
                <a:ext cx="528723" cy="32400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32492"/>
                <a:r>
                  <a:rPr b="1" dirty="0" i="1" lang="fr-MA" sz="971">
                    <a:solidFill>
                      <a:srgbClr val="1A222D"/>
                    </a:solidFill>
                    <a:latin typeface="Calibri"/>
                  </a:rPr>
                  <a:t>2014</a:t>
                </a:r>
              </a:p>
              <a:p>
                <a:pPr algn="ctr" defTabSz="432492"/>
                <a:r>
                  <a:rPr b="1" dirty="0" i="1" lang="fr-MA" sz="971">
                    <a:solidFill>
                      <a:srgbClr val="1A222D"/>
                    </a:solidFill>
                    <a:latin typeface="Calibri"/>
                  </a:rPr>
                  <a:t>2015</a:t>
                </a:r>
              </a:p>
            </p:txBody>
          </p:sp>
          <p:sp>
            <p:nvSpPr>
              <p:cNvPr id="87" name="Rectangle: Rounded Corners 86">
                <a:extLst>
                  <a:ext uri="{FF2B5EF4-FFF2-40B4-BE49-F238E27FC236}">
                    <a16:creationId xmlns:a16="http://schemas.microsoft.com/office/drawing/2014/main" id="{2AA9FA5B-0FBB-4689-A068-D04C2B5F7133}"/>
                  </a:ext>
                </a:extLst>
              </p:cNvPr>
              <p:cNvSpPr/>
              <p:nvPr/>
            </p:nvSpPr>
            <p:spPr>
              <a:xfrm>
                <a:off x="3699009" y="1788415"/>
                <a:ext cx="528723" cy="32400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32492"/>
                <a:r>
                  <a:rPr b="1" dirty="0" i="1" lang="fr-MA" sz="971">
                    <a:solidFill>
                      <a:srgbClr val="1A222D"/>
                    </a:solidFill>
                    <a:latin typeface="Calibri"/>
                  </a:rPr>
                  <a:t>2014</a:t>
                </a:r>
              </a:p>
              <a:p>
                <a:pPr algn="ctr" defTabSz="432492"/>
                <a:r>
                  <a:rPr b="1" dirty="0" i="1" lang="fr-MA" sz="971">
                    <a:solidFill>
                      <a:srgbClr val="1A222D"/>
                    </a:solidFill>
                    <a:latin typeface="Calibri"/>
                  </a:rPr>
                  <a:t>2015</a:t>
                </a:r>
              </a:p>
            </p:txBody>
          </p:sp>
          <p:sp>
            <p:nvSpPr>
              <p:cNvPr id="88" name="Rectangle: Rounded Corners 87">
                <a:extLst>
                  <a:ext uri="{FF2B5EF4-FFF2-40B4-BE49-F238E27FC236}">
                    <a16:creationId xmlns:a16="http://schemas.microsoft.com/office/drawing/2014/main" id="{C947918F-BFE3-4567-8CBF-3FFB6792A90C}"/>
                  </a:ext>
                </a:extLst>
              </p:cNvPr>
              <p:cNvSpPr/>
              <p:nvPr/>
            </p:nvSpPr>
            <p:spPr>
              <a:xfrm>
                <a:off x="3701521" y="2380418"/>
                <a:ext cx="528723" cy="32400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32492"/>
                <a:r>
                  <a:rPr b="1" dirty="0" i="1" lang="fr-MA" sz="971">
                    <a:solidFill>
                      <a:srgbClr val="1A222D"/>
                    </a:solidFill>
                    <a:latin typeface="Calibri"/>
                  </a:rPr>
                  <a:t>2014</a:t>
                </a:r>
              </a:p>
              <a:p>
                <a:pPr algn="ctr" defTabSz="432492"/>
                <a:r>
                  <a:rPr b="1" dirty="0" i="1" lang="fr-MA" sz="971">
                    <a:solidFill>
                      <a:srgbClr val="1A222D"/>
                    </a:solidFill>
                    <a:latin typeface="Calibri"/>
                  </a:rPr>
                  <a:t>2015</a:t>
                </a:r>
              </a:p>
            </p:txBody>
          </p:sp>
        </p:grpSp>
        <p:sp>
          <p:nvSpPr>
            <p:cNvPr id="83" name="Subtitle 2">
              <a:extLst>
                <a:ext uri="{FF2B5EF4-FFF2-40B4-BE49-F238E27FC236}">
                  <a16:creationId xmlns:a16="http://schemas.microsoft.com/office/drawing/2014/main" id="{A8805564-1285-4685-B252-B0460393FAC0}"/>
                </a:ext>
              </a:extLst>
            </p:cNvPr>
            <p:cNvSpPr/>
            <p:nvPr/>
          </p:nvSpPr>
          <p:spPr>
            <a:xfrm>
              <a:off x="3497770" y="3857924"/>
              <a:ext cx="2526177" cy="388595"/>
            </a:xfrm>
            <a:prstGeom prst="rect">
              <a:avLst/>
            </a:prstGeom>
            <a:noFill/>
            <a:ln cap="flat">
              <a:noFill/>
              <a:prstDash val="solid"/>
            </a:ln>
          </p:spPr>
          <p:txBody>
            <a:bodyPr anchor="t" anchorCtr="0" bIns="42203" compatLnSpc="0" lIns="84406" rIns="84406" tIns="42203" vert="horz" wrap="square">
              <a:spAutoFit/>
            </a:bodyPr>
            <a:lstStyle/>
            <a:p>
              <a:pPr algn="r" defTabSz="432492" fontAlgn="base" rtl="1"/>
              <a:r>
                <a:rPr b="1" dirty="0" lang="ar-DZ" sz="1133">
                  <a:solidFill>
                    <a:prstClr val="black"/>
                  </a:solidFill>
                  <a:latin charset="-78" panose="02000503000000000000" pitchFamily="2" typeface="Mothanna"/>
                  <a:ea charset="0" panose="020F0502020204030204" pitchFamily="34" typeface="Calibri"/>
                  <a:cs charset="-78" panose="02000503000000000000" pitchFamily="2" typeface="Mothanna"/>
                </a:rPr>
                <a:t>اسم الجامعة – اسم المدرسة العليا – اسم الثانوية</a:t>
              </a:r>
            </a:p>
            <a:p>
              <a:pPr algn="r" defTabSz="432492" fontAlgn="base" indent="-85646" marL="184995" rtl="1">
                <a:buFont charset="0" panose="020B0604020202020204" pitchFamily="34" typeface="Arial"/>
                <a:buChar char="•"/>
              </a:pPr>
              <a:r>
                <a:rPr dirty="0" lang="ar-DZ" sz="1133">
                  <a:solidFill>
                    <a:prstClr val="black"/>
                  </a:solidFill>
                  <a:latin charset="-78" panose="02000503000000000000" pitchFamily="2" typeface="Mothanna"/>
                  <a:cs charset="-78" panose="02000503000000000000" pitchFamily="2" typeface="Mothanna"/>
                </a:rPr>
                <a:t>الشعبة أو مجال التخصص</a:t>
              </a:r>
              <a:endParaRPr dirty="0" lang="fr-FR" sz="1133">
                <a:solidFill>
                  <a:prstClr val="black"/>
                </a:solidFill>
                <a:latin charset="-78" panose="02000503000000000000" pitchFamily="2" typeface="Mothanna"/>
                <a:cs charset="-78" panose="02000503000000000000" pitchFamily="2" typeface="Mothanna"/>
              </a:endParaRPr>
            </a:p>
          </p:txBody>
        </p:sp>
        <p:sp>
          <p:nvSpPr>
            <p:cNvPr id="84" name="Subtitle 2">
              <a:extLst>
                <a:ext uri="{FF2B5EF4-FFF2-40B4-BE49-F238E27FC236}">
                  <a16:creationId xmlns:a16="http://schemas.microsoft.com/office/drawing/2014/main" id="{036A709B-117C-4253-971E-C9DAADCEE48F}"/>
                </a:ext>
              </a:extLst>
            </p:cNvPr>
            <p:cNvSpPr/>
            <p:nvPr/>
          </p:nvSpPr>
          <p:spPr>
            <a:xfrm>
              <a:off x="3490954" y="4453906"/>
              <a:ext cx="2539809" cy="388595"/>
            </a:xfrm>
            <a:prstGeom prst="rect">
              <a:avLst/>
            </a:prstGeom>
            <a:noFill/>
            <a:ln cap="flat">
              <a:noFill/>
              <a:prstDash val="solid"/>
            </a:ln>
          </p:spPr>
          <p:txBody>
            <a:bodyPr anchor="t" anchorCtr="0" bIns="42203" compatLnSpc="0" lIns="84406" rIns="84406" tIns="42203" vert="horz" wrap="square">
              <a:spAutoFit/>
            </a:bodyPr>
            <a:lstStyle/>
            <a:p>
              <a:pPr algn="r" defTabSz="432492" fontAlgn="base" rtl="1"/>
              <a:r>
                <a:rPr b="1" dirty="0" lang="ar-DZ" sz="1133">
                  <a:solidFill>
                    <a:prstClr val="black"/>
                  </a:solidFill>
                  <a:latin charset="-78" panose="02000503000000000000" pitchFamily="2" typeface="Mothanna"/>
                  <a:ea charset="0" panose="020F0502020204030204" pitchFamily="34" typeface="Calibri"/>
                  <a:cs charset="-78" panose="02000503000000000000" pitchFamily="2" typeface="Mothanna"/>
                </a:rPr>
                <a:t>اسم الجامعة – اسم المدرسة العليا – اسم الثانوية</a:t>
              </a:r>
            </a:p>
            <a:p>
              <a:pPr algn="r" defTabSz="432492" fontAlgn="base" indent="-85646" marL="184995" rtl="1">
                <a:buFont charset="0" panose="020B0604020202020204" pitchFamily="34" typeface="Arial"/>
                <a:buChar char="•"/>
              </a:pPr>
              <a:r>
                <a:rPr dirty="0" lang="ar-DZ" sz="1133">
                  <a:solidFill>
                    <a:prstClr val="black"/>
                  </a:solidFill>
                  <a:latin charset="-78" panose="02000503000000000000" pitchFamily="2" typeface="Mothanna"/>
                  <a:cs charset="-78" panose="02000503000000000000" pitchFamily="2" typeface="Mothanna"/>
                </a:rPr>
                <a:t>الشعبة أو مجال التخصص</a:t>
              </a:r>
              <a:endParaRPr dirty="0" lang="fr-FR" sz="1133">
                <a:solidFill>
                  <a:prstClr val="black"/>
                </a:solidFill>
                <a:latin charset="-78" panose="02000503000000000000" pitchFamily="2" typeface="Mothanna"/>
                <a:cs charset="-78" panose="02000503000000000000" pitchFamily="2" typeface="Mothanna"/>
              </a:endParaRPr>
            </a:p>
          </p:txBody>
        </p:sp>
      </p:grpSp>
      <p:sp>
        <p:nvSpPr>
          <p:cNvPr id="89" name="Freeform: Shape 88">
            <a:extLst>
              <a:ext uri="{FF2B5EF4-FFF2-40B4-BE49-F238E27FC236}">
                <a16:creationId xmlns:a16="http://schemas.microsoft.com/office/drawing/2014/main" id="{434974EE-8401-4A3D-B7AB-F7AF7355368F}"/>
              </a:ext>
            </a:extLst>
          </p:cNvPr>
          <p:cNvSpPr/>
          <p:nvPr/>
        </p:nvSpPr>
        <p:spPr>
          <a:xfrm>
            <a:off x="3971766" y="6108265"/>
            <a:ext cx="3386524" cy="434323"/>
          </a:xfrm>
          <a:custGeom>
            <a:avLst/>
            <a:gdLst>
              <a:gd fmla="*/ 67088 w 3138558" name="connsiteX0"/>
              <a:gd fmla="*/ 0 h 402521" name="connsiteY0"/>
              <a:gd fmla="*/ 3138558 w 3138558" name="connsiteX1"/>
              <a:gd fmla="*/ 0 h 402521" name="connsiteY1"/>
              <a:gd fmla="*/ 3138558 w 3138558" name="connsiteX2"/>
              <a:gd fmla="*/ 402521 h 402521" name="connsiteY2"/>
              <a:gd fmla="*/ 67088 w 3138558" name="connsiteX3"/>
              <a:gd fmla="*/ 402521 h 402521" name="connsiteY3"/>
              <a:gd fmla="*/ 0 w 3138558" name="connsiteX4"/>
              <a:gd fmla="*/ 335433 h 402521" name="connsiteY4"/>
              <a:gd fmla="*/ 0 w 3138558" name="connsiteX5"/>
              <a:gd fmla="*/ 67088 h 402521" name="connsiteY5"/>
              <a:gd fmla="*/ 67088 w 3138558" name="connsiteX6"/>
              <a:gd fmla="*/ 0 h 402521" name="connsiteY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02521" w="3138558">
                <a:moveTo>
                  <a:pt x="67088" y="0"/>
                </a:moveTo>
                <a:lnTo>
                  <a:pt x="3138558" y="0"/>
                </a:lnTo>
                <a:lnTo>
                  <a:pt x="3138558" y="402521"/>
                </a:lnTo>
                <a:lnTo>
                  <a:pt x="67088" y="402521"/>
                </a:lnTo>
                <a:cubicBezTo>
                  <a:pt x="30036" y="402521"/>
                  <a:pt x="0" y="372485"/>
                  <a:pt x="0" y="335433"/>
                </a:cubicBezTo>
                <a:lnTo>
                  <a:pt x="0" y="67088"/>
                </a:lnTo>
                <a:cubicBezTo>
                  <a:pt x="0" y="30036"/>
                  <a:pt x="30036" y="0"/>
                  <a:pt x="67088" y="0"/>
                </a:cubicBezTo>
                <a:close/>
              </a:path>
            </a:pathLst>
          </a:custGeom>
          <a:noFill/>
          <a:ln>
            <a:noFill/>
          </a:ln>
        </p:spPr>
        <p:style>
          <a:lnRef idx="2">
            <a:schemeClr val="dk1">
              <a:shade val="50000"/>
            </a:schemeClr>
          </a:lnRef>
          <a:fillRef idx="1">
            <a:schemeClr val="dk1"/>
          </a:fillRef>
          <a:effectRef idx="0">
            <a:schemeClr val="dk1"/>
          </a:effectRef>
          <a:fontRef idx="minor">
            <a:schemeClr val="lt1"/>
          </a:fontRef>
        </p:style>
        <p:txBody>
          <a:bodyPr anchor="ctr" rtlCol="0" wrap="square">
            <a:noAutofit/>
          </a:bodyPr>
          <a:lstStyle/>
          <a:p>
            <a:pPr algn="ctr" defTabSz="432492" rtl="1">
              <a:lnSpc>
                <a:spcPct val="107000"/>
              </a:lnSpc>
              <a:spcAft>
                <a:spcPts val="738"/>
              </a:spcAft>
              <a:buSzPct val="150000"/>
            </a:pPr>
            <a:r>
              <a:rPr b="1" dirty="0" lang="ar-MA" sz="2590">
                <a:solidFill>
                  <a:prstClr val="black"/>
                </a:solidFill>
                <a:latin charset="-78" panose="02000503000000000000" pitchFamily="2" typeface="Mothanna"/>
                <a:cs charset="-78" panose="02000503000000000000" pitchFamily="2" typeface="Mothanna"/>
              </a:rPr>
              <a:t>خبـرات العمـل</a:t>
            </a:r>
          </a:p>
        </p:txBody>
      </p:sp>
      <p:grpSp>
        <p:nvGrpSpPr>
          <p:cNvPr id="90" name="Group 89">
            <a:extLst>
              <a:ext uri="{FF2B5EF4-FFF2-40B4-BE49-F238E27FC236}">
                <a16:creationId xmlns:a16="http://schemas.microsoft.com/office/drawing/2014/main" id="{DD5ED3D9-D8C5-4C49-B17F-9016887E0161}"/>
              </a:ext>
            </a:extLst>
          </p:cNvPr>
          <p:cNvGrpSpPr/>
          <p:nvPr/>
        </p:nvGrpSpPr>
        <p:grpSpPr>
          <a:xfrm>
            <a:off x="3948099" y="6646229"/>
            <a:ext cx="3425953" cy="2053570"/>
            <a:chOff x="-507770" y="6600311"/>
            <a:chExt cx="3833509" cy="1903205"/>
          </a:xfrm>
        </p:grpSpPr>
        <p:sp>
          <p:nvSpPr>
            <p:cNvPr id="91" name="Subtitle 2">
              <a:extLst>
                <a:ext uri="{FF2B5EF4-FFF2-40B4-BE49-F238E27FC236}">
                  <a16:creationId xmlns:a16="http://schemas.microsoft.com/office/drawing/2014/main" id="{2947D5FF-C086-472D-B510-C663D245A642}"/>
                </a:ext>
              </a:extLst>
            </p:cNvPr>
            <p:cNvSpPr/>
            <p:nvPr/>
          </p:nvSpPr>
          <p:spPr>
            <a:xfrm>
              <a:off x="-291576" y="6600311"/>
              <a:ext cx="3617315" cy="865103"/>
            </a:xfrm>
            <a:prstGeom prst="rect">
              <a:avLst/>
            </a:prstGeom>
            <a:noFill/>
            <a:ln cap="flat">
              <a:noFill/>
              <a:prstDash val="solid"/>
            </a:ln>
          </p:spPr>
          <p:txBody>
            <a:bodyPr anchor="t" anchorCtr="0" bIns="42203" compatLnSpc="0" lIns="84406" rIns="84406" tIns="42203" vert="horz" wrap="square">
              <a:noAutofit/>
            </a:bodyPr>
            <a:lstStyle/>
            <a:p>
              <a:pPr algn="r" defTabSz="432492" indent="-184995" marL="184995" rtl="1">
                <a:buFont charset="2" panose="05000000000000000000" pitchFamily="2" typeface="Wingdings"/>
                <a:buChar char="§"/>
              </a:pPr>
              <a:r>
                <a:rPr b="1" dirty="0" lang="fr-FR" sz="1133">
                  <a:solidFill>
                    <a:prstClr val="black"/>
                  </a:solidFill>
                  <a:latin charset="-78" panose="02000503000000000000" pitchFamily="2" typeface="Mothanna"/>
                  <a:ea charset="0" panose="02020603050405020304" pitchFamily="18" typeface="Times New Roman"/>
                  <a:cs charset="-78" panose="02000503000000000000" pitchFamily="2" typeface="Mothanna"/>
                </a:rPr>
                <a:t>|</a:t>
              </a:r>
              <a:r>
                <a:rPr b="1" dirty="0" lang="ar-MA" sz="1133">
                  <a:solidFill>
                    <a:prstClr val="black"/>
                  </a:solidFill>
                  <a:latin charset="-78" panose="02000503000000000000" pitchFamily="2" typeface="Mothanna"/>
                  <a:ea charset="0" panose="02020603050405020304" pitchFamily="18" typeface="Times New Roman"/>
                  <a:cs charset="-78" panose="02000503000000000000" pitchFamily="2" typeface="Mothanna"/>
                </a:rPr>
                <a:t>إسم الشركة</a:t>
              </a:r>
              <a:r>
                <a:rPr b="1" dirty="0" lang="fr-MA" sz="1133">
                  <a:solidFill>
                    <a:prstClr val="black"/>
                  </a:solidFill>
                  <a:latin typeface="Calibri"/>
                  <a:ea charset="0" panose="02020603050405020304" pitchFamily="18" typeface="Times New Roman"/>
                  <a:cs charset="-78" panose="02000503000000000000" pitchFamily="2" typeface="Mothanna"/>
                </a:rPr>
                <a:t> </a:t>
              </a:r>
              <a:r>
                <a:rPr dirty="0" lang="fr-MA" sz="1133">
                  <a:solidFill>
                    <a:prstClr val="black"/>
                  </a:solidFill>
                  <a:latin typeface="Calibri"/>
                  <a:ea charset="0" panose="02020603050405020304" pitchFamily="18" typeface="Times New Roman"/>
                  <a:cs charset="-78" panose="02000503000000000000" pitchFamily="2" typeface="Mothanna"/>
                </a:rPr>
                <a:t>/</a:t>
              </a:r>
              <a:r>
                <a:rPr b="1" dirty="0" lang="fr-MA" sz="1133">
                  <a:solidFill>
                    <a:prstClr val="black"/>
                  </a:solidFill>
                  <a:latin typeface="Calibri"/>
                  <a:ea charset="0" panose="02020603050405020304" pitchFamily="18" typeface="Times New Roman"/>
                  <a:cs charset="-78" panose="02000503000000000000" pitchFamily="2" typeface="Mothanna"/>
                </a:rPr>
                <a:t> </a:t>
              </a:r>
              <a:r>
                <a:rPr b="1" dirty="0" lang="ar-MA" sz="1133">
                  <a:solidFill>
                    <a:prstClr val="black"/>
                  </a:solidFill>
                  <a:latin charset="-78" panose="02000503000000000000" pitchFamily="2" typeface="Mothanna"/>
                  <a:ea charset="0" panose="02020603050405020304" pitchFamily="18" typeface="Times New Roman"/>
                  <a:cs charset="-78" panose="02000503000000000000" pitchFamily="2" typeface="Mothanna"/>
                </a:rPr>
                <a:t>شهر 2017 – شهر 2017</a:t>
              </a:r>
              <a:endParaRPr b="1" dirty="0" lang="fr-FR" sz="1133">
                <a:solidFill>
                  <a:prstClr val="black"/>
                </a:solidFill>
                <a:latin charset="-78" panose="02000503000000000000" pitchFamily="2" typeface="Mothanna"/>
                <a:ea charset="0" panose="020B0604030504040204" pitchFamily="34" typeface="Tahoma"/>
                <a:cs charset="-78" panose="02000503000000000000" pitchFamily="2" typeface="Mothanna"/>
              </a:endParaRPr>
            </a:p>
            <a:p>
              <a:pPr algn="r" defTabSz="432492" rtl="1"/>
              <a:r>
                <a:rPr dirty="0" lang="ar-MA" sz="1133">
                  <a:solidFill>
                    <a:prstClr val="black"/>
                  </a:solidFill>
                  <a:latin charset="-78" panose="02000503000000000000" pitchFamily="2" typeface="Mothanna"/>
                  <a:ea charset="0" panose="02020603050405020304" pitchFamily="18" typeface="Times New Roman"/>
                  <a:cs charset="-78" panose="02000503000000000000" pitchFamily="2" typeface="Mothanna"/>
                </a:rPr>
                <a:t>مصمم جرافيك: وصف بعض المهام التي كنت تنجزها في هذا المنصب.</a:t>
              </a:r>
            </a:p>
            <a:p>
              <a:pPr algn="r" defTabSz="432492" marL="195272" rtl="1"/>
              <a:r>
                <a:rPr dirty="0" lang="ar-MA" sz="1133">
                  <a:solidFill>
                    <a:prstClr val="black"/>
                  </a:solidFill>
                  <a:latin charset="-78" panose="02000503000000000000" pitchFamily="2" typeface="Mothanna"/>
                  <a:ea charset="0" panose="02020603050405020304" pitchFamily="18" typeface="Times New Roman"/>
                  <a:cs charset="-78" panose="02000503000000000000" pitchFamily="2" typeface="Mothanna"/>
                </a:rPr>
                <a:t>أيضا النتائج التي حققتها.</a:t>
              </a:r>
            </a:p>
            <a:p>
              <a:pPr algn="r" defTabSz="432492" marL="195272" rtl="1"/>
              <a:r>
                <a:rPr dirty="0" lang="ar-MA" sz="1133">
                  <a:solidFill>
                    <a:prstClr val="black"/>
                  </a:solidFill>
                  <a:latin charset="-78" panose="02000503000000000000" pitchFamily="2" typeface="Mothanna"/>
                  <a:ea charset="0" panose="02020603050405020304" pitchFamily="18" typeface="Times New Roman"/>
                  <a:cs charset="-78" panose="02000503000000000000" pitchFamily="2" typeface="Mothanna"/>
                </a:rPr>
                <a:t>أيضا النتائج التي حققتها.</a:t>
              </a:r>
              <a:endParaRPr dirty="0" lang="fr-FR" sz="1133">
                <a:solidFill>
                  <a:prstClr val="black"/>
                </a:solidFill>
                <a:latin charset="-78" panose="02000503000000000000" pitchFamily="2" typeface="Mothanna"/>
                <a:ea charset="0" panose="02020603050405020304" pitchFamily="18" typeface="Times New Roman"/>
                <a:cs charset="-78" panose="02000503000000000000" pitchFamily="2" typeface="Mothanna"/>
              </a:endParaRPr>
            </a:p>
          </p:txBody>
        </p:sp>
        <p:sp>
          <p:nvSpPr>
            <p:cNvPr id="92" name="Subtitle 2">
              <a:extLst>
                <a:ext uri="{FF2B5EF4-FFF2-40B4-BE49-F238E27FC236}">
                  <a16:creationId xmlns:a16="http://schemas.microsoft.com/office/drawing/2014/main" id="{A09E5DF6-5FDC-4CB3-A52A-2B775BC20AB1}"/>
                </a:ext>
              </a:extLst>
            </p:cNvPr>
            <p:cNvSpPr/>
            <p:nvPr/>
          </p:nvSpPr>
          <p:spPr>
            <a:xfrm>
              <a:off x="-507770" y="7795690"/>
              <a:ext cx="3833508" cy="707826"/>
            </a:xfrm>
            <a:prstGeom prst="rect">
              <a:avLst/>
            </a:prstGeom>
            <a:noFill/>
            <a:ln cap="flat">
              <a:noFill/>
              <a:prstDash val="solid"/>
            </a:ln>
          </p:spPr>
          <p:txBody>
            <a:bodyPr anchor="t" anchorCtr="0" bIns="42203" compatLnSpc="0" lIns="84406" rIns="84406" tIns="42203" vert="horz" wrap="square">
              <a:spAutoFit/>
            </a:bodyPr>
            <a:lstStyle/>
            <a:p>
              <a:pPr algn="r" defTabSz="432492" indent="-184995" marL="184995" rtl="1">
                <a:buFont charset="2" panose="05000000000000000000" pitchFamily="2" typeface="Wingdings"/>
                <a:buChar char="§"/>
              </a:pPr>
              <a:r>
                <a:rPr b="1" dirty="0" lang="fr-FR" sz="1133">
                  <a:solidFill>
                    <a:prstClr val="black"/>
                  </a:solidFill>
                  <a:latin charset="-78" panose="02000503000000000000" pitchFamily="2" typeface="Mothanna"/>
                  <a:ea charset="0" panose="02020603050405020304" pitchFamily="18" typeface="Times New Roman"/>
                  <a:cs charset="-78" panose="02000503000000000000" pitchFamily="2" typeface="Mothanna"/>
                </a:rPr>
                <a:t>|</a:t>
              </a:r>
              <a:r>
                <a:rPr b="1" dirty="0" lang="ar-MA" sz="1133">
                  <a:solidFill>
                    <a:prstClr val="black"/>
                  </a:solidFill>
                  <a:latin charset="-78" panose="02000503000000000000" pitchFamily="2" typeface="Mothanna"/>
                  <a:ea charset="0" panose="02020603050405020304" pitchFamily="18" typeface="Times New Roman"/>
                  <a:cs charset="-78" panose="02000503000000000000" pitchFamily="2" typeface="Mothanna"/>
                </a:rPr>
                <a:t>إسم الشركة</a:t>
              </a:r>
              <a:r>
                <a:rPr b="1" dirty="0" lang="fr-MA" sz="1133">
                  <a:solidFill>
                    <a:prstClr val="black"/>
                  </a:solidFill>
                  <a:latin typeface="Calibri"/>
                  <a:ea charset="0" panose="02020603050405020304" pitchFamily="18" typeface="Times New Roman"/>
                  <a:cs charset="-78" panose="02000503000000000000" pitchFamily="2" typeface="Mothanna"/>
                </a:rPr>
                <a:t> </a:t>
              </a:r>
              <a:r>
                <a:rPr dirty="0" lang="fr-MA" sz="1133">
                  <a:solidFill>
                    <a:prstClr val="black"/>
                  </a:solidFill>
                  <a:latin typeface="Calibri"/>
                  <a:ea charset="0" panose="02020603050405020304" pitchFamily="18" typeface="Times New Roman"/>
                  <a:cs charset="-78" panose="02000503000000000000" pitchFamily="2" typeface="Mothanna"/>
                </a:rPr>
                <a:t>/</a:t>
              </a:r>
              <a:r>
                <a:rPr b="1" dirty="0" lang="fr-MA" sz="1133">
                  <a:solidFill>
                    <a:prstClr val="black"/>
                  </a:solidFill>
                  <a:latin typeface="Calibri"/>
                  <a:ea charset="0" panose="02020603050405020304" pitchFamily="18" typeface="Times New Roman"/>
                  <a:cs charset="-78" panose="02000503000000000000" pitchFamily="2" typeface="Mothanna"/>
                </a:rPr>
                <a:t> </a:t>
              </a:r>
              <a:r>
                <a:rPr b="1" dirty="0" lang="ar-MA" sz="1133">
                  <a:solidFill>
                    <a:prstClr val="black"/>
                  </a:solidFill>
                  <a:latin charset="-78" panose="02000503000000000000" pitchFamily="2" typeface="Mothanna"/>
                  <a:ea charset="0" panose="02020603050405020304" pitchFamily="18" typeface="Times New Roman"/>
                  <a:cs charset="-78" panose="02000503000000000000" pitchFamily="2" typeface="Mothanna"/>
                </a:rPr>
                <a:t>شهر 2017 – شهر 2017</a:t>
              </a:r>
              <a:endParaRPr b="1" dirty="0" lang="fr-FR" sz="1133">
                <a:solidFill>
                  <a:prstClr val="black"/>
                </a:solidFill>
                <a:latin charset="-78" panose="02000503000000000000" pitchFamily="2" typeface="Mothanna"/>
                <a:ea charset="0" panose="020B0604030504040204" pitchFamily="34" typeface="Tahoma"/>
                <a:cs charset="-78" panose="02000503000000000000" pitchFamily="2" typeface="Mothanna"/>
              </a:endParaRPr>
            </a:p>
            <a:p>
              <a:pPr algn="r" defTabSz="432492" rtl="1"/>
              <a:r>
                <a:rPr dirty="0" lang="ar-MA" sz="1133">
                  <a:solidFill>
                    <a:prstClr val="black"/>
                  </a:solidFill>
                  <a:latin charset="-78" panose="02000503000000000000" pitchFamily="2" typeface="Mothanna"/>
                  <a:ea charset="0" panose="02020603050405020304" pitchFamily="18" typeface="Times New Roman"/>
                  <a:cs charset="-78" panose="02000503000000000000" pitchFamily="2" typeface="Mothanna"/>
                </a:rPr>
                <a:t>مصمم جرافيك: وصف بعض المهام التي كنت تنجزها في هذا المنصب.</a:t>
              </a:r>
            </a:p>
            <a:p>
              <a:pPr algn="r" defTabSz="432492" marL="195272" rtl="1"/>
              <a:r>
                <a:rPr dirty="0" lang="ar-MA" sz="1133">
                  <a:solidFill>
                    <a:prstClr val="black"/>
                  </a:solidFill>
                  <a:latin charset="-78" panose="02000503000000000000" pitchFamily="2" typeface="Mothanna"/>
                  <a:ea charset="0" panose="02020603050405020304" pitchFamily="18" typeface="Times New Roman"/>
                  <a:cs charset="-78" panose="02000503000000000000" pitchFamily="2" typeface="Mothanna"/>
                </a:rPr>
                <a:t>أيضا النتائج التي حققتها.</a:t>
              </a:r>
            </a:p>
            <a:p>
              <a:pPr algn="r" defTabSz="432492" marL="195272" rtl="1"/>
              <a:r>
                <a:rPr dirty="0" lang="ar-MA" sz="1133">
                  <a:solidFill>
                    <a:prstClr val="black"/>
                  </a:solidFill>
                  <a:latin charset="-78" panose="02000503000000000000" pitchFamily="2" typeface="Mothanna"/>
                  <a:ea charset="0" panose="02020603050405020304" pitchFamily="18" typeface="Times New Roman"/>
                  <a:cs charset="-78" panose="02000503000000000000" pitchFamily="2" typeface="Mothanna"/>
                </a:rPr>
                <a:t>أيضا النتائج التي حققتها.</a:t>
              </a:r>
              <a:endParaRPr dirty="0" lang="fr-FR" sz="1133">
                <a:solidFill>
                  <a:prstClr val="black"/>
                </a:solidFill>
                <a:latin charset="-78" panose="02000503000000000000" pitchFamily="2" typeface="Mothanna"/>
                <a:ea charset="0" panose="02020603050405020304" pitchFamily="18" typeface="Times New Roman"/>
                <a:cs charset="-78" panose="02000503000000000000" pitchFamily="2" typeface="Mothanna"/>
              </a:endParaRPr>
            </a:p>
          </p:txBody>
        </p:sp>
      </p:grpSp>
      <p:sp>
        <p:nvSpPr>
          <p:cNvPr id="93" name="Rectangle: Rounded Corners 92">
            <a:extLst>
              <a:ext uri="{FF2B5EF4-FFF2-40B4-BE49-F238E27FC236}">
                <a16:creationId xmlns:a16="http://schemas.microsoft.com/office/drawing/2014/main" id="{178F3FA2-0BB8-4724-96A3-337B50A01A34}"/>
              </a:ext>
            </a:extLst>
          </p:cNvPr>
          <p:cNvSpPr/>
          <p:nvPr/>
        </p:nvSpPr>
        <p:spPr>
          <a:xfrm>
            <a:off x="3975748" y="9539206"/>
            <a:ext cx="3411506" cy="34959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anchor="ctr" rtlCol="0"/>
          <a:lstStyle/>
          <a:p>
            <a:pPr algn="ctr" defTabSz="432492" rtl="1">
              <a:lnSpc>
                <a:spcPct val="107000"/>
              </a:lnSpc>
              <a:spcAft>
                <a:spcPts val="738"/>
              </a:spcAft>
              <a:buSzPct val="150000"/>
            </a:pPr>
            <a:r>
              <a:rPr b="1" dirty="0" lang="ar-DZ" sz="2590">
                <a:solidFill>
                  <a:prstClr val="black"/>
                </a:solidFill>
                <a:latin charset="-78" panose="02000503000000000000" pitchFamily="2" typeface="Mothanna"/>
                <a:cs charset="-78" panose="02000503000000000000" pitchFamily="2" typeface="Mothanna"/>
              </a:rPr>
              <a:t>الإنجـازات</a:t>
            </a:r>
            <a:endParaRPr b="1" dirty="0" lang="ar-MA" sz="2590">
              <a:solidFill>
                <a:prstClr val="black"/>
              </a:solidFill>
              <a:latin charset="-78" panose="02000503000000000000" pitchFamily="2" typeface="Mothanna"/>
              <a:cs charset="-78" panose="02000503000000000000" pitchFamily="2" typeface="Mothanna"/>
            </a:endParaRPr>
          </a:p>
        </p:txBody>
      </p:sp>
      <p:sp>
        <p:nvSpPr>
          <p:cNvPr id="94" name="Subtitle 2">
            <a:extLst>
              <a:ext uri="{FF2B5EF4-FFF2-40B4-BE49-F238E27FC236}">
                <a16:creationId xmlns:a16="http://schemas.microsoft.com/office/drawing/2014/main" id="{DC97D150-6F97-4E9A-9203-F26E28B9899C}"/>
              </a:ext>
            </a:extLst>
          </p:cNvPr>
          <p:cNvSpPr/>
          <p:nvPr/>
        </p:nvSpPr>
        <p:spPr>
          <a:xfrm>
            <a:off x="3975748" y="9973167"/>
            <a:ext cx="3359913" cy="411986"/>
          </a:xfrm>
          <a:prstGeom prst="rect">
            <a:avLst/>
          </a:prstGeom>
          <a:noFill/>
          <a:ln cap="flat">
            <a:noFill/>
            <a:prstDash val="solid"/>
          </a:ln>
        </p:spPr>
        <p:txBody>
          <a:bodyPr anchor="t" anchorCtr="0" bIns="42203" compatLnSpc="0" lIns="84406" rIns="84406" tIns="42203" vert="horz" wrap="square">
            <a:spAutoFit/>
          </a:bodyPr>
          <a:lstStyle/>
          <a:p>
            <a:pPr algn="r" defTabSz="432492" rtl="1"/>
            <a:r>
              <a:rPr b="1" dirty="0" lang="ar-DZ" sz="1108">
                <a:solidFill>
                  <a:prstClr val="black"/>
                </a:solidFill>
                <a:latin charset="-78" panose="02000503000000000000" pitchFamily="2" typeface="Mothanna"/>
                <a:ea charset="0" panose="02020603050405020304" pitchFamily="18" typeface="Times New Roman"/>
                <a:cs charset="-78" panose="02000503000000000000" pitchFamily="2" typeface="Mothanna"/>
              </a:rPr>
              <a:t>25-11-2018</a:t>
            </a:r>
            <a:endParaRPr b="1" dirty="0" lang="fr-FR" sz="1108">
              <a:solidFill>
                <a:prstClr val="black"/>
              </a:solidFill>
              <a:latin charset="-78" panose="02000503000000000000" pitchFamily="2" typeface="Mothanna"/>
              <a:ea charset="0" panose="020B0604030504040204" pitchFamily="34" typeface="Tahoma"/>
              <a:cs charset="-78" panose="02000503000000000000" pitchFamily="2" typeface="Mothanna"/>
            </a:endParaRPr>
          </a:p>
          <a:p>
            <a:pPr algn="r" defTabSz="432492" indent="-79132" marL="79132" rtl="1"/>
            <a:r>
              <a:rPr dirty="0" lang="ar-DZ" sz="1108">
                <a:solidFill>
                  <a:prstClr val="black"/>
                </a:solidFill>
                <a:latin charset="-78" panose="02000503000000000000" pitchFamily="2" typeface="Mothanna"/>
                <a:ea charset="0" panose="02020603050405020304" pitchFamily="18" typeface="Times New Roman"/>
                <a:cs charset="-78" panose="02000503000000000000" pitchFamily="2" typeface="Mothanna"/>
              </a:rPr>
              <a:t>مشروع ,,,,,,, </a:t>
            </a:r>
            <a:r>
              <a:rPr dirty="0" lang="ar-MA" sz="1108">
                <a:solidFill>
                  <a:prstClr val="black"/>
                </a:solidFill>
                <a:latin charset="-78" panose="02000503000000000000" pitchFamily="2" typeface="Mothanna"/>
                <a:ea charset="0" panose="02020603050405020304" pitchFamily="18" typeface="Times New Roman"/>
                <a:cs charset="-78" panose="02000503000000000000" pitchFamily="2" typeface="Mothanna"/>
              </a:rPr>
              <a:t>:</a:t>
            </a:r>
            <a:r>
              <a:rPr dirty="0" lang="ar-DZ" sz="1108">
                <a:solidFill>
                  <a:prstClr val="black"/>
                </a:solidFill>
                <a:latin charset="-78" panose="02000503000000000000" pitchFamily="2" typeface="Mothanna"/>
                <a:ea charset="0" panose="02020603050405020304" pitchFamily="18" typeface="Times New Roman"/>
                <a:cs charset="-78" panose="02000503000000000000" pitchFamily="2" typeface="Mothanna"/>
              </a:rPr>
              <a:t> ,,,,,,,,,,,,,,,,,,,,,,,,,,,,,,,,,,,,,,,,,,,,,,,,</a:t>
            </a:r>
            <a:endParaRPr dirty="0" lang="ar-MA" sz="1108">
              <a:solidFill>
                <a:prstClr val="black"/>
              </a:solidFill>
              <a:latin charset="-78" panose="02000503000000000000" pitchFamily="2" typeface="Mothanna"/>
              <a:ea charset="0" panose="02020603050405020304" pitchFamily="18" typeface="Times New Roman"/>
              <a:cs charset="-78" panose="02000503000000000000" pitchFamily="2" typeface="Mothanna"/>
            </a:endParaRPr>
          </a:p>
        </p:txBody>
      </p:sp>
      <p:sp>
        <p:nvSpPr>
          <p:cNvPr id="95" name="Freeform: Shape 94">
            <a:extLst>
              <a:ext uri="{FF2B5EF4-FFF2-40B4-BE49-F238E27FC236}">
                <a16:creationId xmlns:a16="http://schemas.microsoft.com/office/drawing/2014/main" id="{EF6351DA-DD75-4FF2-93B9-FA1DF7FFFE92}"/>
              </a:ext>
            </a:extLst>
          </p:cNvPr>
          <p:cNvSpPr/>
          <p:nvPr/>
        </p:nvSpPr>
        <p:spPr>
          <a:xfrm>
            <a:off x="318913" y="4106318"/>
            <a:ext cx="3386524" cy="434323"/>
          </a:xfrm>
          <a:custGeom>
            <a:avLst/>
            <a:gdLst>
              <a:gd fmla="*/ 67088 w 3138558" name="connsiteX0"/>
              <a:gd fmla="*/ 0 h 402521" name="connsiteY0"/>
              <a:gd fmla="*/ 3138558 w 3138558" name="connsiteX1"/>
              <a:gd fmla="*/ 0 h 402521" name="connsiteY1"/>
              <a:gd fmla="*/ 3138558 w 3138558" name="connsiteX2"/>
              <a:gd fmla="*/ 402521 h 402521" name="connsiteY2"/>
              <a:gd fmla="*/ 67088 w 3138558" name="connsiteX3"/>
              <a:gd fmla="*/ 402521 h 402521" name="connsiteY3"/>
              <a:gd fmla="*/ 0 w 3138558" name="connsiteX4"/>
              <a:gd fmla="*/ 335433 h 402521" name="connsiteY4"/>
              <a:gd fmla="*/ 0 w 3138558" name="connsiteX5"/>
              <a:gd fmla="*/ 67088 h 402521" name="connsiteY5"/>
              <a:gd fmla="*/ 67088 w 3138558" name="connsiteX6"/>
              <a:gd fmla="*/ 0 h 402521" name="connsiteY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02521" w="3138558">
                <a:moveTo>
                  <a:pt x="67088" y="0"/>
                </a:moveTo>
                <a:lnTo>
                  <a:pt x="3138558" y="0"/>
                </a:lnTo>
                <a:lnTo>
                  <a:pt x="3138558" y="402521"/>
                </a:lnTo>
                <a:lnTo>
                  <a:pt x="67088" y="402521"/>
                </a:lnTo>
                <a:cubicBezTo>
                  <a:pt x="30036" y="402521"/>
                  <a:pt x="0" y="372485"/>
                  <a:pt x="0" y="335433"/>
                </a:cubicBezTo>
                <a:lnTo>
                  <a:pt x="0" y="67088"/>
                </a:lnTo>
                <a:cubicBezTo>
                  <a:pt x="0" y="30036"/>
                  <a:pt x="30036" y="0"/>
                  <a:pt x="67088" y="0"/>
                </a:cubicBezTo>
                <a:close/>
              </a:path>
            </a:pathLst>
          </a:custGeom>
          <a:noFill/>
          <a:ln>
            <a:noFill/>
          </a:ln>
        </p:spPr>
        <p:style>
          <a:lnRef idx="2">
            <a:schemeClr val="dk1">
              <a:shade val="50000"/>
            </a:schemeClr>
          </a:lnRef>
          <a:fillRef idx="1">
            <a:schemeClr val="dk1"/>
          </a:fillRef>
          <a:effectRef idx="0">
            <a:schemeClr val="dk1"/>
          </a:effectRef>
          <a:fontRef idx="minor">
            <a:schemeClr val="lt1"/>
          </a:fontRef>
        </p:style>
        <p:txBody>
          <a:bodyPr anchor="ctr" rtlCol="0" wrap="square">
            <a:noAutofit/>
          </a:bodyPr>
          <a:lstStyle/>
          <a:p>
            <a:pPr algn="r" defTabSz="432492" rtl="1">
              <a:lnSpc>
                <a:spcPct val="107000"/>
              </a:lnSpc>
              <a:spcAft>
                <a:spcPts val="738"/>
              </a:spcAft>
              <a:buSzPct val="150000"/>
            </a:pPr>
            <a:r>
              <a:rPr b="1" dirty="0" lang="ar-MA" sz="2590">
                <a:solidFill>
                  <a:prstClr val="white"/>
                </a:solidFill>
                <a:effectLst>
                  <a:outerShdw algn="tl" blurRad="38100" dir="2700000" dist="38100">
                    <a:srgbClr val="000000">
                      <a:alpha val="43137"/>
                    </a:srgbClr>
                  </a:outerShdw>
                </a:effectLst>
                <a:latin charset="-78" panose="02000503000000000000" pitchFamily="2" typeface="Mothanna"/>
                <a:cs charset="-78" panose="02000503000000000000" pitchFamily="2" typeface="Mothanna"/>
              </a:rPr>
              <a:t>اللغـات</a:t>
            </a:r>
          </a:p>
        </p:txBody>
      </p:sp>
      <p:sp>
        <p:nvSpPr>
          <p:cNvPr id="97" name="Rectangle: Rounded Corners 96">
            <a:extLst>
              <a:ext uri="{FF2B5EF4-FFF2-40B4-BE49-F238E27FC236}">
                <a16:creationId xmlns:a16="http://schemas.microsoft.com/office/drawing/2014/main" id="{45473BB4-F6A1-4F7B-AAAA-1E7A38AD3B7C}"/>
              </a:ext>
            </a:extLst>
          </p:cNvPr>
          <p:cNvSpPr/>
          <p:nvPr/>
        </p:nvSpPr>
        <p:spPr>
          <a:xfrm>
            <a:off x="1379887" y="6758284"/>
            <a:ext cx="2369498" cy="34959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anchor="ctr" rtlCol="0"/>
          <a:lstStyle/>
          <a:p>
            <a:pPr algn="r" defTabSz="432492" rtl="1">
              <a:lnSpc>
                <a:spcPct val="107000"/>
              </a:lnSpc>
              <a:spcAft>
                <a:spcPts val="738"/>
              </a:spcAft>
              <a:buSzPct val="150000"/>
            </a:pPr>
            <a:r>
              <a:rPr b="1" dirty="0" lang="ar-MA" sz="2590">
                <a:solidFill>
                  <a:prstClr val="white"/>
                </a:solidFill>
                <a:latin charset="-78" panose="02000503000000000000" pitchFamily="2" typeface="Mothanna"/>
                <a:cs charset="-78" panose="02000503000000000000" pitchFamily="2" typeface="Mothanna"/>
              </a:rPr>
              <a:t>المه</a:t>
            </a:r>
            <a:r>
              <a:rPr b="1" dirty="0" lang="ar-DZ" sz="2590">
                <a:solidFill>
                  <a:prstClr val="white"/>
                </a:solidFill>
                <a:latin charset="-78" panose="02000503000000000000" pitchFamily="2" typeface="Mothanna"/>
                <a:cs charset="-78" panose="02000503000000000000" pitchFamily="2" typeface="Mothanna"/>
              </a:rPr>
              <a:t>ــ</a:t>
            </a:r>
            <a:r>
              <a:rPr b="1" dirty="0" lang="ar-MA" sz="2590">
                <a:solidFill>
                  <a:prstClr val="white"/>
                </a:solidFill>
                <a:latin charset="-78" panose="02000503000000000000" pitchFamily="2" typeface="Mothanna"/>
                <a:cs charset="-78" panose="02000503000000000000" pitchFamily="2" typeface="Mothanna"/>
              </a:rPr>
              <a:t>ارات</a:t>
            </a:r>
            <a:r>
              <a:rPr b="1" dirty="0" lang="fr-FR" sz="2590">
                <a:solidFill>
                  <a:prstClr val="white"/>
                </a:solidFill>
                <a:latin charset="-78" panose="02000503000000000000" pitchFamily="2" typeface="Mothanna"/>
                <a:cs charset="-78" panose="02000503000000000000" pitchFamily="2" typeface="Mothanna"/>
              </a:rPr>
              <a:t> </a:t>
            </a:r>
          </a:p>
        </p:txBody>
      </p:sp>
      <p:sp>
        <p:nvSpPr>
          <p:cNvPr id="106" name="Rectangle: Rounded Corners 105">
            <a:extLst>
              <a:ext uri="{FF2B5EF4-FFF2-40B4-BE49-F238E27FC236}">
                <a16:creationId xmlns:a16="http://schemas.microsoft.com/office/drawing/2014/main" id="{3863A7C6-B47A-42F4-9B61-28F865EEBAFD}"/>
              </a:ext>
            </a:extLst>
          </p:cNvPr>
          <p:cNvSpPr/>
          <p:nvPr/>
        </p:nvSpPr>
        <p:spPr>
          <a:xfrm>
            <a:off x="1157696" y="9219673"/>
            <a:ext cx="2540033" cy="34959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anchor="ctr" rtlCol="0"/>
          <a:lstStyle/>
          <a:p>
            <a:pPr algn="ctr" defTabSz="432492" rtl="1">
              <a:lnSpc>
                <a:spcPct val="107000"/>
              </a:lnSpc>
              <a:spcAft>
                <a:spcPts val="738"/>
              </a:spcAft>
              <a:buSzPct val="150000"/>
            </a:pPr>
            <a:r>
              <a:rPr b="1" dirty="0" lang="ar-MA" sz="1942">
                <a:solidFill>
                  <a:prstClr val="white"/>
                </a:solidFill>
                <a:latin charset="-78" panose="02000503000000000000" pitchFamily="2" typeface="Mothanna"/>
                <a:cs charset="-78" panose="02000503000000000000" pitchFamily="2" typeface="Mothanna"/>
              </a:rPr>
              <a:t>الإهتمامـات والهوايـات</a:t>
            </a:r>
            <a:endParaRPr b="1" dirty="0" lang="fr-FR" sz="1942">
              <a:solidFill>
                <a:prstClr val="white"/>
              </a:solidFill>
              <a:latin charset="-78" panose="02000503000000000000" pitchFamily="2" typeface="Mothanna"/>
              <a:cs charset="-78" panose="02000503000000000000" pitchFamily="2" typeface="Mothanna"/>
            </a:endParaRPr>
          </a:p>
        </p:txBody>
      </p:sp>
      <p:graphicFrame>
        <p:nvGraphicFramePr>
          <p:cNvPr id="107" name="Table 106">
            <a:extLst>
              <a:ext uri="{FF2B5EF4-FFF2-40B4-BE49-F238E27FC236}">
                <a16:creationId xmlns:a16="http://schemas.microsoft.com/office/drawing/2014/main" id="{52200FF1-8F1D-4371-94B1-8098DBFB804F}"/>
              </a:ext>
            </a:extLst>
          </p:cNvPr>
          <p:cNvGraphicFramePr>
            <a:graphicFrameLocks noGrp="1"/>
          </p:cNvGraphicFramePr>
          <p:nvPr/>
        </p:nvGraphicFramePr>
        <p:xfrm>
          <a:off x="1475442" y="9703960"/>
          <a:ext cx="2084552" cy="678585"/>
        </p:xfrm>
        <a:graphic>
          <a:graphicData uri="http://schemas.openxmlformats.org/drawingml/2006/table">
            <a:tbl>
              <a:tblPr bandRow="1" firstRow="1">
                <a:tableStyleId>{5C22544A-7EE6-4342-B048-85BDC9FD1C3A}</a:tableStyleId>
              </a:tblPr>
              <a:tblGrid>
                <a:gridCol w="2084552">
                  <a:extLst>
                    <a:ext uri="{9D8B030D-6E8A-4147-A177-3AD203B41FA5}">
                      <a16:colId xmlns:a16="http://schemas.microsoft.com/office/drawing/2014/main" val="1372251140"/>
                    </a:ext>
                  </a:extLst>
                </a:gridCol>
              </a:tblGrid>
              <a:tr h="678585">
                <a:tc>
                  <a:txBody>
                    <a:bodyPr/>
                    <a:lstStyle/>
                    <a:p>
                      <a:pPr algn="r" defTabSz="400827" eaLnBrk="1" hangingPunct="1" indent="-171450" latinLnBrk="0" marL="171450" rtl="1">
                        <a:lnSpc>
                          <a:spcPct val="107000"/>
                        </a:lnSpc>
                        <a:spcBef>
                          <a:spcPts val="200"/>
                        </a:spcBef>
                        <a:spcAft>
                          <a:spcPts val="200"/>
                        </a:spcAft>
                        <a:buFont charset="2" panose="05000000000000000000" pitchFamily="2" typeface="Wingdings"/>
                        <a:buChar char="§"/>
                      </a:pPr>
                      <a:r>
                        <a:rPr b="1" dirty="0" kern="1200" lang="ar-MA" sz="1000">
                          <a:solidFill>
                            <a:schemeClr val="bg1"/>
                          </a:solidFill>
                          <a:latin charset="-78" panose="02000503000000000000" pitchFamily="2" typeface="Mothanna"/>
                          <a:ea typeface="+mn-ea"/>
                          <a:cs charset="-78" panose="02000503000000000000" pitchFamily="2" typeface="Mothanna"/>
                        </a:rPr>
                        <a:t>الق</a:t>
                      </a:r>
                      <a:r>
                        <a:rPr b="1" dirty="0" kern="1200" lang="ar-DZ" sz="1000">
                          <a:solidFill>
                            <a:schemeClr val="bg1"/>
                          </a:solidFill>
                          <a:latin charset="-78" panose="02000503000000000000" pitchFamily="2" typeface="Mothanna"/>
                          <a:ea typeface="+mn-ea"/>
                          <a:cs charset="-78" panose="02000503000000000000" pitchFamily="2" typeface="Mothanna"/>
                        </a:rPr>
                        <a:t>ـ</a:t>
                      </a:r>
                      <a:r>
                        <a:rPr b="1" dirty="0" kern="1200" lang="ar-MA" sz="1000">
                          <a:solidFill>
                            <a:schemeClr val="bg1"/>
                          </a:solidFill>
                          <a:latin charset="-78" panose="02000503000000000000" pitchFamily="2" typeface="Mothanna"/>
                          <a:ea typeface="+mn-ea"/>
                          <a:cs charset="-78" panose="02000503000000000000" pitchFamily="2" typeface="Mothanna"/>
                        </a:rPr>
                        <a:t>راءة</a:t>
                      </a:r>
                    </a:p>
                    <a:p>
                      <a:pPr algn="r" defTabSz="400827" eaLnBrk="1" hangingPunct="1" indent="-171450" latinLnBrk="0" marL="171450" rtl="1">
                        <a:lnSpc>
                          <a:spcPct val="107000"/>
                        </a:lnSpc>
                        <a:spcBef>
                          <a:spcPts val="200"/>
                        </a:spcBef>
                        <a:spcAft>
                          <a:spcPts val="200"/>
                        </a:spcAft>
                        <a:buFont charset="2" panose="05000000000000000000" pitchFamily="2" typeface="Wingdings"/>
                        <a:buChar char="§"/>
                      </a:pPr>
                      <a:r>
                        <a:rPr b="1" dirty="0" kern="1200" lang="ar-MA" sz="1000">
                          <a:solidFill>
                            <a:schemeClr val="bg1"/>
                          </a:solidFill>
                          <a:latin charset="-78" panose="02000503000000000000" pitchFamily="2" typeface="Mothanna"/>
                          <a:ea typeface="+mn-ea"/>
                          <a:cs charset="-78" panose="02000503000000000000" pitchFamily="2" typeface="Mothanna"/>
                        </a:rPr>
                        <a:t>الرياضـة</a:t>
                      </a:r>
                    </a:p>
                    <a:p>
                      <a:pPr algn="r" defTabSz="400827" eaLnBrk="1" hangingPunct="1" indent="-171450" latinLnBrk="0" marL="171450" rtl="1">
                        <a:lnSpc>
                          <a:spcPct val="107000"/>
                        </a:lnSpc>
                        <a:spcBef>
                          <a:spcPts val="200"/>
                        </a:spcBef>
                        <a:spcAft>
                          <a:spcPts val="200"/>
                        </a:spcAft>
                        <a:buFont charset="2" panose="05000000000000000000" pitchFamily="2" typeface="Wingdings"/>
                        <a:buChar char="§"/>
                      </a:pPr>
                      <a:r>
                        <a:rPr b="1" dirty="0" kern="1200" lang="ar-MA" sz="1000">
                          <a:solidFill>
                            <a:schemeClr val="bg1"/>
                          </a:solidFill>
                          <a:latin charset="-78" panose="02000503000000000000" pitchFamily="2" typeface="Mothanna"/>
                          <a:ea typeface="+mn-ea"/>
                          <a:cs charset="-78" panose="02000503000000000000" pitchFamily="2" typeface="Mothanna"/>
                        </a:rPr>
                        <a:t>السفــر</a:t>
                      </a:r>
                    </a:p>
                  </a:txBody>
                  <a:tcPr marB="42203" marL="84406" marR="84406" marT="42203">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2735898544"/>
                  </a:ext>
                </a:extLst>
              </a:tr>
            </a:tbl>
          </a:graphicData>
        </a:graphic>
      </p:graphicFrame>
    </p:spTree>
    <p:extLst>
      <p:ext uri="{BB962C8B-B14F-4D97-AF65-F5344CB8AC3E}">
        <p14:creationId xmlns:p14="http://schemas.microsoft.com/office/powerpoint/2010/main" val="846785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C928728C-EEF9-40BB-A2D4-5243C2E5CA24}"/>
              </a:ext>
            </a:extLst>
          </p:cNvPr>
          <p:cNvSpPr/>
          <p:nvPr/>
        </p:nvSpPr>
        <p:spPr>
          <a:xfrm>
            <a:off x="81511" y="9282366"/>
            <a:ext cx="3708937" cy="1426214"/>
          </a:xfrm>
          <a:prstGeom prst="rect">
            <a:avLst/>
          </a:prstGeom>
          <a:solidFill>
            <a:srgbClr val="2E3A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61" name="Rectangle 60">
            <a:extLst>
              <a:ext uri="{FF2B5EF4-FFF2-40B4-BE49-F238E27FC236}">
                <a16:creationId xmlns:a16="http://schemas.microsoft.com/office/drawing/2014/main" id="{3C318FC2-5E91-4634-9FEE-7FA69138E163}"/>
              </a:ext>
            </a:extLst>
          </p:cNvPr>
          <p:cNvSpPr/>
          <p:nvPr/>
        </p:nvSpPr>
        <p:spPr>
          <a:xfrm>
            <a:off x="3790448" y="5734971"/>
            <a:ext cx="3712999" cy="3547394"/>
          </a:xfrm>
          <a:prstGeom prst="rect">
            <a:avLst/>
          </a:prstGeom>
          <a:solidFill>
            <a:srgbClr val="2E3A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60" name="Rectangle 59">
            <a:extLst>
              <a:ext uri="{FF2B5EF4-FFF2-40B4-BE49-F238E27FC236}">
                <a16:creationId xmlns:a16="http://schemas.microsoft.com/office/drawing/2014/main" id="{3BF90BD0-58AA-48D3-B64A-C2FE0BD89B36}"/>
              </a:ext>
            </a:extLst>
          </p:cNvPr>
          <p:cNvSpPr/>
          <p:nvPr/>
        </p:nvSpPr>
        <p:spPr>
          <a:xfrm>
            <a:off x="83672" y="2418726"/>
            <a:ext cx="3706775" cy="3316244"/>
          </a:xfrm>
          <a:prstGeom prst="rect">
            <a:avLst/>
          </a:prstGeom>
          <a:solidFill>
            <a:srgbClr val="2E3A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2" name="Rectangle 1">
            <a:extLst>
              <a:ext uri="{FF2B5EF4-FFF2-40B4-BE49-F238E27FC236}">
                <a16:creationId xmlns:a16="http://schemas.microsoft.com/office/drawing/2014/main" id="{19B71F42-A3A9-4CB5-994B-A1451CA75194}"/>
              </a:ext>
            </a:extLst>
          </p:cNvPr>
          <p:cNvSpPr/>
          <p:nvPr/>
        </p:nvSpPr>
        <p:spPr>
          <a:xfrm>
            <a:off x="3790447" y="0"/>
            <a:ext cx="3713000" cy="2418726"/>
          </a:xfrm>
          <a:prstGeom prst="rect">
            <a:avLst/>
          </a:prstGeom>
          <a:solidFill>
            <a:srgbClr val="2E3A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dirty="0"/>
          </a:p>
        </p:txBody>
      </p:sp>
      <p:pic>
        <p:nvPicPr>
          <p:cNvPr id="151" name="Picture 150">
            <a:extLst>
              <a:ext uri="{FF2B5EF4-FFF2-40B4-BE49-F238E27FC236}">
                <a16:creationId xmlns:a16="http://schemas.microsoft.com/office/drawing/2014/main" id="{3EA4BDA2-4962-406D-B949-532AF5585C24}"/>
              </a:ext>
            </a:extLst>
          </p:cNvPr>
          <p:cNvPicPr preferRelativeResize="0">
            <a:picLocks/>
          </p:cNvPicPr>
          <p:nvPr/>
        </p:nvPicPr>
        <p:blipFill rotWithShape="1">
          <a:blip r:embed="rId3" cstate="email">
            <a:extLst>
              <a:ext uri="{28A0092B-C50C-407E-A947-70E740481C1C}">
                <a14:useLocalDpi xmlns:a14="http://schemas.microsoft.com/office/drawing/2010/main"/>
              </a:ext>
            </a:extLst>
          </a:blip>
          <a:srcRect/>
          <a:stretch/>
        </p:blipFill>
        <p:spPr>
          <a:xfrm>
            <a:off x="4683498" y="203433"/>
            <a:ext cx="2011995" cy="2011995"/>
          </a:xfrm>
          <a:prstGeom prst="ellipse">
            <a:avLst/>
          </a:prstGeom>
          <a:solidFill>
            <a:srgbClr val="EEF2F3"/>
          </a:solidFill>
          <a:ln w="28575">
            <a:solidFill>
              <a:schemeClr val="bg1"/>
            </a:solidFill>
          </a:ln>
          <a:effectLst/>
        </p:spPr>
      </p:pic>
      <p:grpSp>
        <p:nvGrpSpPr>
          <p:cNvPr id="196" name="Group 195">
            <a:extLst>
              <a:ext uri="{FF2B5EF4-FFF2-40B4-BE49-F238E27FC236}">
                <a16:creationId xmlns:a16="http://schemas.microsoft.com/office/drawing/2014/main" id="{13D193FE-1149-4932-A69F-54054B26B3CD}"/>
              </a:ext>
            </a:extLst>
          </p:cNvPr>
          <p:cNvGrpSpPr/>
          <p:nvPr/>
        </p:nvGrpSpPr>
        <p:grpSpPr>
          <a:xfrm flipH="1">
            <a:off x="1210163" y="3581345"/>
            <a:ext cx="1462937" cy="1526278"/>
            <a:chOff x="2016383" y="8373487"/>
            <a:chExt cx="1355819" cy="1414521"/>
          </a:xfrm>
        </p:grpSpPr>
        <p:grpSp>
          <p:nvGrpSpPr>
            <p:cNvPr id="197" name="Group 196">
              <a:extLst>
                <a:ext uri="{FF2B5EF4-FFF2-40B4-BE49-F238E27FC236}">
                  <a16:creationId xmlns:a16="http://schemas.microsoft.com/office/drawing/2014/main" id="{8DC13926-B4E0-48B3-99A3-E4B817CF779A}"/>
                </a:ext>
              </a:extLst>
            </p:cNvPr>
            <p:cNvGrpSpPr/>
            <p:nvPr/>
          </p:nvGrpSpPr>
          <p:grpSpPr>
            <a:xfrm>
              <a:off x="2016383" y="8373487"/>
              <a:ext cx="1355819" cy="1355819"/>
              <a:chOff x="2016383" y="8373487"/>
              <a:chExt cx="1355819" cy="1355819"/>
            </a:xfrm>
          </p:grpSpPr>
          <p:sp>
            <p:nvSpPr>
              <p:cNvPr id="201" name="Arc 200">
                <a:extLst>
                  <a:ext uri="{FF2B5EF4-FFF2-40B4-BE49-F238E27FC236}">
                    <a16:creationId xmlns:a16="http://schemas.microsoft.com/office/drawing/2014/main" id="{565CB86C-EE3E-43F9-8084-D6FD983C221C}"/>
                  </a:ext>
                </a:extLst>
              </p:cNvPr>
              <p:cNvSpPr/>
              <p:nvPr/>
            </p:nvSpPr>
            <p:spPr>
              <a:xfrm rot="16200000">
                <a:off x="2016383" y="8373487"/>
                <a:ext cx="1355819" cy="1355819"/>
              </a:xfrm>
              <a:prstGeom prst="arc">
                <a:avLst>
                  <a:gd name="adj1" fmla="val 10910144"/>
                  <a:gd name="adj2" fmla="val 195268"/>
                </a:avLst>
              </a:prstGeom>
              <a:ln w="1016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MA" sz="1941" dirty="0">
                  <a:solidFill>
                    <a:schemeClr val="bg1"/>
                  </a:solidFill>
                </a:endParaRPr>
              </a:p>
            </p:txBody>
          </p:sp>
          <p:sp>
            <p:nvSpPr>
              <p:cNvPr id="202" name="Arc 201">
                <a:extLst>
                  <a:ext uri="{FF2B5EF4-FFF2-40B4-BE49-F238E27FC236}">
                    <a16:creationId xmlns:a16="http://schemas.microsoft.com/office/drawing/2014/main" id="{388B62C5-9A94-4C58-A3C4-21753833D654}"/>
                  </a:ext>
                </a:extLst>
              </p:cNvPr>
              <p:cNvSpPr/>
              <p:nvPr/>
            </p:nvSpPr>
            <p:spPr>
              <a:xfrm rot="16200000">
                <a:off x="2189825" y="8564409"/>
                <a:ext cx="985032" cy="985032"/>
              </a:xfrm>
              <a:prstGeom prst="arc">
                <a:avLst>
                  <a:gd name="adj1" fmla="val 10910144"/>
                  <a:gd name="adj2" fmla="val 3482945"/>
                </a:avLst>
              </a:prstGeom>
              <a:ln w="1016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MA" sz="1941">
                  <a:solidFill>
                    <a:schemeClr val="bg1"/>
                  </a:solidFill>
                </a:endParaRPr>
              </a:p>
            </p:txBody>
          </p:sp>
          <p:sp>
            <p:nvSpPr>
              <p:cNvPr id="203" name="Arc 202">
                <a:extLst>
                  <a:ext uri="{FF2B5EF4-FFF2-40B4-BE49-F238E27FC236}">
                    <a16:creationId xmlns:a16="http://schemas.microsoft.com/office/drawing/2014/main" id="{9B81BB65-E56F-4BEF-9154-F09A788E4D50}"/>
                  </a:ext>
                </a:extLst>
              </p:cNvPr>
              <p:cNvSpPr/>
              <p:nvPr/>
            </p:nvSpPr>
            <p:spPr>
              <a:xfrm rot="16200000">
                <a:off x="2366925" y="8727587"/>
                <a:ext cx="635409" cy="635409"/>
              </a:xfrm>
              <a:prstGeom prst="arc">
                <a:avLst>
                  <a:gd name="adj1" fmla="val 10910144"/>
                  <a:gd name="adj2" fmla="val 5373975"/>
                </a:avLst>
              </a:prstGeom>
              <a:ln w="1016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MA" sz="1941">
                  <a:solidFill>
                    <a:schemeClr val="bg1"/>
                  </a:solidFill>
                </a:endParaRPr>
              </a:p>
            </p:txBody>
          </p:sp>
        </p:grpSp>
        <p:sp>
          <p:nvSpPr>
            <p:cNvPr id="198" name="Rectangle 197">
              <a:extLst>
                <a:ext uri="{FF2B5EF4-FFF2-40B4-BE49-F238E27FC236}">
                  <a16:creationId xmlns:a16="http://schemas.microsoft.com/office/drawing/2014/main" id="{C18039CE-F9BD-4A29-8114-88B832795E4C}"/>
                </a:ext>
              </a:extLst>
            </p:cNvPr>
            <p:cNvSpPr>
              <a:spLocks/>
            </p:cNvSpPr>
            <p:nvPr/>
          </p:nvSpPr>
          <p:spPr>
            <a:xfrm>
              <a:off x="2750616" y="9325799"/>
              <a:ext cx="218387" cy="104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8844" rIns="0" bIns="0" numCol="1" spcCol="0" rtlCol="0" fromWordArt="0" anchor="ctr" anchorCtr="0" forceAA="0" compatLnSpc="1">
              <a:prstTxWarp prst="textNoShape">
                <a:avLst/>
              </a:prstTxWarp>
              <a:spAutoFit/>
            </a:bodyPr>
            <a:lstStyle/>
            <a:p>
              <a:pPr algn="r" rtl="1">
                <a:lnSpc>
                  <a:spcPct val="50000"/>
                </a:lnSpc>
              </a:pPr>
              <a:r>
                <a:rPr lang="ar-DZ" sz="845" dirty="0">
                  <a:solidFill>
                    <a:schemeClr val="bg1"/>
                  </a:solidFill>
                  <a:latin typeface="Open Sans" panose="020B0606030504020204" pitchFamily="34" charset="0"/>
                  <a:ea typeface="Open Sans" panose="020B0606030504020204" pitchFamily="34" charset="0"/>
                  <a:cs typeface="Mothanna" panose="02000503000000000000" pitchFamily="2" charset="-78"/>
                </a:rPr>
                <a:t>العربية</a:t>
              </a:r>
              <a:endParaRPr lang="ar-MA" sz="845" dirty="0">
                <a:solidFill>
                  <a:schemeClr val="bg1"/>
                </a:solidFill>
                <a:latin typeface="Open Sans" panose="020B0606030504020204" pitchFamily="34" charset="0"/>
                <a:ea typeface="Open Sans" panose="020B0606030504020204" pitchFamily="34" charset="0"/>
                <a:cs typeface="Mothanna" panose="02000503000000000000" pitchFamily="2" charset="-78"/>
              </a:endParaRPr>
            </a:p>
          </p:txBody>
        </p:sp>
        <p:sp>
          <p:nvSpPr>
            <p:cNvPr id="199" name="Rectangle 198">
              <a:extLst>
                <a:ext uri="{FF2B5EF4-FFF2-40B4-BE49-F238E27FC236}">
                  <a16:creationId xmlns:a16="http://schemas.microsoft.com/office/drawing/2014/main" id="{85AF624E-B3CD-446D-AA3E-0F5B958970AC}"/>
                </a:ext>
              </a:extLst>
            </p:cNvPr>
            <p:cNvSpPr>
              <a:spLocks/>
            </p:cNvSpPr>
            <p:nvPr/>
          </p:nvSpPr>
          <p:spPr>
            <a:xfrm>
              <a:off x="2750616" y="9500033"/>
              <a:ext cx="258500" cy="104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8844" rIns="0" bIns="0" numCol="1" spcCol="0" rtlCol="0" fromWordArt="0" anchor="ctr" anchorCtr="0" forceAA="0" compatLnSpc="1">
              <a:prstTxWarp prst="textNoShape">
                <a:avLst/>
              </a:prstTxWarp>
              <a:spAutoFit/>
            </a:bodyPr>
            <a:lstStyle/>
            <a:p>
              <a:pPr algn="r" rtl="1">
                <a:lnSpc>
                  <a:spcPct val="50000"/>
                </a:lnSpc>
              </a:pPr>
              <a:r>
                <a:rPr lang="ar-DZ" sz="845" dirty="0">
                  <a:solidFill>
                    <a:schemeClr val="bg1"/>
                  </a:solidFill>
                  <a:latin typeface="Open Sans" panose="020B0606030504020204" pitchFamily="34" charset="0"/>
                  <a:ea typeface="Open Sans" panose="020B0606030504020204" pitchFamily="34" charset="0"/>
                  <a:cs typeface="Mothanna" panose="02000503000000000000" pitchFamily="2" charset="-78"/>
                </a:rPr>
                <a:t>الفرنسية</a:t>
              </a:r>
              <a:endParaRPr lang="ar-MA" sz="845" dirty="0">
                <a:solidFill>
                  <a:schemeClr val="bg1"/>
                </a:solidFill>
                <a:latin typeface="Open Sans" panose="020B0606030504020204" pitchFamily="34" charset="0"/>
                <a:ea typeface="Open Sans" panose="020B0606030504020204" pitchFamily="34" charset="0"/>
                <a:cs typeface="Mothanna" panose="02000503000000000000" pitchFamily="2" charset="-78"/>
              </a:endParaRPr>
            </a:p>
          </p:txBody>
        </p:sp>
        <p:sp>
          <p:nvSpPr>
            <p:cNvPr id="200" name="Rectangle 199">
              <a:extLst>
                <a:ext uri="{FF2B5EF4-FFF2-40B4-BE49-F238E27FC236}">
                  <a16:creationId xmlns:a16="http://schemas.microsoft.com/office/drawing/2014/main" id="{CCD1A70E-5DA4-4409-A358-B25BD7045373}"/>
                </a:ext>
              </a:extLst>
            </p:cNvPr>
            <p:cNvSpPr>
              <a:spLocks/>
            </p:cNvSpPr>
            <p:nvPr/>
          </p:nvSpPr>
          <p:spPr>
            <a:xfrm>
              <a:off x="2750615" y="9683555"/>
              <a:ext cx="311982" cy="104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8844" rIns="0" bIns="0" numCol="1" spcCol="0" rtlCol="0" fromWordArt="0" anchor="ctr" anchorCtr="0" forceAA="0" compatLnSpc="1">
              <a:prstTxWarp prst="textNoShape">
                <a:avLst/>
              </a:prstTxWarp>
              <a:spAutoFit/>
            </a:bodyPr>
            <a:lstStyle/>
            <a:p>
              <a:pPr algn="r" rtl="1">
                <a:lnSpc>
                  <a:spcPct val="50000"/>
                </a:lnSpc>
              </a:pPr>
              <a:r>
                <a:rPr lang="ar-DZ" sz="845" dirty="0">
                  <a:solidFill>
                    <a:schemeClr val="bg1"/>
                  </a:solidFill>
                  <a:latin typeface="Open Sans" panose="020B0606030504020204" pitchFamily="34" charset="0"/>
                  <a:ea typeface="Open Sans" panose="020B0606030504020204" pitchFamily="34" charset="0"/>
                  <a:cs typeface="Mothanna" panose="02000503000000000000" pitchFamily="2" charset="-78"/>
                </a:rPr>
                <a:t>الإنجليزية</a:t>
              </a:r>
              <a:endParaRPr lang="ar-MA" sz="845" dirty="0">
                <a:solidFill>
                  <a:schemeClr val="bg1"/>
                </a:solidFill>
                <a:latin typeface="Open Sans" panose="020B0606030504020204" pitchFamily="34" charset="0"/>
                <a:ea typeface="Open Sans" panose="020B0606030504020204" pitchFamily="34" charset="0"/>
                <a:cs typeface="Mothanna" panose="02000503000000000000" pitchFamily="2" charset="-78"/>
              </a:endParaRPr>
            </a:p>
          </p:txBody>
        </p:sp>
      </p:grpSp>
      <p:grpSp>
        <p:nvGrpSpPr>
          <p:cNvPr id="204" name="Group 203">
            <a:extLst>
              <a:ext uri="{FF2B5EF4-FFF2-40B4-BE49-F238E27FC236}">
                <a16:creationId xmlns:a16="http://schemas.microsoft.com/office/drawing/2014/main" id="{E489DFE0-8A33-4950-99AA-C049479E05B7}"/>
              </a:ext>
            </a:extLst>
          </p:cNvPr>
          <p:cNvGrpSpPr/>
          <p:nvPr/>
        </p:nvGrpSpPr>
        <p:grpSpPr>
          <a:xfrm flipH="1">
            <a:off x="1088600" y="6957118"/>
            <a:ext cx="1584500" cy="1521615"/>
            <a:chOff x="2029386" y="8431591"/>
            <a:chExt cx="1468481" cy="1410201"/>
          </a:xfrm>
          <a:noFill/>
        </p:grpSpPr>
        <p:grpSp>
          <p:nvGrpSpPr>
            <p:cNvPr id="205" name="Group 204">
              <a:extLst>
                <a:ext uri="{FF2B5EF4-FFF2-40B4-BE49-F238E27FC236}">
                  <a16:creationId xmlns:a16="http://schemas.microsoft.com/office/drawing/2014/main" id="{A040A0CB-546A-44E7-A473-615E5FA4AC46}"/>
                </a:ext>
              </a:extLst>
            </p:cNvPr>
            <p:cNvGrpSpPr/>
            <p:nvPr/>
          </p:nvGrpSpPr>
          <p:grpSpPr>
            <a:xfrm>
              <a:off x="2029386" y="8431591"/>
              <a:ext cx="1321785" cy="1321785"/>
              <a:chOff x="2029386" y="8431591"/>
              <a:chExt cx="1321785" cy="1321785"/>
            </a:xfrm>
            <a:grpFill/>
          </p:grpSpPr>
          <p:sp>
            <p:nvSpPr>
              <p:cNvPr id="211" name="Arc 210">
                <a:extLst>
                  <a:ext uri="{FF2B5EF4-FFF2-40B4-BE49-F238E27FC236}">
                    <a16:creationId xmlns:a16="http://schemas.microsoft.com/office/drawing/2014/main" id="{904B3A84-70A2-4586-8F21-EB7E8263BB90}"/>
                  </a:ext>
                </a:extLst>
              </p:cNvPr>
              <p:cNvSpPr/>
              <p:nvPr/>
            </p:nvSpPr>
            <p:spPr>
              <a:xfrm rot="16200000">
                <a:off x="2029386" y="8431591"/>
                <a:ext cx="1321785" cy="1321785"/>
              </a:xfrm>
              <a:prstGeom prst="arc">
                <a:avLst>
                  <a:gd name="adj1" fmla="val 10910144"/>
                  <a:gd name="adj2" fmla="val 5343485"/>
                </a:avLst>
              </a:prstGeom>
              <a:grpFill/>
              <a:ln w="635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MA" sz="1941" dirty="0">
                  <a:solidFill>
                    <a:srgbClr val="1A222D"/>
                  </a:solidFill>
                </a:endParaRPr>
              </a:p>
            </p:txBody>
          </p:sp>
          <p:sp>
            <p:nvSpPr>
              <p:cNvPr id="212" name="Arc 211">
                <a:extLst>
                  <a:ext uri="{FF2B5EF4-FFF2-40B4-BE49-F238E27FC236}">
                    <a16:creationId xmlns:a16="http://schemas.microsoft.com/office/drawing/2014/main" id="{27C22422-3915-4A29-A25A-C2EE3248E55E}"/>
                  </a:ext>
                </a:extLst>
              </p:cNvPr>
              <p:cNvSpPr/>
              <p:nvPr/>
            </p:nvSpPr>
            <p:spPr>
              <a:xfrm rot="16200000">
                <a:off x="2155426" y="8573712"/>
                <a:ext cx="1058407" cy="1058407"/>
              </a:xfrm>
              <a:prstGeom prst="arc">
                <a:avLst>
                  <a:gd name="adj1" fmla="val 10910144"/>
                  <a:gd name="adj2" fmla="val 5304986"/>
                </a:avLst>
              </a:prstGeom>
              <a:grpFill/>
              <a:ln w="635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MA" sz="1941" dirty="0">
                  <a:solidFill>
                    <a:srgbClr val="1A222D"/>
                  </a:solidFill>
                </a:endParaRPr>
              </a:p>
            </p:txBody>
          </p:sp>
          <p:sp>
            <p:nvSpPr>
              <p:cNvPr id="213" name="Arc 212">
                <a:extLst>
                  <a:ext uri="{FF2B5EF4-FFF2-40B4-BE49-F238E27FC236}">
                    <a16:creationId xmlns:a16="http://schemas.microsoft.com/office/drawing/2014/main" id="{28B42A6B-E89E-4767-AC20-7F7C68E2EFB4}"/>
                  </a:ext>
                </a:extLst>
              </p:cNvPr>
              <p:cNvSpPr/>
              <p:nvPr/>
            </p:nvSpPr>
            <p:spPr>
              <a:xfrm rot="16200000">
                <a:off x="2291640" y="8699230"/>
                <a:ext cx="792311" cy="792311"/>
              </a:xfrm>
              <a:prstGeom prst="arc">
                <a:avLst>
                  <a:gd name="adj1" fmla="val 10910144"/>
                  <a:gd name="adj2" fmla="val 5314118"/>
                </a:avLst>
              </a:prstGeom>
              <a:grpFill/>
              <a:ln w="635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MA" sz="1941">
                  <a:solidFill>
                    <a:srgbClr val="1A222D"/>
                  </a:solidFill>
                </a:endParaRPr>
              </a:p>
            </p:txBody>
          </p:sp>
          <p:sp>
            <p:nvSpPr>
              <p:cNvPr id="214" name="Arc 213">
                <a:extLst>
                  <a:ext uri="{FF2B5EF4-FFF2-40B4-BE49-F238E27FC236}">
                    <a16:creationId xmlns:a16="http://schemas.microsoft.com/office/drawing/2014/main" id="{AA9698C0-D7B5-445D-9AE1-01882E592BD9}"/>
                  </a:ext>
                </a:extLst>
              </p:cNvPr>
              <p:cNvSpPr/>
              <p:nvPr/>
            </p:nvSpPr>
            <p:spPr>
              <a:xfrm rot="16200000">
                <a:off x="2416981" y="8825940"/>
                <a:ext cx="525712" cy="525712"/>
              </a:xfrm>
              <a:prstGeom prst="arc">
                <a:avLst>
                  <a:gd name="adj1" fmla="val 10910144"/>
                  <a:gd name="adj2" fmla="val 5387012"/>
                </a:avLst>
              </a:prstGeom>
              <a:grpFill/>
              <a:ln w="635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MA" sz="1941" dirty="0">
                  <a:solidFill>
                    <a:srgbClr val="1A222D"/>
                  </a:solidFill>
                </a:endParaRPr>
              </a:p>
            </p:txBody>
          </p:sp>
          <p:sp>
            <p:nvSpPr>
              <p:cNvPr id="215" name="Arc 214">
                <a:extLst>
                  <a:ext uri="{FF2B5EF4-FFF2-40B4-BE49-F238E27FC236}">
                    <a16:creationId xmlns:a16="http://schemas.microsoft.com/office/drawing/2014/main" id="{50FC57DA-16E5-47B4-9DB0-272B3042DE64}"/>
                  </a:ext>
                </a:extLst>
              </p:cNvPr>
              <p:cNvSpPr/>
              <p:nvPr/>
            </p:nvSpPr>
            <p:spPr>
              <a:xfrm rot="16200000">
                <a:off x="2537533" y="8939595"/>
                <a:ext cx="283884" cy="283884"/>
              </a:xfrm>
              <a:prstGeom prst="arc">
                <a:avLst>
                  <a:gd name="adj1" fmla="val 10910144"/>
                  <a:gd name="adj2" fmla="val 5627560"/>
                </a:avLst>
              </a:prstGeom>
              <a:grpFill/>
              <a:ln w="635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MA" sz="1941" dirty="0">
                  <a:solidFill>
                    <a:srgbClr val="1A222D"/>
                  </a:solidFill>
                </a:endParaRPr>
              </a:p>
            </p:txBody>
          </p:sp>
        </p:grpSp>
        <p:sp>
          <p:nvSpPr>
            <p:cNvPr id="206" name="Rectangle 205">
              <a:extLst>
                <a:ext uri="{FF2B5EF4-FFF2-40B4-BE49-F238E27FC236}">
                  <a16:creationId xmlns:a16="http://schemas.microsoft.com/office/drawing/2014/main" id="{C308104D-70D2-468D-A54C-31785F8D5BBB}"/>
                </a:ext>
              </a:extLst>
            </p:cNvPr>
            <p:cNvSpPr>
              <a:spLocks/>
            </p:cNvSpPr>
            <p:nvPr/>
          </p:nvSpPr>
          <p:spPr>
            <a:xfrm>
              <a:off x="2720510" y="9184855"/>
              <a:ext cx="455875" cy="104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38844" rIns="0" bIns="0" numCol="1" spcCol="0" rtlCol="0" fromWordArt="0" anchor="ctr" anchorCtr="0" forceAA="0" compatLnSpc="1">
              <a:prstTxWarp prst="textNoShape">
                <a:avLst/>
              </a:prstTxWarp>
              <a:spAutoFit/>
            </a:bodyPr>
            <a:lstStyle/>
            <a:p>
              <a:pPr rtl="1">
                <a:lnSpc>
                  <a:spcPct val="50000"/>
                </a:lnSpc>
              </a:pPr>
              <a:r>
                <a:rPr lang="fr-MA" sz="845" i="1" dirty="0">
                  <a:solidFill>
                    <a:schemeClr val="bg1"/>
                  </a:solidFill>
                  <a:latin typeface="Open Sans" panose="020B0606030504020204" pitchFamily="34" charset="0"/>
                  <a:ea typeface="Open Sans" panose="020B0606030504020204" pitchFamily="34" charset="0"/>
                  <a:cs typeface="Mothanna" panose="02000503000000000000" pitchFamily="2" charset="-78"/>
                </a:rPr>
                <a:t>MS Office</a:t>
              </a:r>
              <a:endParaRPr lang="ar-MA" sz="845" i="1" dirty="0">
                <a:solidFill>
                  <a:schemeClr val="bg1"/>
                </a:solidFill>
                <a:latin typeface="Open Sans" panose="020B0606030504020204" pitchFamily="34" charset="0"/>
                <a:ea typeface="Open Sans" panose="020B0606030504020204" pitchFamily="34" charset="0"/>
                <a:cs typeface="Mothanna" panose="02000503000000000000" pitchFamily="2" charset="-78"/>
              </a:endParaRPr>
            </a:p>
          </p:txBody>
        </p:sp>
        <p:sp>
          <p:nvSpPr>
            <p:cNvPr id="207" name="Rectangle 206">
              <a:extLst>
                <a:ext uri="{FF2B5EF4-FFF2-40B4-BE49-F238E27FC236}">
                  <a16:creationId xmlns:a16="http://schemas.microsoft.com/office/drawing/2014/main" id="{1D5CA749-3F6F-4AF2-9F07-4C66CA4C5645}"/>
                </a:ext>
              </a:extLst>
            </p:cNvPr>
            <p:cNvSpPr>
              <a:spLocks/>
            </p:cNvSpPr>
            <p:nvPr/>
          </p:nvSpPr>
          <p:spPr>
            <a:xfrm>
              <a:off x="2734253" y="9311775"/>
              <a:ext cx="763614" cy="104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8844" rIns="0" bIns="0" numCol="1" spcCol="0" rtlCol="0" fromWordArt="0" anchor="ctr" anchorCtr="0" forceAA="0" compatLnSpc="1">
              <a:prstTxWarp prst="textNoShape">
                <a:avLst/>
              </a:prstTxWarp>
              <a:spAutoFit/>
            </a:bodyPr>
            <a:lstStyle/>
            <a:p>
              <a:pPr rtl="1">
                <a:lnSpc>
                  <a:spcPct val="50000"/>
                </a:lnSpc>
              </a:pPr>
              <a:r>
                <a:rPr lang="fr-MA" sz="845" i="1" dirty="0">
                  <a:solidFill>
                    <a:schemeClr val="bg1"/>
                  </a:solidFill>
                  <a:latin typeface="Open Sans" panose="020B0606030504020204" pitchFamily="34" charset="0"/>
                  <a:ea typeface="Open Sans" panose="020B0606030504020204" pitchFamily="34" charset="0"/>
                  <a:cs typeface="Mothanna" panose="02000503000000000000" pitchFamily="2" charset="-78"/>
                </a:rPr>
                <a:t>Adobe Photoshop</a:t>
              </a:r>
              <a:endParaRPr lang="ar-MA" sz="845" i="1" dirty="0">
                <a:solidFill>
                  <a:schemeClr val="bg1"/>
                </a:solidFill>
                <a:latin typeface="Open Sans" panose="020B0606030504020204" pitchFamily="34" charset="0"/>
                <a:ea typeface="Open Sans" panose="020B0606030504020204" pitchFamily="34" charset="0"/>
                <a:cs typeface="Mothanna" panose="02000503000000000000" pitchFamily="2" charset="-78"/>
              </a:endParaRPr>
            </a:p>
          </p:txBody>
        </p:sp>
        <p:sp>
          <p:nvSpPr>
            <p:cNvPr id="208" name="Rectangle 207">
              <a:extLst>
                <a:ext uri="{FF2B5EF4-FFF2-40B4-BE49-F238E27FC236}">
                  <a16:creationId xmlns:a16="http://schemas.microsoft.com/office/drawing/2014/main" id="{6A73022D-7752-4D6F-845D-B789C002A765}"/>
                </a:ext>
              </a:extLst>
            </p:cNvPr>
            <p:cNvSpPr>
              <a:spLocks/>
            </p:cNvSpPr>
            <p:nvPr/>
          </p:nvSpPr>
          <p:spPr>
            <a:xfrm>
              <a:off x="2728983" y="9455381"/>
              <a:ext cx="576424" cy="104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8844" rIns="0" bIns="0" numCol="1" spcCol="0" rtlCol="0" fromWordArt="0" anchor="ctr" anchorCtr="0" forceAA="0" compatLnSpc="1">
              <a:prstTxWarp prst="textNoShape">
                <a:avLst/>
              </a:prstTxWarp>
              <a:spAutoFit/>
            </a:bodyPr>
            <a:lstStyle/>
            <a:p>
              <a:pPr rtl="1">
                <a:lnSpc>
                  <a:spcPct val="50000"/>
                </a:lnSpc>
              </a:pPr>
              <a:r>
                <a:rPr lang="fr-MA" sz="845" i="1" dirty="0">
                  <a:solidFill>
                    <a:schemeClr val="bg1"/>
                  </a:solidFill>
                  <a:latin typeface="Open Sans" panose="020B0606030504020204" pitchFamily="34" charset="0"/>
                  <a:ea typeface="Open Sans" panose="020B0606030504020204" pitchFamily="34" charset="0"/>
                  <a:cs typeface="Mothanna" panose="02000503000000000000" pitchFamily="2" charset="-78"/>
                </a:rPr>
                <a:t>Management</a:t>
              </a:r>
              <a:endParaRPr lang="ar-MA" sz="845" i="1" dirty="0">
                <a:solidFill>
                  <a:schemeClr val="bg1"/>
                </a:solidFill>
                <a:latin typeface="Open Sans" panose="020B0606030504020204" pitchFamily="34" charset="0"/>
                <a:ea typeface="Open Sans" panose="020B0606030504020204" pitchFamily="34" charset="0"/>
                <a:cs typeface="Mothanna" panose="02000503000000000000" pitchFamily="2" charset="-78"/>
              </a:endParaRPr>
            </a:p>
          </p:txBody>
        </p:sp>
        <p:sp>
          <p:nvSpPr>
            <p:cNvPr id="209" name="Rectangle 208">
              <a:extLst>
                <a:ext uri="{FF2B5EF4-FFF2-40B4-BE49-F238E27FC236}">
                  <a16:creationId xmlns:a16="http://schemas.microsoft.com/office/drawing/2014/main" id="{D8DCAFE4-6125-4022-912F-FA63613950D1}"/>
                </a:ext>
              </a:extLst>
            </p:cNvPr>
            <p:cNvSpPr>
              <a:spLocks/>
            </p:cNvSpPr>
            <p:nvPr/>
          </p:nvSpPr>
          <p:spPr>
            <a:xfrm>
              <a:off x="2739432" y="9595650"/>
              <a:ext cx="466488" cy="104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8844" rIns="0" bIns="0" numCol="1" spcCol="0" rtlCol="0" fromWordArt="0" anchor="ctr" anchorCtr="0" forceAA="0" compatLnSpc="1">
              <a:prstTxWarp prst="textNoShape">
                <a:avLst/>
              </a:prstTxWarp>
              <a:spAutoFit/>
            </a:bodyPr>
            <a:lstStyle/>
            <a:p>
              <a:pPr rtl="1">
                <a:lnSpc>
                  <a:spcPct val="50000"/>
                </a:lnSpc>
              </a:pPr>
              <a:r>
                <a:rPr lang="fr-MA" sz="845" i="1" dirty="0">
                  <a:solidFill>
                    <a:schemeClr val="bg1"/>
                  </a:solidFill>
                  <a:latin typeface="Open Sans" panose="020B0606030504020204" pitchFamily="34" charset="0"/>
                  <a:ea typeface="Open Sans" panose="020B0606030504020204" pitchFamily="34" charset="0"/>
                  <a:cs typeface="Mothanna" panose="02000503000000000000" pitchFamily="2" charset="-78"/>
                </a:rPr>
                <a:t>Leadership</a:t>
              </a:r>
              <a:endParaRPr lang="ar-MA" sz="845" i="1" dirty="0">
                <a:solidFill>
                  <a:schemeClr val="bg1"/>
                </a:solidFill>
                <a:latin typeface="Open Sans" panose="020B0606030504020204" pitchFamily="34" charset="0"/>
                <a:ea typeface="Open Sans" panose="020B0606030504020204" pitchFamily="34" charset="0"/>
                <a:cs typeface="Mothanna" panose="02000503000000000000" pitchFamily="2" charset="-78"/>
              </a:endParaRPr>
            </a:p>
          </p:txBody>
        </p:sp>
        <p:sp>
          <p:nvSpPr>
            <p:cNvPr id="210" name="Rectangle 209">
              <a:extLst>
                <a:ext uri="{FF2B5EF4-FFF2-40B4-BE49-F238E27FC236}">
                  <a16:creationId xmlns:a16="http://schemas.microsoft.com/office/drawing/2014/main" id="{E769B65D-A356-40C9-8300-9861B54524AF}"/>
                </a:ext>
              </a:extLst>
            </p:cNvPr>
            <p:cNvSpPr>
              <a:spLocks/>
            </p:cNvSpPr>
            <p:nvPr/>
          </p:nvSpPr>
          <p:spPr>
            <a:xfrm>
              <a:off x="2720915" y="9737339"/>
              <a:ext cx="415976" cy="104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8844" rIns="0" bIns="0" numCol="1" spcCol="0" rtlCol="0" fromWordArt="0" anchor="ctr" anchorCtr="0" forceAA="0" compatLnSpc="1">
              <a:prstTxWarp prst="textNoShape">
                <a:avLst/>
              </a:prstTxWarp>
              <a:spAutoFit/>
            </a:bodyPr>
            <a:lstStyle/>
            <a:p>
              <a:pPr rtl="1">
                <a:lnSpc>
                  <a:spcPct val="50000"/>
                </a:lnSpc>
              </a:pPr>
              <a:r>
                <a:rPr lang="fr-MA" sz="845" i="1" dirty="0">
                  <a:solidFill>
                    <a:schemeClr val="bg1"/>
                  </a:solidFill>
                  <a:latin typeface="Open Sans" panose="020B0606030504020204" pitchFamily="34" charset="0"/>
                  <a:ea typeface="Open Sans" panose="020B0606030504020204" pitchFamily="34" charset="0"/>
                  <a:cs typeface="Mothanna" panose="02000503000000000000" pitchFamily="2" charset="-78"/>
                </a:rPr>
                <a:t>Créativité</a:t>
              </a:r>
              <a:endParaRPr lang="ar-MA" sz="845" i="1" dirty="0">
                <a:solidFill>
                  <a:schemeClr val="bg1"/>
                </a:solidFill>
                <a:latin typeface="Open Sans" panose="020B0606030504020204" pitchFamily="34" charset="0"/>
                <a:ea typeface="Open Sans" panose="020B0606030504020204" pitchFamily="34" charset="0"/>
                <a:cs typeface="Mothanna" panose="02000503000000000000" pitchFamily="2" charset="-78"/>
              </a:endParaRPr>
            </a:p>
          </p:txBody>
        </p:sp>
      </p:grpSp>
      <p:grpSp>
        <p:nvGrpSpPr>
          <p:cNvPr id="63" name="Group 62">
            <a:extLst>
              <a:ext uri="{FF2B5EF4-FFF2-40B4-BE49-F238E27FC236}">
                <a16:creationId xmlns:a16="http://schemas.microsoft.com/office/drawing/2014/main" id="{0639A4FB-3B73-4BC7-AD6E-9CB83BBCC22E}"/>
              </a:ext>
            </a:extLst>
          </p:cNvPr>
          <p:cNvGrpSpPr/>
          <p:nvPr/>
        </p:nvGrpSpPr>
        <p:grpSpPr>
          <a:xfrm>
            <a:off x="361953" y="1644782"/>
            <a:ext cx="3185148" cy="555051"/>
            <a:chOff x="4825885" y="2750187"/>
            <a:chExt cx="2951927" cy="514410"/>
          </a:xfrm>
        </p:grpSpPr>
        <p:grpSp>
          <p:nvGrpSpPr>
            <p:cNvPr id="68" name="Group 67">
              <a:extLst>
                <a:ext uri="{FF2B5EF4-FFF2-40B4-BE49-F238E27FC236}">
                  <a16:creationId xmlns:a16="http://schemas.microsoft.com/office/drawing/2014/main" id="{9639F53C-6CE1-492B-92AB-6D412C720D9D}"/>
                </a:ext>
              </a:extLst>
            </p:cNvPr>
            <p:cNvGrpSpPr/>
            <p:nvPr/>
          </p:nvGrpSpPr>
          <p:grpSpPr>
            <a:xfrm>
              <a:off x="4825885" y="2750187"/>
              <a:ext cx="2951927" cy="514410"/>
              <a:chOff x="1831255" y="1049143"/>
              <a:chExt cx="2951927" cy="514410"/>
            </a:xfrm>
          </p:grpSpPr>
          <p:grpSp>
            <p:nvGrpSpPr>
              <p:cNvPr id="70" name="Group 69">
                <a:extLst>
                  <a:ext uri="{FF2B5EF4-FFF2-40B4-BE49-F238E27FC236}">
                    <a16:creationId xmlns:a16="http://schemas.microsoft.com/office/drawing/2014/main" id="{71C39053-0699-4AA4-8168-633D484CA9E2}"/>
                  </a:ext>
                </a:extLst>
              </p:cNvPr>
              <p:cNvGrpSpPr/>
              <p:nvPr/>
            </p:nvGrpSpPr>
            <p:grpSpPr>
              <a:xfrm>
                <a:off x="2064642" y="1084081"/>
                <a:ext cx="2423351" cy="479472"/>
                <a:chOff x="530836" y="1086301"/>
                <a:chExt cx="2423351" cy="479472"/>
              </a:xfrm>
            </p:grpSpPr>
            <p:sp>
              <p:nvSpPr>
                <p:cNvPr id="74" name="Rectangle 73">
                  <a:extLst>
                    <a:ext uri="{FF2B5EF4-FFF2-40B4-BE49-F238E27FC236}">
                      <a16:creationId xmlns:a16="http://schemas.microsoft.com/office/drawing/2014/main" id="{49D755D7-BC55-49A4-B638-294BCEFB373D}"/>
                    </a:ext>
                  </a:extLst>
                </p:cNvPr>
                <p:cNvSpPr/>
                <p:nvPr/>
              </p:nvSpPr>
              <p:spPr>
                <a:xfrm>
                  <a:off x="1990014" y="1093710"/>
                  <a:ext cx="964173" cy="15272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1">
                    <a:lnSpc>
                      <a:spcPct val="107000"/>
                    </a:lnSpc>
                    <a:spcAft>
                      <a:spcPts val="738"/>
                    </a:spcAft>
                  </a:pPr>
                  <a:r>
                    <a:rPr lang="ar-DZ" sz="1079" dirty="0">
                      <a:solidFill>
                        <a:schemeClr val="bg1"/>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rPr>
                    <a:t>المملكة المغربية </a:t>
                  </a:r>
                  <a:r>
                    <a:rPr lang="ar-MA" sz="1079" dirty="0">
                      <a:solidFill>
                        <a:schemeClr val="bg1"/>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rPr>
                    <a:t>,</a:t>
                  </a:r>
                  <a:r>
                    <a:rPr lang="ar-DZ" sz="1079" dirty="0">
                      <a:solidFill>
                        <a:schemeClr val="bg1"/>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rPr>
                    <a:t>الرباط</a:t>
                  </a:r>
                  <a:endParaRPr lang="fr-FR" sz="971" dirty="0">
                    <a:solidFill>
                      <a:schemeClr val="bg1"/>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endParaRPr>
                </a:p>
              </p:txBody>
            </p:sp>
            <p:sp>
              <p:nvSpPr>
                <p:cNvPr id="75" name="Rectangle 74">
                  <a:extLst>
                    <a:ext uri="{FF2B5EF4-FFF2-40B4-BE49-F238E27FC236}">
                      <a16:creationId xmlns:a16="http://schemas.microsoft.com/office/drawing/2014/main" id="{E65F64D3-B0E0-4377-A6D7-9731342794FF}"/>
                    </a:ext>
                  </a:extLst>
                </p:cNvPr>
                <p:cNvSpPr/>
                <p:nvPr/>
              </p:nvSpPr>
              <p:spPr>
                <a:xfrm>
                  <a:off x="530836" y="1086301"/>
                  <a:ext cx="97754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79" i="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00212600000000</a:t>
                  </a:r>
                  <a:endParaRPr lang="en-US" sz="1133" i="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6" name="Rectangle 75">
                  <a:extLst>
                    <a:ext uri="{FF2B5EF4-FFF2-40B4-BE49-F238E27FC236}">
                      <a16:creationId xmlns:a16="http://schemas.microsoft.com/office/drawing/2014/main" id="{70430790-4365-4F66-B8E2-13EE2714366F}"/>
                    </a:ext>
                  </a:extLst>
                </p:cNvPr>
                <p:cNvSpPr/>
                <p:nvPr/>
              </p:nvSpPr>
              <p:spPr>
                <a:xfrm>
                  <a:off x="530836" y="1411862"/>
                  <a:ext cx="1149877"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79" i="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info@Bestfreecv.com</a:t>
                  </a:r>
                  <a:endParaRPr lang="fr-FR" sz="1079" i="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71" name="شكل حر 78">
                <a:extLst>
                  <a:ext uri="{FF2B5EF4-FFF2-40B4-BE49-F238E27FC236}">
                    <a16:creationId xmlns:a16="http://schemas.microsoft.com/office/drawing/2014/main" id="{1F3999E9-977A-427E-85E9-5DA84DE5E581}"/>
                  </a:ext>
                </a:extLst>
              </p:cNvPr>
              <p:cNvSpPr>
                <a:spLocks noChangeAspect="1"/>
              </p:cNvSpPr>
              <p:nvPr/>
            </p:nvSpPr>
            <p:spPr>
              <a:xfrm>
                <a:off x="4651488" y="1089333"/>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chemeClr val="bg1"/>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fr-MA" sz="3021">
                  <a:solidFill>
                    <a:schemeClr val="bg1"/>
                  </a:solidFill>
                  <a:effectLst>
                    <a:outerShdw blurRad="38100" dist="38100" dir="2700000" algn="tl">
                      <a:srgbClr val="000000">
                        <a:alpha val="43137"/>
                      </a:srgbClr>
                    </a:outerShdw>
                  </a:effectLst>
                </a:endParaRPr>
              </a:p>
            </p:txBody>
          </p:sp>
          <p:sp>
            <p:nvSpPr>
              <p:cNvPr id="72" name="شكل حر 85">
                <a:extLst>
                  <a:ext uri="{FF2B5EF4-FFF2-40B4-BE49-F238E27FC236}">
                    <a16:creationId xmlns:a16="http://schemas.microsoft.com/office/drawing/2014/main" id="{425625ED-0251-46BE-A7DF-A18E3B332DED}"/>
                  </a:ext>
                </a:extLst>
              </p:cNvPr>
              <p:cNvSpPr>
                <a:spLocks noChangeAspect="1"/>
              </p:cNvSpPr>
              <p:nvPr/>
            </p:nvSpPr>
            <p:spPr>
              <a:xfrm>
                <a:off x="1831255" y="1413713"/>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fr-MA" sz="3021">
                  <a:solidFill>
                    <a:schemeClr val="bg1"/>
                  </a:solidFill>
                  <a:effectLst>
                    <a:outerShdw blurRad="38100" dist="38100" dir="2700000" algn="tl">
                      <a:srgbClr val="000000">
                        <a:alpha val="43137"/>
                      </a:srgbClr>
                    </a:outerShdw>
                  </a:effectLst>
                </a:endParaRPr>
              </a:p>
            </p:txBody>
          </p:sp>
          <p:sp>
            <p:nvSpPr>
              <p:cNvPr id="73" name="Freeform: Shape 72">
                <a:extLst>
                  <a:ext uri="{FF2B5EF4-FFF2-40B4-BE49-F238E27FC236}">
                    <a16:creationId xmlns:a16="http://schemas.microsoft.com/office/drawing/2014/main" id="{208A4B2E-1B68-49F9-A347-63A0E9BEAF5E}"/>
                  </a:ext>
                </a:extLst>
              </p:cNvPr>
              <p:cNvSpPr/>
              <p:nvPr/>
            </p:nvSpPr>
            <p:spPr>
              <a:xfrm>
                <a:off x="1832364" y="1049143"/>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MA" sz="3021" dirty="0">
                  <a:solidFill>
                    <a:schemeClr val="bg1"/>
                  </a:solidFill>
                  <a:effectLst>
                    <a:outerShdw blurRad="38100" dist="38100" dir="2700000" algn="tl">
                      <a:srgbClr val="000000">
                        <a:alpha val="43137"/>
                      </a:srgbClr>
                    </a:outerShdw>
                  </a:effectLst>
                </a:endParaRPr>
              </a:p>
            </p:txBody>
          </p:sp>
        </p:grpSp>
        <p:grpSp>
          <p:nvGrpSpPr>
            <p:cNvPr id="65" name="Group 64">
              <a:extLst>
                <a:ext uri="{FF2B5EF4-FFF2-40B4-BE49-F238E27FC236}">
                  <a16:creationId xmlns:a16="http://schemas.microsoft.com/office/drawing/2014/main" id="{F87817DD-CE67-4D91-A0A1-0302BED5FB55}"/>
                </a:ext>
              </a:extLst>
            </p:cNvPr>
            <p:cNvGrpSpPr/>
            <p:nvPr/>
          </p:nvGrpSpPr>
          <p:grpSpPr>
            <a:xfrm>
              <a:off x="6579033" y="3127430"/>
              <a:ext cx="1189823" cy="133191"/>
              <a:chOff x="6579033" y="3127430"/>
              <a:chExt cx="1189823" cy="133191"/>
            </a:xfrm>
          </p:grpSpPr>
          <p:sp>
            <p:nvSpPr>
              <p:cNvPr id="66" name="Rectangle 65">
                <a:extLst>
                  <a:ext uri="{FF2B5EF4-FFF2-40B4-BE49-F238E27FC236}">
                    <a16:creationId xmlns:a16="http://schemas.microsoft.com/office/drawing/2014/main" id="{67DA9D75-0C0C-4C9F-872D-39933C4B088C}"/>
                  </a:ext>
                </a:extLst>
              </p:cNvPr>
              <p:cNvSpPr/>
              <p:nvPr/>
            </p:nvSpPr>
            <p:spPr>
              <a:xfrm>
                <a:off x="6579033" y="3127430"/>
                <a:ext cx="1047207" cy="124776"/>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r" rtl="1">
                  <a:lnSpc>
                    <a:spcPct val="107000"/>
                  </a:lnSpc>
                  <a:spcAft>
                    <a:spcPts val="738"/>
                  </a:spcAft>
                </a:pPr>
                <a:r>
                  <a:rPr lang="ar-MA" sz="1079" dirty="0">
                    <a:solidFill>
                      <a:schemeClr val="bg1"/>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rPr>
                  <a:t>28 سنة, </a:t>
                </a:r>
                <a:r>
                  <a:rPr lang="ar-DZ" sz="1079" dirty="0">
                    <a:solidFill>
                      <a:schemeClr val="bg1"/>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rPr>
                  <a:t>أعزب</a:t>
                </a:r>
                <a:endParaRPr lang="fr-FR" sz="971" dirty="0">
                  <a:solidFill>
                    <a:schemeClr val="bg1"/>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endParaRPr>
              </a:p>
            </p:txBody>
          </p:sp>
          <p:sp>
            <p:nvSpPr>
              <p:cNvPr id="67" name="Heart 66">
                <a:extLst>
                  <a:ext uri="{FF2B5EF4-FFF2-40B4-BE49-F238E27FC236}">
                    <a16:creationId xmlns:a16="http://schemas.microsoft.com/office/drawing/2014/main" id="{15B2182E-5C4E-40DE-9C59-2A684C348E0A}"/>
                  </a:ext>
                </a:extLst>
              </p:cNvPr>
              <p:cNvSpPr/>
              <p:nvPr/>
            </p:nvSpPr>
            <p:spPr>
              <a:xfrm>
                <a:off x="7644080" y="3135845"/>
                <a:ext cx="124776" cy="124776"/>
              </a:xfrm>
              <a:prstGeom prst="hear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a:solidFill>
                    <a:schemeClr val="bg1"/>
                  </a:solidFill>
                  <a:effectLst>
                    <a:outerShdw blurRad="38100" dist="38100" dir="2700000" algn="tl">
                      <a:srgbClr val="000000">
                        <a:alpha val="43137"/>
                      </a:srgbClr>
                    </a:outerShdw>
                  </a:effectLst>
                </a:endParaRPr>
              </a:p>
            </p:txBody>
          </p:sp>
        </p:grpSp>
      </p:grpSp>
      <p:sp>
        <p:nvSpPr>
          <p:cNvPr id="78" name="Rectangle 77">
            <a:extLst>
              <a:ext uri="{FF2B5EF4-FFF2-40B4-BE49-F238E27FC236}">
                <a16:creationId xmlns:a16="http://schemas.microsoft.com/office/drawing/2014/main" id="{D72141D3-2C3D-4064-99A5-C39096AC6418}"/>
              </a:ext>
            </a:extLst>
          </p:cNvPr>
          <p:cNvSpPr/>
          <p:nvPr/>
        </p:nvSpPr>
        <p:spPr>
          <a:xfrm>
            <a:off x="109349" y="137801"/>
            <a:ext cx="3663057" cy="371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rtl="1">
              <a:lnSpc>
                <a:spcPct val="80000"/>
              </a:lnSpc>
            </a:pPr>
            <a:r>
              <a:rPr lang="ar-DZ" sz="3021"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يسرى عثمان باحلى</a:t>
            </a:r>
            <a:endParaRPr lang="fr-FR" sz="3021"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endParaRPr>
          </a:p>
        </p:txBody>
      </p:sp>
      <p:sp>
        <p:nvSpPr>
          <p:cNvPr id="79" name="Text Box 5">
            <a:extLst>
              <a:ext uri="{FF2B5EF4-FFF2-40B4-BE49-F238E27FC236}">
                <a16:creationId xmlns:a16="http://schemas.microsoft.com/office/drawing/2014/main" id="{D12835A5-E67D-45B8-9744-A6B86907FD86}"/>
              </a:ext>
            </a:extLst>
          </p:cNvPr>
          <p:cNvSpPr txBox="1">
            <a:spLocks noChangeArrowheads="1"/>
          </p:cNvSpPr>
          <p:nvPr/>
        </p:nvSpPr>
        <p:spPr bwMode="auto">
          <a:xfrm>
            <a:off x="441303" y="537730"/>
            <a:ext cx="3009272" cy="7672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84406" tIns="42203" rIns="84406" bIns="42203" numCol="1" anchor="t" anchorCtr="0" compatLnSpc="1">
            <a:prstTxWarp prst="textNoShape">
              <a:avLst/>
            </a:prstTxWarp>
            <a:spAutoFit/>
          </a:bodyPr>
          <a:lstStyle/>
          <a:p>
            <a:pPr algn="just" rtl="1"/>
            <a:r>
              <a:rPr lang="ar-MA" sz="1108"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مهتم بمجال الجرافيك وتصميم واجهات </a:t>
            </a:r>
            <a:endParaRPr lang="fr-FR" sz="1108"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sp>
        <p:nvSpPr>
          <p:cNvPr id="80" name="Freeform: Shape 79">
            <a:extLst>
              <a:ext uri="{FF2B5EF4-FFF2-40B4-BE49-F238E27FC236}">
                <a16:creationId xmlns:a16="http://schemas.microsoft.com/office/drawing/2014/main" id="{2911B796-954D-4ED8-AE30-258E5E38E26E}"/>
              </a:ext>
            </a:extLst>
          </p:cNvPr>
          <p:cNvSpPr/>
          <p:nvPr/>
        </p:nvSpPr>
        <p:spPr>
          <a:xfrm>
            <a:off x="4036244" y="2776637"/>
            <a:ext cx="3386524" cy="434323"/>
          </a:xfrm>
          <a:custGeom>
            <a:avLst/>
            <a:gdLst>
              <a:gd name="connsiteX0" fmla="*/ 67088 w 3138558"/>
              <a:gd name="connsiteY0" fmla="*/ 0 h 402521"/>
              <a:gd name="connsiteX1" fmla="*/ 3138558 w 3138558"/>
              <a:gd name="connsiteY1" fmla="*/ 0 h 402521"/>
              <a:gd name="connsiteX2" fmla="*/ 3138558 w 3138558"/>
              <a:gd name="connsiteY2" fmla="*/ 402521 h 402521"/>
              <a:gd name="connsiteX3" fmla="*/ 67088 w 3138558"/>
              <a:gd name="connsiteY3" fmla="*/ 402521 h 402521"/>
              <a:gd name="connsiteX4" fmla="*/ 0 w 3138558"/>
              <a:gd name="connsiteY4" fmla="*/ 335433 h 402521"/>
              <a:gd name="connsiteX5" fmla="*/ 0 w 3138558"/>
              <a:gd name="connsiteY5" fmla="*/ 67088 h 402521"/>
              <a:gd name="connsiteX6" fmla="*/ 67088 w 3138558"/>
              <a:gd name="connsiteY6" fmla="*/ 0 h 40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8558" h="402521">
                <a:moveTo>
                  <a:pt x="67088" y="0"/>
                </a:moveTo>
                <a:lnTo>
                  <a:pt x="3138558" y="0"/>
                </a:lnTo>
                <a:lnTo>
                  <a:pt x="3138558" y="402521"/>
                </a:lnTo>
                <a:lnTo>
                  <a:pt x="67088" y="402521"/>
                </a:lnTo>
                <a:cubicBezTo>
                  <a:pt x="30036" y="402521"/>
                  <a:pt x="0" y="372485"/>
                  <a:pt x="0" y="335433"/>
                </a:cubicBezTo>
                <a:lnTo>
                  <a:pt x="0" y="67088"/>
                </a:lnTo>
                <a:cubicBezTo>
                  <a:pt x="0" y="30036"/>
                  <a:pt x="30036" y="0"/>
                  <a:pt x="67088" y="0"/>
                </a:cubicBezTo>
                <a:close/>
              </a:path>
            </a:pathLst>
          </a:cu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rtl="1">
              <a:buSzPct val="150000"/>
            </a:pPr>
            <a:r>
              <a:rPr lang="ar-MA" sz="2590" b="1" dirty="0">
                <a:solidFill>
                  <a:schemeClr val="bg1"/>
                </a:solidFill>
                <a:effectLst>
                  <a:outerShdw blurRad="38100" dist="38100" dir="2700000" algn="tl">
                    <a:srgbClr val="000000">
                      <a:alpha val="43137"/>
                    </a:srgbClr>
                  </a:outerShdw>
                </a:effectLst>
                <a:latin typeface="Mothanna" panose="02000503000000000000" pitchFamily="2" charset="-78"/>
                <a:ea typeface="Calibri" panose="020F0502020204030204" pitchFamily="34" charset="0"/>
                <a:cs typeface="Mothanna" panose="02000503000000000000" pitchFamily="2" charset="-78"/>
              </a:rPr>
              <a:t>المؤهلات التعليمية</a:t>
            </a:r>
            <a:endParaRPr lang="fr-FR" sz="3453" b="1" dirty="0">
              <a:solidFill>
                <a:schemeClr val="bg1"/>
              </a:solidFill>
              <a:effectLst>
                <a:outerShdw blurRad="38100" dist="38100" dir="2700000" algn="tl">
                  <a:srgbClr val="000000">
                    <a:alpha val="43137"/>
                  </a:srgbClr>
                </a:outerShdw>
              </a:effectLst>
              <a:latin typeface="Mothanna" panose="02000503000000000000" pitchFamily="2" charset="-78"/>
              <a:ea typeface="Calibri" panose="020F0502020204030204" pitchFamily="34" charset="0"/>
              <a:cs typeface="Mothanna" panose="02000503000000000000" pitchFamily="2" charset="-78"/>
            </a:endParaRPr>
          </a:p>
        </p:txBody>
      </p:sp>
      <p:grpSp>
        <p:nvGrpSpPr>
          <p:cNvPr id="81" name="Group 80">
            <a:extLst>
              <a:ext uri="{FF2B5EF4-FFF2-40B4-BE49-F238E27FC236}">
                <a16:creationId xmlns:a16="http://schemas.microsoft.com/office/drawing/2014/main" id="{7A3B1558-8537-414D-9B83-EA294FCE4DA3}"/>
              </a:ext>
            </a:extLst>
          </p:cNvPr>
          <p:cNvGrpSpPr/>
          <p:nvPr/>
        </p:nvGrpSpPr>
        <p:grpSpPr>
          <a:xfrm>
            <a:off x="4037111" y="3330752"/>
            <a:ext cx="3372688" cy="1759711"/>
            <a:chOff x="3490954" y="3231962"/>
            <a:chExt cx="3125735" cy="1630863"/>
          </a:xfrm>
        </p:grpSpPr>
        <p:grpSp>
          <p:nvGrpSpPr>
            <p:cNvPr id="82" name="Group 81">
              <a:extLst>
                <a:ext uri="{FF2B5EF4-FFF2-40B4-BE49-F238E27FC236}">
                  <a16:creationId xmlns:a16="http://schemas.microsoft.com/office/drawing/2014/main" id="{88DFBBCE-6F19-451F-82FF-531A11E4EDD3}"/>
                </a:ext>
              </a:extLst>
            </p:cNvPr>
            <p:cNvGrpSpPr/>
            <p:nvPr/>
          </p:nvGrpSpPr>
          <p:grpSpPr>
            <a:xfrm>
              <a:off x="3490954" y="3231962"/>
              <a:ext cx="3125735" cy="1630863"/>
              <a:chOff x="1104509" y="1073555"/>
              <a:chExt cx="3125735" cy="1630863"/>
            </a:xfrm>
          </p:grpSpPr>
          <p:sp>
            <p:nvSpPr>
              <p:cNvPr id="85" name="Subtitle 2">
                <a:extLst>
                  <a:ext uri="{FF2B5EF4-FFF2-40B4-BE49-F238E27FC236}">
                    <a16:creationId xmlns:a16="http://schemas.microsoft.com/office/drawing/2014/main" id="{92ED42CE-E650-4C53-AFC6-13D667AE2524}"/>
                  </a:ext>
                </a:extLst>
              </p:cNvPr>
              <p:cNvSpPr/>
              <p:nvPr/>
            </p:nvSpPr>
            <p:spPr>
              <a:xfrm>
                <a:off x="1104509" y="1073555"/>
                <a:ext cx="2526177" cy="388595"/>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33" b="1" dirty="0">
                    <a:solidFill>
                      <a:schemeClr val="bg1"/>
                    </a:solidFill>
                    <a:effectLst>
                      <a:outerShdw blurRad="38100" dist="38100" dir="2700000" algn="tl">
                        <a:srgbClr val="000000">
                          <a:alpha val="43137"/>
                        </a:srgbClr>
                      </a:outerShdw>
                    </a:effectLst>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rtl="1" fontAlgn="base">
                  <a:buFont typeface="Arial" panose="020B0604020202020204" pitchFamily="34" charset="0"/>
                  <a:buChar char="•"/>
                </a:pPr>
                <a:r>
                  <a:rPr lang="ar-DZ" sz="1133"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الشعبة أو مجال التخصص</a:t>
                </a:r>
                <a:endParaRPr lang="fr-FR" sz="1133"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sp>
            <p:nvSpPr>
              <p:cNvPr id="86" name="Rectangle: Rounded Corners 85">
                <a:extLst>
                  <a:ext uri="{FF2B5EF4-FFF2-40B4-BE49-F238E27FC236}">
                    <a16:creationId xmlns:a16="http://schemas.microsoft.com/office/drawing/2014/main" id="{1D9EF686-597B-4FBF-975D-6100D1DCD99F}"/>
                  </a:ext>
                </a:extLst>
              </p:cNvPr>
              <p:cNvSpPr/>
              <p:nvPr/>
            </p:nvSpPr>
            <p:spPr>
              <a:xfrm>
                <a:off x="3696497" y="1166432"/>
                <a:ext cx="528723" cy="32400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971" b="1" i="1" dirty="0">
                    <a:solidFill>
                      <a:schemeClr val="bg1"/>
                    </a:solidFill>
                    <a:effectLst>
                      <a:outerShdw blurRad="38100" dist="38100" dir="2700000" algn="tl">
                        <a:srgbClr val="000000">
                          <a:alpha val="43137"/>
                        </a:srgbClr>
                      </a:outerShdw>
                    </a:effectLst>
                  </a:rPr>
                  <a:t>2014</a:t>
                </a:r>
              </a:p>
              <a:p>
                <a:pPr algn="ctr"/>
                <a:r>
                  <a:rPr lang="fr-MA" sz="971" b="1" i="1" dirty="0">
                    <a:solidFill>
                      <a:schemeClr val="bg1"/>
                    </a:solidFill>
                    <a:effectLst>
                      <a:outerShdw blurRad="38100" dist="38100" dir="2700000" algn="tl">
                        <a:srgbClr val="000000">
                          <a:alpha val="43137"/>
                        </a:srgbClr>
                      </a:outerShdw>
                    </a:effectLst>
                  </a:rPr>
                  <a:t>2015</a:t>
                </a:r>
              </a:p>
            </p:txBody>
          </p:sp>
          <p:sp>
            <p:nvSpPr>
              <p:cNvPr id="87" name="Rectangle: Rounded Corners 86">
                <a:extLst>
                  <a:ext uri="{FF2B5EF4-FFF2-40B4-BE49-F238E27FC236}">
                    <a16:creationId xmlns:a16="http://schemas.microsoft.com/office/drawing/2014/main" id="{2AA9FA5B-0FBB-4689-A068-D04C2B5F7133}"/>
                  </a:ext>
                </a:extLst>
              </p:cNvPr>
              <p:cNvSpPr/>
              <p:nvPr/>
            </p:nvSpPr>
            <p:spPr>
              <a:xfrm>
                <a:off x="3699009" y="1788415"/>
                <a:ext cx="528723" cy="32400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971" b="1" i="1" dirty="0">
                    <a:solidFill>
                      <a:schemeClr val="bg1"/>
                    </a:solidFill>
                    <a:effectLst>
                      <a:outerShdw blurRad="38100" dist="38100" dir="2700000" algn="tl">
                        <a:srgbClr val="000000">
                          <a:alpha val="43137"/>
                        </a:srgbClr>
                      </a:outerShdw>
                    </a:effectLst>
                  </a:rPr>
                  <a:t>2014</a:t>
                </a:r>
              </a:p>
              <a:p>
                <a:pPr algn="ctr"/>
                <a:r>
                  <a:rPr lang="fr-MA" sz="971" b="1" i="1" dirty="0">
                    <a:solidFill>
                      <a:schemeClr val="bg1"/>
                    </a:solidFill>
                    <a:effectLst>
                      <a:outerShdw blurRad="38100" dist="38100" dir="2700000" algn="tl">
                        <a:srgbClr val="000000">
                          <a:alpha val="43137"/>
                        </a:srgbClr>
                      </a:outerShdw>
                    </a:effectLst>
                  </a:rPr>
                  <a:t>2015</a:t>
                </a:r>
              </a:p>
            </p:txBody>
          </p:sp>
          <p:sp>
            <p:nvSpPr>
              <p:cNvPr id="88" name="Rectangle: Rounded Corners 87">
                <a:extLst>
                  <a:ext uri="{FF2B5EF4-FFF2-40B4-BE49-F238E27FC236}">
                    <a16:creationId xmlns:a16="http://schemas.microsoft.com/office/drawing/2014/main" id="{C947918F-BFE3-4567-8CBF-3FFB6792A90C}"/>
                  </a:ext>
                </a:extLst>
              </p:cNvPr>
              <p:cNvSpPr/>
              <p:nvPr/>
            </p:nvSpPr>
            <p:spPr>
              <a:xfrm>
                <a:off x="3701521" y="2380418"/>
                <a:ext cx="528723" cy="32400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971" b="1" i="1" dirty="0">
                    <a:solidFill>
                      <a:schemeClr val="bg1"/>
                    </a:solidFill>
                    <a:effectLst>
                      <a:outerShdw blurRad="38100" dist="38100" dir="2700000" algn="tl">
                        <a:srgbClr val="000000">
                          <a:alpha val="43137"/>
                        </a:srgbClr>
                      </a:outerShdw>
                    </a:effectLst>
                  </a:rPr>
                  <a:t>2014</a:t>
                </a:r>
              </a:p>
              <a:p>
                <a:pPr algn="ctr"/>
                <a:r>
                  <a:rPr lang="fr-MA" sz="971" b="1" i="1" dirty="0">
                    <a:solidFill>
                      <a:schemeClr val="bg1"/>
                    </a:solidFill>
                    <a:effectLst>
                      <a:outerShdw blurRad="38100" dist="38100" dir="2700000" algn="tl">
                        <a:srgbClr val="000000">
                          <a:alpha val="43137"/>
                        </a:srgbClr>
                      </a:outerShdw>
                    </a:effectLst>
                  </a:rPr>
                  <a:t>2015</a:t>
                </a:r>
              </a:p>
            </p:txBody>
          </p:sp>
        </p:grpSp>
        <p:sp>
          <p:nvSpPr>
            <p:cNvPr id="83" name="Subtitle 2">
              <a:extLst>
                <a:ext uri="{FF2B5EF4-FFF2-40B4-BE49-F238E27FC236}">
                  <a16:creationId xmlns:a16="http://schemas.microsoft.com/office/drawing/2014/main" id="{A8805564-1285-4685-B252-B0460393FAC0}"/>
                </a:ext>
              </a:extLst>
            </p:cNvPr>
            <p:cNvSpPr/>
            <p:nvPr/>
          </p:nvSpPr>
          <p:spPr>
            <a:xfrm>
              <a:off x="3497770" y="3857924"/>
              <a:ext cx="2526177" cy="388595"/>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33" b="1" dirty="0">
                  <a:solidFill>
                    <a:schemeClr val="bg1"/>
                  </a:solidFill>
                  <a:effectLst>
                    <a:outerShdw blurRad="38100" dist="38100" dir="2700000" algn="tl">
                      <a:srgbClr val="000000">
                        <a:alpha val="43137"/>
                      </a:srgbClr>
                    </a:outerShdw>
                  </a:effectLst>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rtl="1" fontAlgn="base">
                <a:buFont typeface="Arial" panose="020B0604020202020204" pitchFamily="34" charset="0"/>
                <a:buChar char="•"/>
              </a:pPr>
              <a:r>
                <a:rPr lang="ar-DZ" sz="1133"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الشعبة أو مجال التخصص</a:t>
              </a:r>
              <a:endParaRPr lang="fr-FR" sz="1133"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sp>
          <p:nvSpPr>
            <p:cNvPr id="84" name="Subtitle 2">
              <a:extLst>
                <a:ext uri="{FF2B5EF4-FFF2-40B4-BE49-F238E27FC236}">
                  <a16:creationId xmlns:a16="http://schemas.microsoft.com/office/drawing/2014/main" id="{036A709B-117C-4253-971E-C9DAADCEE48F}"/>
                </a:ext>
              </a:extLst>
            </p:cNvPr>
            <p:cNvSpPr/>
            <p:nvPr/>
          </p:nvSpPr>
          <p:spPr>
            <a:xfrm>
              <a:off x="3490954" y="4453906"/>
              <a:ext cx="2539809" cy="388595"/>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33" b="1" dirty="0">
                  <a:solidFill>
                    <a:schemeClr val="bg1"/>
                  </a:solidFill>
                  <a:effectLst>
                    <a:outerShdw blurRad="38100" dist="38100" dir="2700000" algn="tl">
                      <a:srgbClr val="000000">
                        <a:alpha val="43137"/>
                      </a:srgbClr>
                    </a:outerShdw>
                  </a:effectLst>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rtl="1" fontAlgn="base">
                <a:buFont typeface="Arial" panose="020B0604020202020204" pitchFamily="34" charset="0"/>
                <a:buChar char="•"/>
              </a:pPr>
              <a:r>
                <a:rPr lang="ar-DZ" sz="1133"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الشعبة أو مجال التخصص</a:t>
              </a:r>
              <a:endParaRPr lang="fr-FR" sz="1133"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grpSp>
      <p:sp>
        <p:nvSpPr>
          <p:cNvPr id="89" name="Freeform: Shape 88">
            <a:extLst>
              <a:ext uri="{FF2B5EF4-FFF2-40B4-BE49-F238E27FC236}">
                <a16:creationId xmlns:a16="http://schemas.microsoft.com/office/drawing/2014/main" id="{434974EE-8401-4A3D-B7AB-F7AF7355368F}"/>
              </a:ext>
            </a:extLst>
          </p:cNvPr>
          <p:cNvSpPr/>
          <p:nvPr/>
        </p:nvSpPr>
        <p:spPr>
          <a:xfrm>
            <a:off x="3935987" y="5905598"/>
            <a:ext cx="3386524" cy="434323"/>
          </a:xfrm>
          <a:custGeom>
            <a:avLst/>
            <a:gdLst>
              <a:gd name="connsiteX0" fmla="*/ 67088 w 3138558"/>
              <a:gd name="connsiteY0" fmla="*/ 0 h 402521"/>
              <a:gd name="connsiteX1" fmla="*/ 3138558 w 3138558"/>
              <a:gd name="connsiteY1" fmla="*/ 0 h 402521"/>
              <a:gd name="connsiteX2" fmla="*/ 3138558 w 3138558"/>
              <a:gd name="connsiteY2" fmla="*/ 402521 h 402521"/>
              <a:gd name="connsiteX3" fmla="*/ 67088 w 3138558"/>
              <a:gd name="connsiteY3" fmla="*/ 402521 h 402521"/>
              <a:gd name="connsiteX4" fmla="*/ 0 w 3138558"/>
              <a:gd name="connsiteY4" fmla="*/ 335433 h 402521"/>
              <a:gd name="connsiteX5" fmla="*/ 0 w 3138558"/>
              <a:gd name="connsiteY5" fmla="*/ 67088 h 402521"/>
              <a:gd name="connsiteX6" fmla="*/ 67088 w 3138558"/>
              <a:gd name="connsiteY6" fmla="*/ 0 h 40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8558" h="402521">
                <a:moveTo>
                  <a:pt x="67088" y="0"/>
                </a:moveTo>
                <a:lnTo>
                  <a:pt x="3138558" y="0"/>
                </a:lnTo>
                <a:lnTo>
                  <a:pt x="3138558" y="402521"/>
                </a:lnTo>
                <a:lnTo>
                  <a:pt x="67088" y="402521"/>
                </a:lnTo>
                <a:cubicBezTo>
                  <a:pt x="30036" y="402521"/>
                  <a:pt x="0" y="372485"/>
                  <a:pt x="0" y="335433"/>
                </a:cubicBezTo>
                <a:lnTo>
                  <a:pt x="0" y="67088"/>
                </a:lnTo>
                <a:cubicBezTo>
                  <a:pt x="0" y="30036"/>
                  <a:pt x="30036" y="0"/>
                  <a:pt x="67088" y="0"/>
                </a:cubicBezTo>
                <a:close/>
              </a:path>
            </a:pathLst>
          </a:cu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rtl="1">
              <a:lnSpc>
                <a:spcPct val="107000"/>
              </a:lnSpc>
              <a:spcAft>
                <a:spcPts val="738"/>
              </a:spcAft>
              <a:buSzPct val="150000"/>
            </a:pPr>
            <a:r>
              <a:rPr lang="ar-MA" sz="2590" b="1" dirty="0">
                <a:solidFill>
                  <a:schemeClr val="bg1"/>
                </a:solidFill>
                <a:latin typeface="Mothanna" panose="02000503000000000000" pitchFamily="2" charset="-78"/>
                <a:cs typeface="Mothanna" panose="02000503000000000000" pitchFamily="2" charset="-78"/>
              </a:rPr>
              <a:t>خبـرات العمـل</a:t>
            </a:r>
          </a:p>
        </p:txBody>
      </p:sp>
      <p:grpSp>
        <p:nvGrpSpPr>
          <p:cNvPr id="90" name="Group 89">
            <a:extLst>
              <a:ext uri="{FF2B5EF4-FFF2-40B4-BE49-F238E27FC236}">
                <a16:creationId xmlns:a16="http://schemas.microsoft.com/office/drawing/2014/main" id="{DD5ED3D9-D8C5-4C49-B17F-9016887E0161}"/>
              </a:ext>
            </a:extLst>
          </p:cNvPr>
          <p:cNvGrpSpPr/>
          <p:nvPr/>
        </p:nvGrpSpPr>
        <p:grpSpPr>
          <a:xfrm>
            <a:off x="3912320" y="6443563"/>
            <a:ext cx="3425953" cy="2053570"/>
            <a:chOff x="-507770" y="6600311"/>
            <a:chExt cx="3833509" cy="1903205"/>
          </a:xfrm>
        </p:grpSpPr>
        <p:sp>
          <p:nvSpPr>
            <p:cNvPr id="91" name="Subtitle 2">
              <a:extLst>
                <a:ext uri="{FF2B5EF4-FFF2-40B4-BE49-F238E27FC236}">
                  <a16:creationId xmlns:a16="http://schemas.microsoft.com/office/drawing/2014/main" id="{2947D5FF-C086-472D-B510-C663D245A642}"/>
                </a:ext>
              </a:extLst>
            </p:cNvPr>
            <p:cNvSpPr/>
            <p:nvPr/>
          </p:nvSpPr>
          <p:spPr>
            <a:xfrm>
              <a:off x="-291576" y="6600311"/>
              <a:ext cx="3617315" cy="865103"/>
            </a:xfrm>
            <a:prstGeom prst="rect">
              <a:avLst/>
            </a:prstGeom>
            <a:noFill/>
            <a:ln cap="flat">
              <a:noFill/>
              <a:prstDash val="solid"/>
            </a:ln>
          </p:spPr>
          <p:txBody>
            <a:bodyPr vert="horz" wrap="square" lIns="84406" tIns="42203" rIns="84406" bIns="42203" anchor="t" anchorCtr="0" compatLnSpc="0">
              <a:noAutofit/>
            </a:bodyPr>
            <a:lstStyle/>
            <a:p>
              <a:pPr marL="184995" indent="-184995" algn="r" rtl="1">
                <a:buFont typeface="Wingdings" panose="05000000000000000000" pitchFamily="2" charset="2"/>
                <a:buChar char="§"/>
              </a:pPr>
              <a:r>
                <a:rPr lang="fr-FR" sz="1133" b="1" dirty="0">
                  <a:solidFill>
                    <a:schemeClr val="bg1"/>
                  </a:solidFill>
                  <a:latin typeface="Mothanna" panose="02000503000000000000" pitchFamily="2" charset="-78"/>
                  <a:ea typeface="Times New Roman" panose="02020603050405020304" pitchFamily="18" charset="0"/>
                  <a:cs typeface="Mothanna" panose="02000503000000000000" pitchFamily="2" charset="-78"/>
                </a:rPr>
                <a:t>|</a:t>
              </a:r>
              <a:r>
                <a:rPr lang="ar-MA" sz="1133" b="1" dirty="0">
                  <a:solidFill>
                    <a:schemeClr val="bg1"/>
                  </a:solidFill>
                  <a:latin typeface="Mothanna" panose="02000503000000000000" pitchFamily="2" charset="-78"/>
                  <a:ea typeface="Times New Roman" panose="02020603050405020304" pitchFamily="18" charset="0"/>
                  <a:cs typeface="Mothanna" panose="02000503000000000000" pitchFamily="2" charset="-78"/>
                </a:rPr>
                <a:t>إسم الشركة</a:t>
              </a:r>
              <a:r>
                <a:rPr lang="fr-MA" sz="1133" b="1" dirty="0">
                  <a:solidFill>
                    <a:schemeClr val="bg1"/>
                  </a:solidFill>
                  <a:ea typeface="Times New Roman" panose="02020603050405020304" pitchFamily="18" charset="0"/>
                  <a:cs typeface="Mothanna" panose="02000503000000000000" pitchFamily="2" charset="-78"/>
                </a:rPr>
                <a:t> </a:t>
              </a:r>
              <a:r>
                <a:rPr lang="fr-MA" sz="1133" dirty="0">
                  <a:solidFill>
                    <a:schemeClr val="bg1"/>
                  </a:solidFill>
                  <a:ea typeface="Times New Roman" panose="02020603050405020304" pitchFamily="18" charset="0"/>
                  <a:cs typeface="Mothanna" panose="02000503000000000000" pitchFamily="2" charset="-78"/>
                </a:rPr>
                <a:t>/</a:t>
              </a:r>
              <a:r>
                <a:rPr lang="fr-MA" sz="1133" b="1" dirty="0">
                  <a:solidFill>
                    <a:schemeClr val="bg1"/>
                  </a:solidFill>
                  <a:ea typeface="Times New Roman" panose="02020603050405020304" pitchFamily="18" charset="0"/>
                  <a:cs typeface="Mothanna" panose="02000503000000000000" pitchFamily="2" charset="-78"/>
                </a:rPr>
                <a:t> </a:t>
              </a:r>
              <a:r>
                <a:rPr lang="ar-MA" sz="1133" b="1" dirty="0">
                  <a:solidFill>
                    <a:schemeClr val="bg1"/>
                  </a:solidFill>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33" b="1" dirty="0">
                <a:solidFill>
                  <a:schemeClr val="bg1"/>
                </a:solidFill>
                <a:latin typeface="Mothanna" panose="02000503000000000000" pitchFamily="2" charset="-78"/>
                <a:ea typeface="Tahoma" panose="020B0604030504040204" pitchFamily="34" charset="0"/>
                <a:cs typeface="Mothanna" panose="02000503000000000000" pitchFamily="2" charset="-78"/>
              </a:endParaRPr>
            </a:p>
            <a:p>
              <a:pPr algn="r" rtl="1"/>
              <a:r>
                <a:rPr lang="ar-MA" sz="1133" dirty="0">
                  <a:solidFill>
                    <a:schemeClr val="bg1"/>
                  </a:solidFill>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rtl="1"/>
              <a:r>
                <a:rPr lang="ar-MA" sz="1133" dirty="0">
                  <a:solidFill>
                    <a:schemeClr val="bg1"/>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rtl="1"/>
              <a:r>
                <a:rPr lang="ar-MA" sz="1133" dirty="0">
                  <a:solidFill>
                    <a:schemeClr val="bg1"/>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133" dirty="0">
                <a:solidFill>
                  <a:schemeClr val="bg1"/>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92" name="Subtitle 2">
              <a:extLst>
                <a:ext uri="{FF2B5EF4-FFF2-40B4-BE49-F238E27FC236}">
                  <a16:creationId xmlns:a16="http://schemas.microsoft.com/office/drawing/2014/main" id="{A09E5DF6-5FDC-4CB3-A52A-2B775BC20AB1}"/>
                </a:ext>
              </a:extLst>
            </p:cNvPr>
            <p:cNvSpPr/>
            <p:nvPr/>
          </p:nvSpPr>
          <p:spPr>
            <a:xfrm>
              <a:off x="-507770" y="7795690"/>
              <a:ext cx="3833508" cy="707826"/>
            </a:xfrm>
            <a:prstGeom prst="rect">
              <a:avLst/>
            </a:prstGeom>
            <a:noFill/>
            <a:ln cap="flat">
              <a:noFill/>
              <a:prstDash val="solid"/>
            </a:ln>
          </p:spPr>
          <p:txBody>
            <a:bodyPr vert="horz" wrap="square" lIns="84406" tIns="42203" rIns="84406" bIns="42203" anchor="t" anchorCtr="0" compatLnSpc="0">
              <a:spAutoFit/>
            </a:bodyPr>
            <a:lstStyle/>
            <a:p>
              <a:pPr marL="184995" indent="-184995" algn="r" rtl="1">
                <a:buFont typeface="Wingdings" panose="05000000000000000000" pitchFamily="2" charset="2"/>
                <a:buChar char="§"/>
              </a:pPr>
              <a:r>
                <a:rPr lang="fr-FR" sz="1133" b="1" dirty="0">
                  <a:solidFill>
                    <a:schemeClr val="bg1"/>
                  </a:solidFill>
                  <a:latin typeface="Mothanna" panose="02000503000000000000" pitchFamily="2" charset="-78"/>
                  <a:ea typeface="Times New Roman" panose="02020603050405020304" pitchFamily="18" charset="0"/>
                  <a:cs typeface="Mothanna" panose="02000503000000000000" pitchFamily="2" charset="-78"/>
                </a:rPr>
                <a:t>|</a:t>
              </a:r>
              <a:r>
                <a:rPr lang="ar-MA" sz="1133" b="1" dirty="0">
                  <a:solidFill>
                    <a:schemeClr val="bg1"/>
                  </a:solidFill>
                  <a:latin typeface="Mothanna" panose="02000503000000000000" pitchFamily="2" charset="-78"/>
                  <a:ea typeface="Times New Roman" panose="02020603050405020304" pitchFamily="18" charset="0"/>
                  <a:cs typeface="Mothanna" panose="02000503000000000000" pitchFamily="2" charset="-78"/>
                </a:rPr>
                <a:t>إسم الشركة</a:t>
              </a:r>
              <a:r>
                <a:rPr lang="fr-MA" sz="1133" b="1" dirty="0">
                  <a:solidFill>
                    <a:schemeClr val="bg1"/>
                  </a:solidFill>
                  <a:ea typeface="Times New Roman" panose="02020603050405020304" pitchFamily="18" charset="0"/>
                  <a:cs typeface="Mothanna" panose="02000503000000000000" pitchFamily="2" charset="-78"/>
                </a:rPr>
                <a:t> </a:t>
              </a:r>
              <a:r>
                <a:rPr lang="fr-MA" sz="1133" dirty="0">
                  <a:solidFill>
                    <a:schemeClr val="bg1"/>
                  </a:solidFill>
                  <a:ea typeface="Times New Roman" panose="02020603050405020304" pitchFamily="18" charset="0"/>
                  <a:cs typeface="Mothanna" panose="02000503000000000000" pitchFamily="2" charset="-78"/>
                </a:rPr>
                <a:t>/</a:t>
              </a:r>
              <a:r>
                <a:rPr lang="fr-MA" sz="1133" b="1" dirty="0">
                  <a:solidFill>
                    <a:schemeClr val="bg1"/>
                  </a:solidFill>
                  <a:ea typeface="Times New Roman" panose="02020603050405020304" pitchFamily="18" charset="0"/>
                  <a:cs typeface="Mothanna" panose="02000503000000000000" pitchFamily="2" charset="-78"/>
                </a:rPr>
                <a:t> </a:t>
              </a:r>
              <a:r>
                <a:rPr lang="ar-MA" sz="1133" b="1" dirty="0">
                  <a:solidFill>
                    <a:schemeClr val="bg1"/>
                  </a:solidFill>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33" b="1" dirty="0">
                <a:solidFill>
                  <a:schemeClr val="bg1"/>
                </a:solidFill>
                <a:latin typeface="Mothanna" panose="02000503000000000000" pitchFamily="2" charset="-78"/>
                <a:ea typeface="Tahoma" panose="020B0604030504040204" pitchFamily="34" charset="0"/>
                <a:cs typeface="Mothanna" panose="02000503000000000000" pitchFamily="2" charset="-78"/>
              </a:endParaRPr>
            </a:p>
            <a:p>
              <a:pPr algn="r" rtl="1"/>
              <a:r>
                <a:rPr lang="ar-MA" sz="1133" dirty="0">
                  <a:solidFill>
                    <a:schemeClr val="bg1"/>
                  </a:solidFill>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rtl="1"/>
              <a:r>
                <a:rPr lang="ar-MA" sz="1133" dirty="0">
                  <a:solidFill>
                    <a:schemeClr val="bg1"/>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rtl="1"/>
              <a:r>
                <a:rPr lang="ar-MA" sz="1133" dirty="0">
                  <a:solidFill>
                    <a:schemeClr val="bg1"/>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133" dirty="0">
                <a:solidFill>
                  <a:schemeClr val="bg1"/>
                </a:solidFill>
                <a:latin typeface="Mothanna" panose="02000503000000000000" pitchFamily="2" charset="-78"/>
                <a:ea typeface="Times New Roman" panose="02020603050405020304" pitchFamily="18" charset="0"/>
                <a:cs typeface="Mothanna" panose="02000503000000000000" pitchFamily="2" charset="-78"/>
              </a:endParaRPr>
            </a:p>
          </p:txBody>
        </p:sp>
      </p:grpSp>
      <p:sp>
        <p:nvSpPr>
          <p:cNvPr id="93" name="Rectangle: Rounded Corners 92">
            <a:extLst>
              <a:ext uri="{FF2B5EF4-FFF2-40B4-BE49-F238E27FC236}">
                <a16:creationId xmlns:a16="http://schemas.microsoft.com/office/drawing/2014/main" id="{178F3FA2-0BB8-4724-96A3-337B50A01A34}"/>
              </a:ext>
            </a:extLst>
          </p:cNvPr>
          <p:cNvSpPr/>
          <p:nvPr/>
        </p:nvSpPr>
        <p:spPr>
          <a:xfrm>
            <a:off x="3975748" y="9448059"/>
            <a:ext cx="3411506" cy="34959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07000"/>
              </a:lnSpc>
              <a:spcAft>
                <a:spcPts val="738"/>
              </a:spcAft>
              <a:buSzPct val="150000"/>
            </a:pPr>
            <a:r>
              <a:rPr lang="ar-DZ" sz="2590" b="1"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الإنجـازات</a:t>
            </a:r>
            <a:endParaRPr lang="ar-MA" sz="2590" b="1"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sp>
        <p:nvSpPr>
          <p:cNvPr id="94" name="Subtitle 2">
            <a:extLst>
              <a:ext uri="{FF2B5EF4-FFF2-40B4-BE49-F238E27FC236}">
                <a16:creationId xmlns:a16="http://schemas.microsoft.com/office/drawing/2014/main" id="{DC97D150-6F97-4E9A-9203-F26E28B9899C}"/>
              </a:ext>
            </a:extLst>
          </p:cNvPr>
          <p:cNvSpPr/>
          <p:nvPr/>
        </p:nvSpPr>
        <p:spPr>
          <a:xfrm>
            <a:off x="3975748" y="9973167"/>
            <a:ext cx="3359913" cy="411986"/>
          </a:xfrm>
          <a:prstGeom prst="rect">
            <a:avLst/>
          </a:prstGeom>
          <a:noFill/>
          <a:ln cap="flat">
            <a:noFill/>
            <a:prstDash val="solid"/>
          </a:ln>
        </p:spPr>
        <p:txBody>
          <a:bodyPr vert="horz" wrap="square" lIns="84406" tIns="42203" rIns="84406" bIns="42203" anchor="t" anchorCtr="0" compatLnSpc="0">
            <a:spAutoFit/>
          </a:bodyPr>
          <a:lstStyle/>
          <a:p>
            <a:pPr algn="r" rtl="1"/>
            <a:r>
              <a:rPr lang="ar-DZ" sz="1108" b="1"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25-11-2018</a:t>
            </a:r>
            <a:endParaRPr lang="fr-FR" sz="1108" b="1" dirty="0">
              <a:solidFill>
                <a:schemeClr val="bg1"/>
              </a:solidFill>
              <a:effectLst>
                <a:outerShdw blurRad="38100" dist="38100" dir="2700000" algn="tl">
                  <a:srgbClr val="000000">
                    <a:alpha val="43137"/>
                  </a:srgbClr>
                </a:outerShdw>
              </a:effectLst>
              <a:latin typeface="Mothanna" panose="02000503000000000000" pitchFamily="2" charset="-78"/>
              <a:ea typeface="Tahoma" panose="020B0604030504040204" pitchFamily="34" charset="0"/>
              <a:cs typeface="Mothanna" panose="02000503000000000000" pitchFamily="2" charset="-78"/>
            </a:endParaRPr>
          </a:p>
          <a:p>
            <a:pPr marL="79132" indent="-79132" algn="r" rtl="1"/>
            <a:r>
              <a:rPr lang="ar-DZ" sz="1108"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مشروع ,,,,,,, </a:t>
            </a:r>
            <a:r>
              <a:rPr lang="ar-MA" sz="1108"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a:t>
            </a:r>
            <a:r>
              <a:rPr lang="ar-DZ" sz="1108"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 ,,,,,,,,,,,,,,,,,,,,,,,,,,,,,,,,,,,,,,,,,,,,,,,,</a:t>
            </a:r>
            <a:endParaRPr lang="ar-MA" sz="1108"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endParaRPr>
          </a:p>
        </p:txBody>
      </p:sp>
      <p:sp>
        <p:nvSpPr>
          <p:cNvPr id="95" name="Freeform: Shape 94">
            <a:extLst>
              <a:ext uri="{FF2B5EF4-FFF2-40B4-BE49-F238E27FC236}">
                <a16:creationId xmlns:a16="http://schemas.microsoft.com/office/drawing/2014/main" id="{EF6351DA-DD75-4FF2-93B9-FA1DF7FFFE92}"/>
              </a:ext>
            </a:extLst>
          </p:cNvPr>
          <p:cNvSpPr/>
          <p:nvPr/>
        </p:nvSpPr>
        <p:spPr>
          <a:xfrm>
            <a:off x="140082" y="2806824"/>
            <a:ext cx="3591505" cy="434323"/>
          </a:xfrm>
          <a:custGeom>
            <a:avLst/>
            <a:gdLst>
              <a:gd name="connsiteX0" fmla="*/ 67088 w 3138558"/>
              <a:gd name="connsiteY0" fmla="*/ 0 h 402521"/>
              <a:gd name="connsiteX1" fmla="*/ 3138558 w 3138558"/>
              <a:gd name="connsiteY1" fmla="*/ 0 h 402521"/>
              <a:gd name="connsiteX2" fmla="*/ 3138558 w 3138558"/>
              <a:gd name="connsiteY2" fmla="*/ 402521 h 402521"/>
              <a:gd name="connsiteX3" fmla="*/ 67088 w 3138558"/>
              <a:gd name="connsiteY3" fmla="*/ 402521 h 402521"/>
              <a:gd name="connsiteX4" fmla="*/ 0 w 3138558"/>
              <a:gd name="connsiteY4" fmla="*/ 335433 h 402521"/>
              <a:gd name="connsiteX5" fmla="*/ 0 w 3138558"/>
              <a:gd name="connsiteY5" fmla="*/ 67088 h 402521"/>
              <a:gd name="connsiteX6" fmla="*/ 67088 w 3138558"/>
              <a:gd name="connsiteY6" fmla="*/ 0 h 40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8558" h="402521">
                <a:moveTo>
                  <a:pt x="67088" y="0"/>
                </a:moveTo>
                <a:lnTo>
                  <a:pt x="3138558" y="0"/>
                </a:lnTo>
                <a:lnTo>
                  <a:pt x="3138558" y="402521"/>
                </a:lnTo>
                <a:lnTo>
                  <a:pt x="67088" y="402521"/>
                </a:lnTo>
                <a:cubicBezTo>
                  <a:pt x="30036" y="402521"/>
                  <a:pt x="0" y="372485"/>
                  <a:pt x="0" y="335433"/>
                </a:cubicBezTo>
                <a:lnTo>
                  <a:pt x="0" y="67088"/>
                </a:lnTo>
                <a:cubicBezTo>
                  <a:pt x="0" y="30036"/>
                  <a:pt x="30036" y="0"/>
                  <a:pt x="67088" y="0"/>
                </a:cubicBezTo>
                <a:close/>
              </a:path>
            </a:pathLst>
          </a:cu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rtl="1">
              <a:lnSpc>
                <a:spcPct val="107000"/>
              </a:lnSpc>
              <a:spcAft>
                <a:spcPts val="738"/>
              </a:spcAft>
              <a:buSzPct val="150000"/>
            </a:pPr>
            <a:r>
              <a:rPr lang="ar-MA" sz="2590" b="1"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اللغـات</a:t>
            </a:r>
          </a:p>
        </p:txBody>
      </p:sp>
      <p:sp>
        <p:nvSpPr>
          <p:cNvPr id="97" name="Rectangle: Rounded Corners 96">
            <a:extLst>
              <a:ext uri="{FF2B5EF4-FFF2-40B4-BE49-F238E27FC236}">
                <a16:creationId xmlns:a16="http://schemas.microsoft.com/office/drawing/2014/main" id="{45473BB4-F6A1-4F7B-AAAA-1E7A38AD3B7C}"/>
              </a:ext>
            </a:extLst>
          </p:cNvPr>
          <p:cNvSpPr/>
          <p:nvPr/>
        </p:nvSpPr>
        <p:spPr>
          <a:xfrm>
            <a:off x="81512" y="5968839"/>
            <a:ext cx="3708936" cy="310287"/>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07000"/>
              </a:lnSpc>
              <a:spcAft>
                <a:spcPts val="738"/>
              </a:spcAft>
              <a:buSzPct val="150000"/>
            </a:pPr>
            <a:r>
              <a:rPr lang="ar-MA" sz="2590" b="1" dirty="0">
                <a:solidFill>
                  <a:schemeClr val="bg1"/>
                </a:solidFill>
                <a:latin typeface="Mothanna" panose="02000503000000000000" pitchFamily="2" charset="-78"/>
                <a:cs typeface="Mothanna" panose="02000503000000000000" pitchFamily="2" charset="-78"/>
              </a:rPr>
              <a:t>المه</a:t>
            </a:r>
            <a:r>
              <a:rPr lang="ar-DZ" sz="2590" b="1" dirty="0">
                <a:solidFill>
                  <a:schemeClr val="bg1"/>
                </a:solidFill>
                <a:latin typeface="Mothanna" panose="02000503000000000000" pitchFamily="2" charset="-78"/>
                <a:cs typeface="Mothanna" panose="02000503000000000000" pitchFamily="2" charset="-78"/>
              </a:rPr>
              <a:t>ــ</a:t>
            </a:r>
            <a:r>
              <a:rPr lang="ar-MA" sz="2590" b="1" dirty="0">
                <a:solidFill>
                  <a:schemeClr val="bg1"/>
                </a:solidFill>
                <a:latin typeface="Mothanna" panose="02000503000000000000" pitchFamily="2" charset="-78"/>
                <a:cs typeface="Mothanna" panose="02000503000000000000" pitchFamily="2" charset="-78"/>
              </a:rPr>
              <a:t>ارات</a:t>
            </a:r>
            <a:r>
              <a:rPr lang="fr-FR" sz="2590" b="1" dirty="0">
                <a:solidFill>
                  <a:schemeClr val="bg1"/>
                </a:solidFill>
                <a:latin typeface="Mothanna" panose="02000503000000000000" pitchFamily="2" charset="-78"/>
                <a:cs typeface="Mothanna" panose="02000503000000000000" pitchFamily="2" charset="-78"/>
              </a:rPr>
              <a:t> </a:t>
            </a:r>
          </a:p>
        </p:txBody>
      </p:sp>
      <p:sp>
        <p:nvSpPr>
          <p:cNvPr id="106" name="Rectangle: Rounded Corners 105">
            <a:extLst>
              <a:ext uri="{FF2B5EF4-FFF2-40B4-BE49-F238E27FC236}">
                <a16:creationId xmlns:a16="http://schemas.microsoft.com/office/drawing/2014/main" id="{3863A7C6-B47A-42F4-9B61-28F865EEBAFD}"/>
              </a:ext>
            </a:extLst>
          </p:cNvPr>
          <p:cNvSpPr/>
          <p:nvPr/>
        </p:nvSpPr>
        <p:spPr>
          <a:xfrm>
            <a:off x="81512" y="9404130"/>
            <a:ext cx="3708936" cy="34959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07000"/>
              </a:lnSpc>
              <a:spcAft>
                <a:spcPts val="738"/>
              </a:spcAft>
              <a:buSzPct val="150000"/>
            </a:pPr>
            <a:r>
              <a:rPr lang="ar-MA" sz="1942" b="1" dirty="0">
                <a:solidFill>
                  <a:schemeClr val="bg1"/>
                </a:solidFill>
                <a:latin typeface="Mothanna" panose="02000503000000000000" pitchFamily="2" charset="-78"/>
                <a:cs typeface="Mothanna" panose="02000503000000000000" pitchFamily="2" charset="-78"/>
              </a:rPr>
              <a:t>الإهتمامـات والهوايـات</a:t>
            </a:r>
            <a:endParaRPr lang="fr-FR" sz="1942" b="1" dirty="0">
              <a:solidFill>
                <a:schemeClr val="bg1"/>
              </a:solidFill>
              <a:latin typeface="Mothanna" panose="02000503000000000000" pitchFamily="2" charset="-78"/>
              <a:cs typeface="Mothanna" panose="02000503000000000000" pitchFamily="2" charset="-78"/>
            </a:endParaRPr>
          </a:p>
        </p:txBody>
      </p:sp>
      <p:graphicFrame>
        <p:nvGraphicFramePr>
          <p:cNvPr id="107" name="Table 106">
            <a:extLst>
              <a:ext uri="{FF2B5EF4-FFF2-40B4-BE49-F238E27FC236}">
                <a16:creationId xmlns:a16="http://schemas.microsoft.com/office/drawing/2014/main" id="{52200FF1-8F1D-4371-94B1-8098DBFB804F}"/>
              </a:ext>
            </a:extLst>
          </p:cNvPr>
          <p:cNvGraphicFramePr>
            <a:graphicFrameLocks noGrp="1"/>
          </p:cNvGraphicFramePr>
          <p:nvPr/>
        </p:nvGraphicFramePr>
        <p:xfrm>
          <a:off x="1252587" y="9888417"/>
          <a:ext cx="2084552" cy="678585"/>
        </p:xfrm>
        <a:graphic>
          <a:graphicData uri="http://schemas.openxmlformats.org/drawingml/2006/table">
            <a:tbl>
              <a:tblPr firstRow="1" bandRow="1">
                <a:tableStyleId>{5C22544A-7EE6-4342-B048-85BDC9FD1C3A}</a:tableStyleId>
              </a:tblPr>
              <a:tblGrid>
                <a:gridCol w="2084552">
                  <a:extLst>
                    <a:ext uri="{9D8B030D-6E8A-4147-A177-3AD203B41FA5}">
                      <a16:colId xmlns:a16="http://schemas.microsoft.com/office/drawing/2014/main" val="1372251140"/>
                    </a:ext>
                  </a:extLst>
                </a:gridCol>
              </a:tblGrid>
              <a:tr h="678585">
                <a:tc>
                  <a:txBody>
                    <a:bodyPr/>
                    <a:lstStyle/>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الق</a:t>
                      </a:r>
                      <a:r>
                        <a:rPr lang="ar-DZ" sz="1000" b="1" kern="1200" dirty="0">
                          <a:solidFill>
                            <a:schemeClr val="bg1"/>
                          </a:solidFill>
                          <a:latin typeface="Mothanna" panose="02000503000000000000" pitchFamily="2" charset="-78"/>
                          <a:ea typeface="+mn-ea"/>
                          <a:cs typeface="Mothanna" panose="02000503000000000000" pitchFamily="2" charset="-78"/>
                        </a:rPr>
                        <a:t>ـ</a:t>
                      </a:r>
                      <a:r>
                        <a:rPr lang="ar-MA" sz="1000" b="1" kern="1200" dirty="0">
                          <a:solidFill>
                            <a:schemeClr val="bg1"/>
                          </a:solidFill>
                          <a:latin typeface="Mothanna" panose="02000503000000000000" pitchFamily="2" charset="-78"/>
                          <a:ea typeface="+mn-ea"/>
                          <a:cs typeface="Mothanna" panose="02000503000000000000" pitchFamily="2" charset="-78"/>
                        </a:rPr>
                        <a:t>راءة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الرياضـة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السفــر</a:t>
                      </a: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spTree>
    <p:extLst>
      <p:ext uri="{BB962C8B-B14F-4D97-AF65-F5344CB8AC3E}">
        <p14:creationId xmlns:p14="http://schemas.microsoft.com/office/powerpoint/2010/main" val="3714293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C928728C-EEF9-40BB-A2D4-5243C2E5CA24}"/>
              </a:ext>
            </a:extLst>
          </p:cNvPr>
          <p:cNvSpPr/>
          <p:nvPr/>
        </p:nvSpPr>
        <p:spPr>
          <a:xfrm>
            <a:off x="81511" y="9282366"/>
            <a:ext cx="3708937" cy="1426214"/>
          </a:xfrm>
          <a:prstGeom prst="rect">
            <a:avLst/>
          </a:prstGeom>
          <a:solidFill>
            <a:srgbClr val="1A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61" name="Rectangle 60">
            <a:extLst>
              <a:ext uri="{FF2B5EF4-FFF2-40B4-BE49-F238E27FC236}">
                <a16:creationId xmlns:a16="http://schemas.microsoft.com/office/drawing/2014/main" id="{3C318FC2-5E91-4634-9FEE-7FA69138E163}"/>
              </a:ext>
            </a:extLst>
          </p:cNvPr>
          <p:cNvSpPr/>
          <p:nvPr/>
        </p:nvSpPr>
        <p:spPr>
          <a:xfrm>
            <a:off x="3790448" y="5734971"/>
            <a:ext cx="3712999" cy="3547394"/>
          </a:xfrm>
          <a:prstGeom prst="rect">
            <a:avLst/>
          </a:prstGeom>
          <a:solidFill>
            <a:srgbClr val="1A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60" name="Rectangle 59">
            <a:extLst>
              <a:ext uri="{FF2B5EF4-FFF2-40B4-BE49-F238E27FC236}">
                <a16:creationId xmlns:a16="http://schemas.microsoft.com/office/drawing/2014/main" id="{3BF90BD0-58AA-48D3-B64A-C2FE0BD89B36}"/>
              </a:ext>
            </a:extLst>
          </p:cNvPr>
          <p:cNvSpPr/>
          <p:nvPr/>
        </p:nvSpPr>
        <p:spPr>
          <a:xfrm>
            <a:off x="83672" y="2418726"/>
            <a:ext cx="3706775" cy="3316244"/>
          </a:xfrm>
          <a:prstGeom prst="rect">
            <a:avLst/>
          </a:prstGeom>
          <a:solidFill>
            <a:srgbClr val="1A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2" name="Rectangle 1">
            <a:extLst>
              <a:ext uri="{FF2B5EF4-FFF2-40B4-BE49-F238E27FC236}">
                <a16:creationId xmlns:a16="http://schemas.microsoft.com/office/drawing/2014/main" id="{19B71F42-A3A9-4CB5-994B-A1451CA75194}"/>
              </a:ext>
            </a:extLst>
          </p:cNvPr>
          <p:cNvSpPr/>
          <p:nvPr/>
        </p:nvSpPr>
        <p:spPr>
          <a:xfrm>
            <a:off x="3790447" y="0"/>
            <a:ext cx="3713000" cy="2418726"/>
          </a:xfrm>
          <a:prstGeom prst="rect">
            <a:avLst/>
          </a:prstGeom>
          <a:solidFill>
            <a:srgbClr val="1A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dirty="0"/>
          </a:p>
        </p:txBody>
      </p:sp>
      <p:pic>
        <p:nvPicPr>
          <p:cNvPr id="151" name="Picture 150">
            <a:extLst>
              <a:ext uri="{FF2B5EF4-FFF2-40B4-BE49-F238E27FC236}">
                <a16:creationId xmlns:a16="http://schemas.microsoft.com/office/drawing/2014/main" id="{3EA4BDA2-4962-406D-B949-532AF5585C24}"/>
              </a:ext>
            </a:extLst>
          </p:cNvPr>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4683498" y="203433"/>
            <a:ext cx="2011995" cy="2011995"/>
          </a:xfrm>
          <a:prstGeom prst="ellipse">
            <a:avLst/>
          </a:prstGeom>
          <a:solidFill>
            <a:srgbClr val="EEF2F3"/>
          </a:solidFill>
          <a:ln w="28575">
            <a:solidFill>
              <a:schemeClr val="bg1"/>
            </a:solidFill>
          </a:ln>
          <a:effectLst/>
        </p:spPr>
      </p:pic>
      <p:grpSp>
        <p:nvGrpSpPr>
          <p:cNvPr id="196" name="Group 195">
            <a:extLst>
              <a:ext uri="{FF2B5EF4-FFF2-40B4-BE49-F238E27FC236}">
                <a16:creationId xmlns:a16="http://schemas.microsoft.com/office/drawing/2014/main" id="{13D193FE-1149-4932-A69F-54054B26B3CD}"/>
              </a:ext>
            </a:extLst>
          </p:cNvPr>
          <p:cNvGrpSpPr/>
          <p:nvPr/>
        </p:nvGrpSpPr>
        <p:grpSpPr>
          <a:xfrm flipH="1">
            <a:off x="1210163" y="3581345"/>
            <a:ext cx="1462937" cy="1526278"/>
            <a:chOff x="2016383" y="8373487"/>
            <a:chExt cx="1355819" cy="1414521"/>
          </a:xfrm>
        </p:grpSpPr>
        <p:grpSp>
          <p:nvGrpSpPr>
            <p:cNvPr id="197" name="Group 196">
              <a:extLst>
                <a:ext uri="{FF2B5EF4-FFF2-40B4-BE49-F238E27FC236}">
                  <a16:creationId xmlns:a16="http://schemas.microsoft.com/office/drawing/2014/main" id="{8DC13926-B4E0-48B3-99A3-E4B817CF779A}"/>
                </a:ext>
              </a:extLst>
            </p:cNvPr>
            <p:cNvGrpSpPr/>
            <p:nvPr/>
          </p:nvGrpSpPr>
          <p:grpSpPr>
            <a:xfrm>
              <a:off x="2016383" y="8373487"/>
              <a:ext cx="1355819" cy="1355819"/>
              <a:chOff x="2016383" y="8373487"/>
              <a:chExt cx="1355819" cy="1355819"/>
            </a:xfrm>
          </p:grpSpPr>
          <p:sp>
            <p:nvSpPr>
              <p:cNvPr id="201" name="Arc 200">
                <a:extLst>
                  <a:ext uri="{FF2B5EF4-FFF2-40B4-BE49-F238E27FC236}">
                    <a16:creationId xmlns:a16="http://schemas.microsoft.com/office/drawing/2014/main" id="{565CB86C-EE3E-43F9-8084-D6FD983C221C}"/>
                  </a:ext>
                </a:extLst>
              </p:cNvPr>
              <p:cNvSpPr/>
              <p:nvPr/>
            </p:nvSpPr>
            <p:spPr>
              <a:xfrm rot="16200000">
                <a:off x="2016383" y="8373487"/>
                <a:ext cx="1355819" cy="1355819"/>
              </a:xfrm>
              <a:prstGeom prst="arc">
                <a:avLst>
                  <a:gd name="adj1" fmla="val 10910144"/>
                  <a:gd name="adj2" fmla="val 195268"/>
                </a:avLst>
              </a:prstGeom>
              <a:ln w="1016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MA" sz="1941" dirty="0">
                  <a:solidFill>
                    <a:schemeClr val="bg1"/>
                  </a:solidFill>
                </a:endParaRPr>
              </a:p>
            </p:txBody>
          </p:sp>
          <p:sp>
            <p:nvSpPr>
              <p:cNvPr id="202" name="Arc 201">
                <a:extLst>
                  <a:ext uri="{FF2B5EF4-FFF2-40B4-BE49-F238E27FC236}">
                    <a16:creationId xmlns:a16="http://schemas.microsoft.com/office/drawing/2014/main" id="{388B62C5-9A94-4C58-A3C4-21753833D654}"/>
                  </a:ext>
                </a:extLst>
              </p:cNvPr>
              <p:cNvSpPr/>
              <p:nvPr/>
            </p:nvSpPr>
            <p:spPr>
              <a:xfrm rot="16200000">
                <a:off x="2189825" y="8564409"/>
                <a:ext cx="985032" cy="985032"/>
              </a:xfrm>
              <a:prstGeom prst="arc">
                <a:avLst>
                  <a:gd name="adj1" fmla="val 10910144"/>
                  <a:gd name="adj2" fmla="val 3482945"/>
                </a:avLst>
              </a:prstGeom>
              <a:ln w="1016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MA" sz="1941">
                  <a:solidFill>
                    <a:schemeClr val="bg1"/>
                  </a:solidFill>
                </a:endParaRPr>
              </a:p>
            </p:txBody>
          </p:sp>
          <p:sp>
            <p:nvSpPr>
              <p:cNvPr id="203" name="Arc 202">
                <a:extLst>
                  <a:ext uri="{FF2B5EF4-FFF2-40B4-BE49-F238E27FC236}">
                    <a16:creationId xmlns:a16="http://schemas.microsoft.com/office/drawing/2014/main" id="{9B81BB65-E56F-4BEF-9154-F09A788E4D50}"/>
                  </a:ext>
                </a:extLst>
              </p:cNvPr>
              <p:cNvSpPr/>
              <p:nvPr/>
            </p:nvSpPr>
            <p:spPr>
              <a:xfrm rot="16200000">
                <a:off x="2366925" y="8727587"/>
                <a:ext cx="635409" cy="635409"/>
              </a:xfrm>
              <a:prstGeom prst="arc">
                <a:avLst>
                  <a:gd name="adj1" fmla="val 10910144"/>
                  <a:gd name="adj2" fmla="val 5373975"/>
                </a:avLst>
              </a:prstGeom>
              <a:ln w="1016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MA" sz="1941">
                  <a:solidFill>
                    <a:schemeClr val="bg1"/>
                  </a:solidFill>
                </a:endParaRPr>
              </a:p>
            </p:txBody>
          </p:sp>
        </p:grpSp>
        <p:sp>
          <p:nvSpPr>
            <p:cNvPr id="198" name="Rectangle 197">
              <a:extLst>
                <a:ext uri="{FF2B5EF4-FFF2-40B4-BE49-F238E27FC236}">
                  <a16:creationId xmlns:a16="http://schemas.microsoft.com/office/drawing/2014/main" id="{C18039CE-F9BD-4A29-8114-88B832795E4C}"/>
                </a:ext>
              </a:extLst>
            </p:cNvPr>
            <p:cNvSpPr>
              <a:spLocks/>
            </p:cNvSpPr>
            <p:nvPr/>
          </p:nvSpPr>
          <p:spPr>
            <a:xfrm>
              <a:off x="2750616" y="9325799"/>
              <a:ext cx="218387" cy="104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8844" rIns="0" bIns="0" numCol="1" spcCol="0" rtlCol="0" fromWordArt="0" anchor="ctr" anchorCtr="0" forceAA="0" compatLnSpc="1">
              <a:prstTxWarp prst="textNoShape">
                <a:avLst/>
              </a:prstTxWarp>
              <a:spAutoFit/>
            </a:bodyPr>
            <a:lstStyle/>
            <a:p>
              <a:pPr algn="r" rtl="1">
                <a:lnSpc>
                  <a:spcPct val="50000"/>
                </a:lnSpc>
              </a:pPr>
              <a:r>
                <a:rPr lang="ar-DZ" sz="845" dirty="0">
                  <a:solidFill>
                    <a:schemeClr val="bg1"/>
                  </a:solidFill>
                  <a:latin typeface="Open Sans" panose="020B0606030504020204" pitchFamily="34" charset="0"/>
                  <a:ea typeface="Open Sans" panose="020B0606030504020204" pitchFamily="34" charset="0"/>
                  <a:cs typeface="Mothanna" panose="02000503000000000000" pitchFamily="2" charset="-78"/>
                </a:rPr>
                <a:t>العربية</a:t>
              </a:r>
              <a:endParaRPr lang="ar-MA" sz="845" dirty="0">
                <a:solidFill>
                  <a:schemeClr val="bg1"/>
                </a:solidFill>
                <a:latin typeface="Open Sans" panose="020B0606030504020204" pitchFamily="34" charset="0"/>
                <a:ea typeface="Open Sans" panose="020B0606030504020204" pitchFamily="34" charset="0"/>
                <a:cs typeface="Mothanna" panose="02000503000000000000" pitchFamily="2" charset="-78"/>
              </a:endParaRPr>
            </a:p>
          </p:txBody>
        </p:sp>
        <p:sp>
          <p:nvSpPr>
            <p:cNvPr id="199" name="Rectangle 198">
              <a:extLst>
                <a:ext uri="{FF2B5EF4-FFF2-40B4-BE49-F238E27FC236}">
                  <a16:creationId xmlns:a16="http://schemas.microsoft.com/office/drawing/2014/main" id="{85AF624E-B3CD-446D-AA3E-0F5B958970AC}"/>
                </a:ext>
              </a:extLst>
            </p:cNvPr>
            <p:cNvSpPr>
              <a:spLocks/>
            </p:cNvSpPr>
            <p:nvPr/>
          </p:nvSpPr>
          <p:spPr>
            <a:xfrm>
              <a:off x="2750616" y="9500033"/>
              <a:ext cx="258500" cy="104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8844" rIns="0" bIns="0" numCol="1" spcCol="0" rtlCol="0" fromWordArt="0" anchor="ctr" anchorCtr="0" forceAA="0" compatLnSpc="1">
              <a:prstTxWarp prst="textNoShape">
                <a:avLst/>
              </a:prstTxWarp>
              <a:spAutoFit/>
            </a:bodyPr>
            <a:lstStyle/>
            <a:p>
              <a:pPr algn="r" rtl="1">
                <a:lnSpc>
                  <a:spcPct val="50000"/>
                </a:lnSpc>
              </a:pPr>
              <a:r>
                <a:rPr lang="ar-DZ" sz="845" dirty="0">
                  <a:solidFill>
                    <a:schemeClr val="bg1"/>
                  </a:solidFill>
                  <a:latin typeface="Open Sans" panose="020B0606030504020204" pitchFamily="34" charset="0"/>
                  <a:ea typeface="Open Sans" panose="020B0606030504020204" pitchFamily="34" charset="0"/>
                  <a:cs typeface="Mothanna" panose="02000503000000000000" pitchFamily="2" charset="-78"/>
                </a:rPr>
                <a:t>الفرنسية</a:t>
              </a:r>
              <a:endParaRPr lang="ar-MA" sz="845" dirty="0">
                <a:solidFill>
                  <a:schemeClr val="bg1"/>
                </a:solidFill>
                <a:latin typeface="Open Sans" panose="020B0606030504020204" pitchFamily="34" charset="0"/>
                <a:ea typeface="Open Sans" panose="020B0606030504020204" pitchFamily="34" charset="0"/>
                <a:cs typeface="Mothanna" panose="02000503000000000000" pitchFamily="2" charset="-78"/>
              </a:endParaRPr>
            </a:p>
          </p:txBody>
        </p:sp>
        <p:sp>
          <p:nvSpPr>
            <p:cNvPr id="200" name="Rectangle 199">
              <a:extLst>
                <a:ext uri="{FF2B5EF4-FFF2-40B4-BE49-F238E27FC236}">
                  <a16:creationId xmlns:a16="http://schemas.microsoft.com/office/drawing/2014/main" id="{CCD1A70E-5DA4-4409-A358-B25BD7045373}"/>
                </a:ext>
              </a:extLst>
            </p:cNvPr>
            <p:cNvSpPr>
              <a:spLocks/>
            </p:cNvSpPr>
            <p:nvPr/>
          </p:nvSpPr>
          <p:spPr>
            <a:xfrm>
              <a:off x="2750615" y="9683555"/>
              <a:ext cx="311982" cy="104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8844" rIns="0" bIns="0" numCol="1" spcCol="0" rtlCol="0" fromWordArt="0" anchor="ctr" anchorCtr="0" forceAA="0" compatLnSpc="1">
              <a:prstTxWarp prst="textNoShape">
                <a:avLst/>
              </a:prstTxWarp>
              <a:spAutoFit/>
            </a:bodyPr>
            <a:lstStyle/>
            <a:p>
              <a:pPr algn="r" rtl="1">
                <a:lnSpc>
                  <a:spcPct val="50000"/>
                </a:lnSpc>
              </a:pPr>
              <a:r>
                <a:rPr lang="ar-DZ" sz="845" dirty="0">
                  <a:solidFill>
                    <a:schemeClr val="bg1"/>
                  </a:solidFill>
                  <a:latin typeface="Open Sans" panose="020B0606030504020204" pitchFamily="34" charset="0"/>
                  <a:ea typeface="Open Sans" panose="020B0606030504020204" pitchFamily="34" charset="0"/>
                  <a:cs typeface="Mothanna" panose="02000503000000000000" pitchFamily="2" charset="-78"/>
                </a:rPr>
                <a:t>الإنجليزية</a:t>
              </a:r>
              <a:endParaRPr lang="ar-MA" sz="845" dirty="0">
                <a:solidFill>
                  <a:schemeClr val="bg1"/>
                </a:solidFill>
                <a:latin typeface="Open Sans" panose="020B0606030504020204" pitchFamily="34" charset="0"/>
                <a:ea typeface="Open Sans" panose="020B0606030504020204" pitchFamily="34" charset="0"/>
                <a:cs typeface="Mothanna" panose="02000503000000000000" pitchFamily="2" charset="-78"/>
              </a:endParaRPr>
            </a:p>
          </p:txBody>
        </p:sp>
      </p:grpSp>
      <p:grpSp>
        <p:nvGrpSpPr>
          <p:cNvPr id="204" name="Group 203">
            <a:extLst>
              <a:ext uri="{FF2B5EF4-FFF2-40B4-BE49-F238E27FC236}">
                <a16:creationId xmlns:a16="http://schemas.microsoft.com/office/drawing/2014/main" id="{E489DFE0-8A33-4950-99AA-C049479E05B7}"/>
              </a:ext>
            </a:extLst>
          </p:cNvPr>
          <p:cNvGrpSpPr/>
          <p:nvPr/>
        </p:nvGrpSpPr>
        <p:grpSpPr>
          <a:xfrm flipH="1">
            <a:off x="1088600" y="6957118"/>
            <a:ext cx="1584500" cy="1521615"/>
            <a:chOff x="2029386" y="8431591"/>
            <a:chExt cx="1468481" cy="1410201"/>
          </a:xfrm>
          <a:solidFill>
            <a:schemeClr val="bg1"/>
          </a:solidFill>
        </p:grpSpPr>
        <p:grpSp>
          <p:nvGrpSpPr>
            <p:cNvPr id="205" name="Group 204">
              <a:extLst>
                <a:ext uri="{FF2B5EF4-FFF2-40B4-BE49-F238E27FC236}">
                  <a16:creationId xmlns:a16="http://schemas.microsoft.com/office/drawing/2014/main" id="{A040A0CB-546A-44E7-A473-615E5FA4AC46}"/>
                </a:ext>
              </a:extLst>
            </p:cNvPr>
            <p:cNvGrpSpPr/>
            <p:nvPr/>
          </p:nvGrpSpPr>
          <p:grpSpPr>
            <a:xfrm>
              <a:off x="2029386" y="8431591"/>
              <a:ext cx="1321785" cy="1321785"/>
              <a:chOff x="2029386" y="8431591"/>
              <a:chExt cx="1321785" cy="1321785"/>
            </a:xfrm>
            <a:grpFill/>
          </p:grpSpPr>
          <p:sp>
            <p:nvSpPr>
              <p:cNvPr id="211" name="Arc 210">
                <a:extLst>
                  <a:ext uri="{FF2B5EF4-FFF2-40B4-BE49-F238E27FC236}">
                    <a16:creationId xmlns:a16="http://schemas.microsoft.com/office/drawing/2014/main" id="{904B3A84-70A2-4586-8F21-EB7E8263BB90}"/>
                  </a:ext>
                </a:extLst>
              </p:cNvPr>
              <p:cNvSpPr/>
              <p:nvPr/>
            </p:nvSpPr>
            <p:spPr>
              <a:xfrm rot="16200000">
                <a:off x="2029386" y="8431591"/>
                <a:ext cx="1321785" cy="1321785"/>
              </a:xfrm>
              <a:prstGeom prst="arc">
                <a:avLst>
                  <a:gd name="adj1" fmla="val 10910144"/>
                  <a:gd name="adj2" fmla="val 5343485"/>
                </a:avLst>
              </a:prstGeom>
              <a:grpFill/>
              <a:ln w="63500">
                <a:solidFill>
                  <a:srgbClr val="1A222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MA" sz="1941" dirty="0">
                  <a:solidFill>
                    <a:srgbClr val="1A222D"/>
                  </a:solidFill>
                </a:endParaRPr>
              </a:p>
            </p:txBody>
          </p:sp>
          <p:sp>
            <p:nvSpPr>
              <p:cNvPr id="212" name="Arc 211">
                <a:extLst>
                  <a:ext uri="{FF2B5EF4-FFF2-40B4-BE49-F238E27FC236}">
                    <a16:creationId xmlns:a16="http://schemas.microsoft.com/office/drawing/2014/main" id="{27C22422-3915-4A29-A25A-C2EE3248E55E}"/>
                  </a:ext>
                </a:extLst>
              </p:cNvPr>
              <p:cNvSpPr/>
              <p:nvPr/>
            </p:nvSpPr>
            <p:spPr>
              <a:xfrm rot="16200000">
                <a:off x="2155426" y="8573712"/>
                <a:ext cx="1058407" cy="1058407"/>
              </a:xfrm>
              <a:prstGeom prst="arc">
                <a:avLst>
                  <a:gd name="adj1" fmla="val 10910144"/>
                  <a:gd name="adj2" fmla="val 5304986"/>
                </a:avLst>
              </a:prstGeom>
              <a:grpFill/>
              <a:ln w="63500">
                <a:solidFill>
                  <a:srgbClr val="1A222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MA" sz="1941">
                  <a:solidFill>
                    <a:srgbClr val="1A222D"/>
                  </a:solidFill>
                </a:endParaRPr>
              </a:p>
            </p:txBody>
          </p:sp>
          <p:sp>
            <p:nvSpPr>
              <p:cNvPr id="213" name="Arc 212">
                <a:extLst>
                  <a:ext uri="{FF2B5EF4-FFF2-40B4-BE49-F238E27FC236}">
                    <a16:creationId xmlns:a16="http://schemas.microsoft.com/office/drawing/2014/main" id="{28B42A6B-E89E-4767-AC20-7F7C68E2EFB4}"/>
                  </a:ext>
                </a:extLst>
              </p:cNvPr>
              <p:cNvSpPr/>
              <p:nvPr/>
            </p:nvSpPr>
            <p:spPr>
              <a:xfrm rot="16200000">
                <a:off x="2291640" y="8699230"/>
                <a:ext cx="792311" cy="792311"/>
              </a:xfrm>
              <a:prstGeom prst="arc">
                <a:avLst>
                  <a:gd name="adj1" fmla="val 10910144"/>
                  <a:gd name="adj2" fmla="val 5314118"/>
                </a:avLst>
              </a:prstGeom>
              <a:grpFill/>
              <a:ln w="63500">
                <a:solidFill>
                  <a:srgbClr val="1A222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MA" sz="1941">
                  <a:solidFill>
                    <a:srgbClr val="1A222D"/>
                  </a:solidFill>
                </a:endParaRPr>
              </a:p>
            </p:txBody>
          </p:sp>
          <p:sp>
            <p:nvSpPr>
              <p:cNvPr id="214" name="Arc 213">
                <a:extLst>
                  <a:ext uri="{FF2B5EF4-FFF2-40B4-BE49-F238E27FC236}">
                    <a16:creationId xmlns:a16="http://schemas.microsoft.com/office/drawing/2014/main" id="{AA9698C0-D7B5-445D-9AE1-01882E592BD9}"/>
                  </a:ext>
                </a:extLst>
              </p:cNvPr>
              <p:cNvSpPr/>
              <p:nvPr/>
            </p:nvSpPr>
            <p:spPr>
              <a:xfrm rot="16200000">
                <a:off x="2416981" y="8825940"/>
                <a:ext cx="525712" cy="525712"/>
              </a:xfrm>
              <a:prstGeom prst="arc">
                <a:avLst>
                  <a:gd name="adj1" fmla="val 10910144"/>
                  <a:gd name="adj2" fmla="val 5387012"/>
                </a:avLst>
              </a:prstGeom>
              <a:grpFill/>
              <a:ln w="63500">
                <a:solidFill>
                  <a:srgbClr val="1A222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MA" sz="1941">
                  <a:solidFill>
                    <a:srgbClr val="1A222D"/>
                  </a:solidFill>
                </a:endParaRPr>
              </a:p>
            </p:txBody>
          </p:sp>
          <p:sp>
            <p:nvSpPr>
              <p:cNvPr id="215" name="Arc 214">
                <a:extLst>
                  <a:ext uri="{FF2B5EF4-FFF2-40B4-BE49-F238E27FC236}">
                    <a16:creationId xmlns:a16="http://schemas.microsoft.com/office/drawing/2014/main" id="{50FC57DA-16E5-47B4-9DB0-272B3042DE64}"/>
                  </a:ext>
                </a:extLst>
              </p:cNvPr>
              <p:cNvSpPr/>
              <p:nvPr/>
            </p:nvSpPr>
            <p:spPr>
              <a:xfrm rot="16200000">
                <a:off x="2537533" y="8939595"/>
                <a:ext cx="283884" cy="283884"/>
              </a:xfrm>
              <a:prstGeom prst="arc">
                <a:avLst>
                  <a:gd name="adj1" fmla="val 10910144"/>
                  <a:gd name="adj2" fmla="val 5627560"/>
                </a:avLst>
              </a:prstGeom>
              <a:grpFill/>
              <a:ln w="63500">
                <a:solidFill>
                  <a:srgbClr val="1A222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MA" sz="1941" dirty="0">
                  <a:solidFill>
                    <a:srgbClr val="1A222D"/>
                  </a:solidFill>
                </a:endParaRPr>
              </a:p>
            </p:txBody>
          </p:sp>
        </p:grpSp>
        <p:sp>
          <p:nvSpPr>
            <p:cNvPr id="206" name="Rectangle 205">
              <a:extLst>
                <a:ext uri="{FF2B5EF4-FFF2-40B4-BE49-F238E27FC236}">
                  <a16:creationId xmlns:a16="http://schemas.microsoft.com/office/drawing/2014/main" id="{C308104D-70D2-468D-A54C-31785F8D5BBB}"/>
                </a:ext>
              </a:extLst>
            </p:cNvPr>
            <p:cNvSpPr>
              <a:spLocks/>
            </p:cNvSpPr>
            <p:nvPr/>
          </p:nvSpPr>
          <p:spPr>
            <a:xfrm>
              <a:off x="2720510" y="9184855"/>
              <a:ext cx="455875" cy="104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38844" rIns="0" bIns="0" numCol="1" spcCol="0" rtlCol="0" fromWordArt="0" anchor="ctr" anchorCtr="0" forceAA="0" compatLnSpc="1">
              <a:prstTxWarp prst="textNoShape">
                <a:avLst/>
              </a:prstTxWarp>
              <a:spAutoFit/>
            </a:bodyPr>
            <a:lstStyle/>
            <a:p>
              <a:pPr rtl="1">
                <a:lnSpc>
                  <a:spcPct val="50000"/>
                </a:lnSpc>
              </a:pPr>
              <a:r>
                <a:rPr lang="fr-MA" sz="845" i="1" dirty="0">
                  <a:solidFill>
                    <a:srgbClr val="1A222D"/>
                  </a:solidFill>
                  <a:latin typeface="Open Sans" panose="020B0606030504020204" pitchFamily="34" charset="0"/>
                  <a:ea typeface="Open Sans" panose="020B0606030504020204" pitchFamily="34" charset="0"/>
                  <a:cs typeface="Mothanna" panose="02000503000000000000" pitchFamily="2" charset="-78"/>
                </a:rPr>
                <a:t>MS Office</a:t>
              </a:r>
              <a:endParaRPr lang="ar-MA" sz="845" i="1" dirty="0">
                <a:solidFill>
                  <a:srgbClr val="1A222D"/>
                </a:solidFill>
                <a:latin typeface="Open Sans" panose="020B0606030504020204" pitchFamily="34" charset="0"/>
                <a:ea typeface="Open Sans" panose="020B0606030504020204" pitchFamily="34" charset="0"/>
                <a:cs typeface="Mothanna" panose="02000503000000000000" pitchFamily="2" charset="-78"/>
              </a:endParaRPr>
            </a:p>
          </p:txBody>
        </p:sp>
        <p:sp>
          <p:nvSpPr>
            <p:cNvPr id="207" name="Rectangle 206">
              <a:extLst>
                <a:ext uri="{FF2B5EF4-FFF2-40B4-BE49-F238E27FC236}">
                  <a16:creationId xmlns:a16="http://schemas.microsoft.com/office/drawing/2014/main" id="{1D5CA749-3F6F-4AF2-9F07-4C66CA4C5645}"/>
                </a:ext>
              </a:extLst>
            </p:cNvPr>
            <p:cNvSpPr>
              <a:spLocks/>
            </p:cNvSpPr>
            <p:nvPr/>
          </p:nvSpPr>
          <p:spPr>
            <a:xfrm>
              <a:off x="2734253" y="9311775"/>
              <a:ext cx="763614" cy="104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8844" rIns="0" bIns="0" numCol="1" spcCol="0" rtlCol="0" fromWordArt="0" anchor="ctr" anchorCtr="0" forceAA="0" compatLnSpc="1">
              <a:prstTxWarp prst="textNoShape">
                <a:avLst/>
              </a:prstTxWarp>
              <a:spAutoFit/>
            </a:bodyPr>
            <a:lstStyle/>
            <a:p>
              <a:pPr rtl="1">
                <a:lnSpc>
                  <a:spcPct val="50000"/>
                </a:lnSpc>
              </a:pPr>
              <a:r>
                <a:rPr lang="fr-MA" sz="845" i="1" dirty="0">
                  <a:solidFill>
                    <a:srgbClr val="1A222D"/>
                  </a:solidFill>
                  <a:latin typeface="Open Sans" panose="020B0606030504020204" pitchFamily="34" charset="0"/>
                  <a:ea typeface="Open Sans" panose="020B0606030504020204" pitchFamily="34" charset="0"/>
                  <a:cs typeface="Mothanna" panose="02000503000000000000" pitchFamily="2" charset="-78"/>
                </a:rPr>
                <a:t>Adobe Photoshop</a:t>
              </a:r>
              <a:endParaRPr lang="ar-MA" sz="845" i="1" dirty="0">
                <a:solidFill>
                  <a:srgbClr val="1A222D"/>
                </a:solidFill>
                <a:latin typeface="Open Sans" panose="020B0606030504020204" pitchFamily="34" charset="0"/>
                <a:ea typeface="Open Sans" panose="020B0606030504020204" pitchFamily="34" charset="0"/>
                <a:cs typeface="Mothanna" panose="02000503000000000000" pitchFamily="2" charset="-78"/>
              </a:endParaRPr>
            </a:p>
          </p:txBody>
        </p:sp>
        <p:sp>
          <p:nvSpPr>
            <p:cNvPr id="208" name="Rectangle 207">
              <a:extLst>
                <a:ext uri="{FF2B5EF4-FFF2-40B4-BE49-F238E27FC236}">
                  <a16:creationId xmlns:a16="http://schemas.microsoft.com/office/drawing/2014/main" id="{6A73022D-7752-4D6F-845D-B789C002A765}"/>
                </a:ext>
              </a:extLst>
            </p:cNvPr>
            <p:cNvSpPr>
              <a:spLocks/>
            </p:cNvSpPr>
            <p:nvPr/>
          </p:nvSpPr>
          <p:spPr>
            <a:xfrm>
              <a:off x="2728983" y="9455381"/>
              <a:ext cx="576424" cy="104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8844" rIns="0" bIns="0" numCol="1" spcCol="0" rtlCol="0" fromWordArt="0" anchor="ctr" anchorCtr="0" forceAA="0" compatLnSpc="1">
              <a:prstTxWarp prst="textNoShape">
                <a:avLst/>
              </a:prstTxWarp>
              <a:spAutoFit/>
            </a:bodyPr>
            <a:lstStyle/>
            <a:p>
              <a:pPr rtl="1">
                <a:lnSpc>
                  <a:spcPct val="50000"/>
                </a:lnSpc>
              </a:pPr>
              <a:r>
                <a:rPr lang="fr-MA" sz="845" i="1" dirty="0">
                  <a:solidFill>
                    <a:srgbClr val="1A222D"/>
                  </a:solidFill>
                  <a:latin typeface="Open Sans" panose="020B0606030504020204" pitchFamily="34" charset="0"/>
                  <a:ea typeface="Open Sans" panose="020B0606030504020204" pitchFamily="34" charset="0"/>
                  <a:cs typeface="Mothanna" panose="02000503000000000000" pitchFamily="2" charset="-78"/>
                </a:rPr>
                <a:t>Management</a:t>
              </a:r>
              <a:endParaRPr lang="ar-MA" sz="845" i="1" dirty="0">
                <a:solidFill>
                  <a:srgbClr val="1A222D"/>
                </a:solidFill>
                <a:latin typeface="Open Sans" panose="020B0606030504020204" pitchFamily="34" charset="0"/>
                <a:ea typeface="Open Sans" panose="020B0606030504020204" pitchFamily="34" charset="0"/>
                <a:cs typeface="Mothanna" panose="02000503000000000000" pitchFamily="2" charset="-78"/>
              </a:endParaRPr>
            </a:p>
          </p:txBody>
        </p:sp>
        <p:sp>
          <p:nvSpPr>
            <p:cNvPr id="209" name="Rectangle 208">
              <a:extLst>
                <a:ext uri="{FF2B5EF4-FFF2-40B4-BE49-F238E27FC236}">
                  <a16:creationId xmlns:a16="http://schemas.microsoft.com/office/drawing/2014/main" id="{D8DCAFE4-6125-4022-912F-FA63613950D1}"/>
                </a:ext>
              </a:extLst>
            </p:cNvPr>
            <p:cNvSpPr>
              <a:spLocks/>
            </p:cNvSpPr>
            <p:nvPr/>
          </p:nvSpPr>
          <p:spPr>
            <a:xfrm>
              <a:off x="2739432" y="9595650"/>
              <a:ext cx="466488" cy="104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8844" rIns="0" bIns="0" numCol="1" spcCol="0" rtlCol="0" fromWordArt="0" anchor="ctr" anchorCtr="0" forceAA="0" compatLnSpc="1">
              <a:prstTxWarp prst="textNoShape">
                <a:avLst/>
              </a:prstTxWarp>
              <a:spAutoFit/>
            </a:bodyPr>
            <a:lstStyle/>
            <a:p>
              <a:pPr rtl="1">
                <a:lnSpc>
                  <a:spcPct val="50000"/>
                </a:lnSpc>
              </a:pPr>
              <a:r>
                <a:rPr lang="fr-MA" sz="845" i="1" dirty="0">
                  <a:solidFill>
                    <a:srgbClr val="1A222D"/>
                  </a:solidFill>
                  <a:latin typeface="Open Sans" panose="020B0606030504020204" pitchFamily="34" charset="0"/>
                  <a:ea typeface="Open Sans" panose="020B0606030504020204" pitchFamily="34" charset="0"/>
                  <a:cs typeface="Mothanna" panose="02000503000000000000" pitchFamily="2" charset="-78"/>
                </a:rPr>
                <a:t>Leadership</a:t>
              </a:r>
              <a:endParaRPr lang="ar-MA" sz="845" i="1" dirty="0">
                <a:solidFill>
                  <a:srgbClr val="1A222D"/>
                </a:solidFill>
                <a:latin typeface="Open Sans" panose="020B0606030504020204" pitchFamily="34" charset="0"/>
                <a:ea typeface="Open Sans" panose="020B0606030504020204" pitchFamily="34" charset="0"/>
                <a:cs typeface="Mothanna" panose="02000503000000000000" pitchFamily="2" charset="-78"/>
              </a:endParaRPr>
            </a:p>
          </p:txBody>
        </p:sp>
        <p:sp>
          <p:nvSpPr>
            <p:cNvPr id="210" name="Rectangle 209">
              <a:extLst>
                <a:ext uri="{FF2B5EF4-FFF2-40B4-BE49-F238E27FC236}">
                  <a16:creationId xmlns:a16="http://schemas.microsoft.com/office/drawing/2014/main" id="{E769B65D-A356-40C9-8300-9861B54524AF}"/>
                </a:ext>
              </a:extLst>
            </p:cNvPr>
            <p:cNvSpPr>
              <a:spLocks/>
            </p:cNvSpPr>
            <p:nvPr/>
          </p:nvSpPr>
          <p:spPr>
            <a:xfrm>
              <a:off x="2720915" y="9737339"/>
              <a:ext cx="415976" cy="104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8844" rIns="0" bIns="0" numCol="1" spcCol="0" rtlCol="0" fromWordArt="0" anchor="ctr" anchorCtr="0" forceAA="0" compatLnSpc="1">
              <a:prstTxWarp prst="textNoShape">
                <a:avLst/>
              </a:prstTxWarp>
              <a:spAutoFit/>
            </a:bodyPr>
            <a:lstStyle/>
            <a:p>
              <a:pPr rtl="1">
                <a:lnSpc>
                  <a:spcPct val="50000"/>
                </a:lnSpc>
              </a:pPr>
              <a:r>
                <a:rPr lang="fr-MA" sz="845" i="1" dirty="0">
                  <a:solidFill>
                    <a:srgbClr val="1A222D"/>
                  </a:solidFill>
                  <a:latin typeface="Open Sans" panose="020B0606030504020204" pitchFamily="34" charset="0"/>
                  <a:ea typeface="Open Sans" panose="020B0606030504020204" pitchFamily="34" charset="0"/>
                  <a:cs typeface="Mothanna" panose="02000503000000000000" pitchFamily="2" charset="-78"/>
                </a:rPr>
                <a:t>Créativité</a:t>
              </a:r>
              <a:endParaRPr lang="ar-MA" sz="845" i="1" dirty="0">
                <a:solidFill>
                  <a:srgbClr val="1A222D"/>
                </a:solidFill>
                <a:latin typeface="Open Sans" panose="020B0606030504020204" pitchFamily="34" charset="0"/>
                <a:ea typeface="Open Sans" panose="020B0606030504020204" pitchFamily="34" charset="0"/>
                <a:cs typeface="Mothanna" panose="02000503000000000000" pitchFamily="2" charset="-78"/>
              </a:endParaRPr>
            </a:p>
          </p:txBody>
        </p:sp>
      </p:grpSp>
      <p:grpSp>
        <p:nvGrpSpPr>
          <p:cNvPr id="63" name="Group 62">
            <a:extLst>
              <a:ext uri="{FF2B5EF4-FFF2-40B4-BE49-F238E27FC236}">
                <a16:creationId xmlns:a16="http://schemas.microsoft.com/office/drawing/2014/main" id="{0639A4FB-3B73-4BC7-AD6E-9CB83BBCC22E}"/>
              </a:ext>
            </a:extLst>
          </p:cNvPr>
          <p:cNvGrpSpPr/>
          <p:nvPr/>
        </p:nvGrpSpPr>
        <p:grpSpPr>
          <a:xfrm>
            <a:off x="336426" y="1635284"/>
            <a:ext cx="3219024" cy="555051"/>
            <a:chOff x="4794490" y="2750187"/>
            <a:chExt cx="2983322" cy="514410"/>
          </a:xfrm>
        </p:grpSpPr>
        <p:grpSp>
          <p:nvGrpSpPr>
            <p:cNvPr id="68" name="Group 67">
              <a:extLst>
                <a:ext uri="{FF2B5EF4-FFF2-40B4-BE49-F238E27FC236}">
                  <a16:creationId xmlns:a16="http://schemas.microsoft.com/office/drawing/2014/main" id="{9639F53C-6CE1-492B-92AB-6D412C720D9D}"/>
                </a:ext>
              </a:extLst>
            </p:cNvPr>
            <p:cNvGrpSpPr/>
            <p:nvPr/>
          </p:nvGrpSpPr>
          <p:grpSpPr>
            <a:xfrm>
              <a:off x="4794490" y="2750187"/>
              <a:ext cx="2983322" cy="514410"/>
              <a:chOff x="1799860" y="1049143"/>
              <a:chExt cx="2983322" cy="514410"/>
            </a:xfrm>
          </p:grpSpPr>
          <p:grpSp>
            <p:nvGrpSpPr>
              <p:cNvPr id="70" name="Group 69">
                <a:extLst>
                  <a:ext uri="{FF2B5EF4-FFF2-40B4-BE49-F238E27FC236}">
                    <a16:creationId xmlns:a16="http://schemas.microsoft.com/office/drawing/2014/main" id="{71C39053-0699-4AA4-8168-633D484CA9E2}"/>
                  </a:ext>
                </a:extLst>
              </p:cNvPr>
              <p:cNvGrpSpPr/>
              <p:nvPr/>
            </p:nvGrpSpPr>
            <p:grpSpPr>
              <a:xfrm>
                <a:off x="2033247" y="1084081"/>
                <a:ext cx="2454746" cy="479472"/>
                <a:chOff x="499441" y="1086301"/>
                <a:chExt cx="2454746" cy="479472"/>
              </a:xfrm>
            </p:grpSpPr>
            <p:sp>
              <p:nvSpPr>
                <p:cNvPr id="74" name="Rectangle 73">
                  <a:extLst>
                    <a:ext uri="{FF2B5EF4-FFF2-40B4-BE49-F238E27FC236}">
                      <a16:creationId xmlns:a16="http://schemas.microsoft.com/office/drawing/2014/main" id="{49D755D7-BC55-49A4-B638-294BCEFB373D}"/>
                    </a:ext>
                  </a:extLst>
                </p:cNvPr>
                <p:cNvSpPr/>
                <p:nvPr/>
              </p:nvSpPr>
              <p:spPr>
                <a:xfrm>
                  <a:off x="1990014" y="1093710"/>
                  <a:ext cx="964173" cy="15272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1">
                    <a:lnSpc>
                      <a:spcPct val="107000"/>
                    </a:lnSpc>
                    <a:spcAft>
                      <a:spcPts val="738"/>
                    </a:spcAft>
                  </a:pPr>
                  <a:r>
                    <a:rPr lang="ar-DZ" sz="1079" dirty="0">
                      <a:latin typeface="Mothanna" panose="02000503000000000000" pitchFamily="2" charset="-78"/>
                      <a:ea typeface="Open Sans" panose="020B0606030504020204" pitchFamily="34" charset="0"/>
                      <a:cs typeface="Mothanna" panose="02000503000000000000" pitchFamily="2" charset="-78"/>
                    </a:rPr>
                    <a:t>المملكة المغربية </a:t>
                  </a:r>
                  <a:r>
                    <a:rPr lang="ar-MA" sz="1079" dirty="0">
                      <a:latin typeface="Mothanna" panose="02000503000000000000" pitchFamily="2" charset="-78"/>
                      <a:ea typeface="Open Sans" panose="020B0606030504020204" pitchFamily="34" charset="0"/>
                      <a:cs typeface="Mothanna" panose="02000503000000000000" pitchFamily="2" charset="-78"/>
                    </a:rPr>
                    <a:t>,</a:t>
                  </a:r>
                  <a:r>
                    <a:rPr lang="ar-DZ" sz="1079" dirty="0">
                      <a:latin typeface="Mothanna" panose="02000503000000000000" pitchFamily="2" charset="-78"/>
                      <a:ea typeface="Open Sans" panose="020B0606030504020204" pitchFamily="34" charset="0"/>
                      <a:cs typeface="Mothanna" panose="02000503000000000000" pitchFamily="2" charset="-78"/>
                    </a:rPr>
                    <a:t>الرباط</a:t>
                  </a:r>
                  <a:endParaRPr lang="fr-FR" sz="971" dirty="0">
                    <a:latin typeface="Mothanna" panose="02000503000000000000" pitchFamily="2" charset="-78"/>
                    <a:ea typeface="Open Sans" panose="020B0606030504020204" pitchFamily="34" charset="0"/>
                    <a:cs typeface="Mothanna" panose="02000503000000000000" pitchFamily="2" charset="-78"/>
                  </a:endParaRPr>
                </a:p>
              </p:txBody>
            </p:sp>
            <p:sp>
              <p:nvSpPr>
                <p:cNvPr id="75" name="Rectangle 74">
                  <a:extLst>
                    <a:ext uri="{FF2B5EF4-FFF2-40B4-BE49-F238E27FC236}">
                      <a16:creationId xmlns:a16="http://schemas.microsoft.com/office/drawing/2014/main" id="{E65F64D3-B0E0-4377-A6D7-9731342794FF}"/>
                    </a:ext>
                  </a:extLst>
                </p:cNvPr>
                <p:cNvSpPr/>
                <p:nvPr/>
              </p:nvSpPr>
              <p:spPr>
                <a:xfrm>
                  <a:off x="499441" y="1086301"/>
                  <a:ext cx="97754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79" i="1" dirty="0">
                      <a:latin typeface="Open Sans" panose="020B0606030504020204" pitchFamily="34" charset="0"/>
                      <a:ea typeface="Open Sans" panose="020B0606030504020204" pitchFamily="34" charset="0"/>
                      <a:cs typeface="Open Sans" panose="020B0606030504020204" pitchFamily="34" charset="0"/>
                    </a:rPr>
                    <a:t>00212600000000</a:t>
                  </a:r>
                  <a:endParaRPr lang="en-US" sz="1133" i="1" dirty="0">
                    <a:latin typeface="Open Sans" panose="020B0606030504020204" pitchFamily="34" charset="0"/>
                    <a:ea typeface="Open Sans" panose="020B0606030504020204" pitchFamily="34" charset="0"/>
                    <a:cs typeface="Open Sans" panose="020B0606030504020204" pitchFamily="34" charset="0"/>
                  </a:endParaRPr>
                </a:p>
              </p:txBody>
            </p:sp>
            <p:sp>
              <p:nvSpPr>
                <p:cNvPr id="76" name="Rectangle 75">
                  <a:extLst>
                    <a:ext uri="{FF2B5EF4-FFF2-40B4-BE49-F238E27FC236}">
                      <a16:creationId xmlns:a16="http://schemas.microsoft.com/office/drawing/2014/main" id="{70430790-4365-4F66-B8E2-13EE2714366F}"/>
                    </a:ext>
                  </a:extLst>
                </p:cNvPr>
                <p:cNvSpPr/>
                <p:nvPr/>
              </p:nvSpPr>
              <p:spPr>
                <a:xfrm>
                  <a:off x="519319" y="1411862"/>
                  <a:ext cx="1149876"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79" i="1" dirty="0">
                      <a:latin typeface="Open Sans" panose="020B0606030504020204" pitchFamily="34" charset="0"/>
                      <a:ea typeface="Open Sans" panose="020B0606030504020204" pitchFamily="34" charset="0"/>
                      <a:cs typeface="Open Sans" panose="020B0606030504020204" pitchFamily="34" charset="0"/>
                    </a:rPr>
                    <a:t>info@Bestfreecv.com</a:t>
                  </a:r>
                  <a:endParaRPr lang="fr-FR" sz="1079" i="1"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71" name="شكل حر 78">
                <a:extLst>
                  <a:ext uri="{FF2B5EF4-FFF2-40B4-BE49-F238E27FC236}">
                    <a16:creationId xmlns:a16="http://schemas.microsoft.com/office/drawing/2014/main" id="{1F3999E9-977A-427E-85E9-5DA84DE5E581}"/>
                  </a:ext>
                </a:extLst>
              </p:cNvPr>
              <p:cNvSpPr>
                <a:spLocks noChangeAspect="1"/>
              </p:cNvSpPr>
              <p:nvPr/>
            </p:nvSpPr>
            <p:spPr>
              <a:xfrm>
                <a:off x="4651488" y="1089333"/>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rgbClr val="1A222D"/>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fr-MA" sz="3021">
                  <a:solidFill>
                    <a:schemeClr val="tx1"/>
                  </a:solidFill>
                </a:endParaRPr>
              </a:p>
            </p:txBody>
          </p:sp>
          <p:sp>
            <p:nvSpPr>
              <p:cNvPr id="72" name="شكل حر 85">
                <a:extLst>
                  <a:ext uri="{FF2B5EF4-FFF2-40B4-BE49-F238E27FC236}">
                    <a16:creationId xmlns:a16="http://schemas.microsoft.com/office/drawing/2014/main" id="{425625ED-0251-46BE-A7DF-A18E3B332DED}"/>
                  </a:ext>
                </a:extLst>
              </p:cNvPr>
              <p:cNvSpPr>
                <a:spLocks noChangeAspect="1"/>
              </p:cNvSpPr>
              <p:nvPr/>
            </p:nvSpPr>
            <p:spPr>
              <a:xfrm>
                <a:off x="1799860" y="1413713"/>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rgbClr val="1A22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fr-MA" sz="3021">
                  <a:solidFill>
                    <a:schemeClr val="tx1"/>
                  </a:solidFill>
                </a:endParaRPr>
              </a:p>
            </p:txBody>
          </p:sp>
          <p:sp>
            <p:nvSpPr>
              <p:cNvPr id="73" name="Freeform: Shape 72">
                <a:extLst>
                  <a:ext uri="{FF2B5EF4-FFF2-40B4-BE49-F238E27FC236}">
                    <a16:creationId xmlns:a16="http://schemas.microsoft.com/office/drawing/2014/main" id="{208A4B2E-1B68-49F9-A347-63A0E9BEAF5E}"/>
                  </a:ext>
                </a:extLst>
              </p:cNvPr>
              <p:cNvSpPr/>
              <p:nvPr/>
            </p:nvSpPr>
            <p:spPr>
              <a:xfrm>
                <a:off x="1800969" y="1049143"/>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rgbClr val="1A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MA" sz="3021" dirty="0">
                  <a:solidFill>
                    <a:schemeClr val="tx1"/>
                  </a:solidFill>
                </a:endParaRPr>
              </a:p>
            </p:txBody>
          </p:sp>
        </p:grpSp>
        <p:grpSp>
          <p:nvGrpSpPr>
            <p:cNvPr id="65" name="Group 64">
              <a:extLst>
                <a:ext uri="{FF2B5EF4-FFF2-40B4-BE49-F238E27FC236}">
                  <a16:creationId xmlns:a16="http://schemas.microsoft.com/office/drawing/2014/main" id="{F87817DD-CE67-4D91-A0A1-0302BED5FB55}"/>
                </a:ext>
              </a:extLst>
            </p:cNvPr>
            <p:cNvGrpSpPr/>
            <p:nvPr/>
          </p:nvGrpSpPr>
          <p:grpSpPr>
            <a:xfrm>
              <a:off x="6579033" y="3127430"/>
              <a:ext cx="1189823" cy="133191"/>
              <a:chOff x="6579033" y="3127430"/>
              <a:chExt cx="1189823" cy="133191"/>
            </a:xfrm>
          </p:grpSpPr>
          <p:sp>
            <p:nvSpPr>
              <p:cNvPr id="66" name="Rectangle 65">
                <a:extLst>
                  <a:ext uri="{FF2B5EF4-FFF2-40B4-BE49-F238E27FC236}">
                    <a16:creationId xmlns:a16="http://schemas.microsoft.com/office/drawing/2014/main" id="{67DA9D75-0C0C-4C9F-872D-39933C4B088C}"/>
                  </a:ext>
                </a:extLst>
              </p:cNvPr>
              <p:cNvSpPr/>
              <p:nvPr/>
            </p:nvSpPr>
            <p:spPr>
              <a:xfrm>
                <a:off x="6579033" y="3127430"/>
                <a:ext cx="1047207" cy="124776"/>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r" rtl="1">
                  <a:lnSpc>
                    <a:spcPct val="107000"/>
                  </a:lnSpc>
                  <a:spcAft>
                    <a:spcPts val="738"/>
                  </a:spcAft>
                </a:pPr>
                <a:r>
                  <a:rPr lang="ar-MA" sz="1079" dirty="0">
                    <a:solidFill>
                      <a:schemeClr val="tx1"/>
                    </a:solidFill>
                    <a:latin typeface="Mothanna" panose="02000503000000000000" pitchFamily="2" charset="-78"/>
                    <a:ea typeface="Open Sans" panose="020B0606030504020204" pitchFamily="34" charset="0"/>
                    <a:cs typeface="Mothanna" panose="02000503000000000000" pitchFamily="2" charset="-78"/>
                  </a:rPr>
                  <a:t>28 سنة, </a:t>
                </a:r>
                <a:r>
                  <a:rPr lang="ar-DZ" sz="1079" dirty="0">
                    <a:solidFill>
                      <a:schemeClr val="tx1"/>
                    </a:solidFill>
                    <a:latin typeface="Mothanna" panose="02000503000000000000" pitchFamily="2" charset="-78"/>
                    <a:ea typeface="Open Sans" panose="020B0606030504020204" pitchFamily="34" charset="0"/>
                    <a:cs typeface="Mothanna" panose="02000503000000000000" pitchFamily="2" charset="-78"/>
                  </a:rPr>
                  <a:t>أعزب</a:t>
                </a:r>
                <a:endParaRPr lang="fr-FR" sz="971" dirty="0">
                  <a:solidFill>
                    <a:schemeClr val="tx1"/>
                  </a:solidFill>
                  <a:latin typeface="Mothanna" panose="02000503000000000000" pitchFamily="2" charset="-78"/>
                  <a:ea typeface="Open Sans" panose="020B0606030504020204" pitchFamily="34" charset="0"/>
                  <a:cs typeface="Mothanna" panose="02000503000000000000" pitchFamily="2" charset="-78"/>
                </a:endParaRPr>
              </a:p>
            </p:txBody>
          </p:sp>
          <p:sp>
            <p:nvSpPr>
              <p:cNvPr id="67" name="Heart 66">
                <a:extLst>
                  <a:ext uri="{FF2B5EF4-FFF2-40B4-BE49-F238E27FC236}">
                    <a16:creationId xmlns:a16="http://schemas.microsoft.com/office/drawing/2014/main" id="{15B2182E-5C4E-40DE-9C59-2A684C348E0A}"/>
                  </a:ext>
                </a:extLst>
              </p:cNvPr>
              <p:cNvSpPr/>
              <p:nvPr/>
            </p:nvSpPr>
            <p:spPr>
              <a:xfrm>
                <a:off x="7644080" y="3135845"/>
                <a:ext cx="124776" cy="124776"/>
              </a:xfrm>
              <a:prstGeom prst="heart">
                <a:avLst/>
              </a:prstGeom>
              <a:solidFill>
                <a:srgbClr val="1A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a:p>
            </p:txBody>
          </p:sp>
        </p:grpSp>
      </p:grpSp>
      <p:sp>
        <p:nvSpPr>
          <p:cNvPr id="78" name="Rectangle 77">
            <a:extLst>
              <a:ext uri="{FF2B5EF4-FFF2-40B4-BE49-F238E27FC236}">
                <a16:creationId xmlns:a16="http://schemas.microsoft.com/office/drawing/2014/main" id="{D72141D3-2C3D-4064-99A5-C39096AC6418}"/>
              </a:ext>
            </a:extLst>
          </p:cNvPr>
          <p:cNvSpPr/>
          <p:nvPr/>
        </p:nvSpPr>
        <p:spPr>
          <a:xfrm>
            <a:off x="109349" y="137801"/>
            <a:ext cx="3663057" cy="371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rtl="1">
              <a:lnSpc>
                <a:spcPct val="80000"/>
              </a:lnSpc>
            </a:pPr>
            <a:r>
              <a:rPr lang="ar-DZ" sz="3021" dirty="0">
                <a:solidFill>
                  <a:srgbClr val="1A222D"/>
                </a:solidFill>
                <a:latin typeface="Mothanna" panose="02000503000000000000" pitchFamily="2" charset="-78"/>
                <a:ea typeface="Times New Roman" panose="02020603050405020304" pitchFamily="18" charset="0"/>
                <a:cs typeface="Mothanna" panose="02000503000000000000" pitchFamily="2" charset="-78"/>
              </a:rPr>
              <a:t>ياسر عثمان باحلى</a:t>
            </a:r>
            <a:endParaRPr lang="fr-FR" sz="3021" dirty="0">
              <a:solidFill>
                <a:srgbClr val="1A222D"/>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79" name="Text Box 5">
            <a:extLst>
              <a:ext uri="{FF2B5EF4-FFF2-40B4-BE49-F238E27FC236}">
                <a16:creationId xmlns:a16="http://schemas.microsoft.com/office/drawing/2014/main" id="{D12835A5-E67D-45B8-9744-A6B86907FD86}"/>
              </a:ext>
            </a:extLst>
          </p:cNvPr>
          <p:cNvSpPr txBox="1">
            <a:spLocks noChangeArrowheads="1"/>
          </p:cNvSpPr>
          <p:nvPr/>
        </p:nvSpPr>
        <p:spPr bwMode="auto">
          <a:xfrm>
            <a:off x="441303" y="537730"/>
            <a:ext cx="3009272" cy="7672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84406" tIns="42203" rIns="84406" bIns="42203" numCol="1" anchor="t" anchorCtr="0" compatLnSpc="1">
            <a:prstTxWarp prst="textNoShape">
              <a:avLst/>
            </a:prstTxWarp>
            <a:spAutoFit/>
          </a:bodyPr>
          <a:lstStyle/>
          <a:p>
            <a:pPr algn="just" rtl="1"/>
            <a:r>
              <a:rPr lang="ar-MA" sz="1108" dirty="0">
                <a:solidFill>
                  <a:srgbClr val="1A222D"/>
                </a:solidFill>
                <a:latin typeface="Mothanna" panose="02000503000000000000" pitchFamily="2" charset="-78"/>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مهتم بمجال الجرافيك وتصميم واجهات </a:t>
            </a:r>
            <a:endParaRPr lang="fr-FR" sz="1108" dirty="0">
              <a:solidFill>
                <a:srgbClr val="1A222D"/>
              </a:solidFill>
              <a:latin typeface="Mothanna" panose="02000503000000000000" pitchFamily="2" charset="-78"/>
              <a:cs typeface="Mothanna" panose="02000503000000000000" pitchFamily="2" charset="-78"/>
            </a:endParaRPr>
          </a:p>
        </p:txBody>
      </p:sp>
      <p:sp>
        <p:nvSpPr>
          <p:cNvPr id="80" name="Freeform: Shape 79">
            <a:extLst>
              <a:ext uri="{FF2B5EF4-FFF2-40B4-BE49-F238E27FC236}">
                <a16:creationId xmlns:a16="http://schemas.microsoft.com/office/drawing/2014/main" id="{2911B796-954D-4ED8-AE30-258E5E38E26E}"/>
              </a:ext>
            </a:extLst>
          </p:cNvPr>
          <p:cNvSpPr/>
          <p:nvPr/>
        </p:nvSpPr>
        <p:spPr>
          <a:xfrm>
            <a:off x="4036244" y="2776637"/>
            <a:ext cx="3386524" cy="434323"/>
          </a:xfrm>
          <a:custGeom>
            <a:avLst/>
            <a:gdLst>
              <a:gd name="connsiteX0" fmla="*/ 67088 w 3138558"/>
              <a:gd name="connsiteY0" fmla="*/ 0 h 402521"/>
              <a:gd name="connsiteX1" fmla="*/ 3138558 w 3138558"/>
              <a:gd name="connsiteY1" fmla="*/ 0 h 402521"/>
              <a:gd name="connsiteX2" fmla="*/ 3138558 w 3138558"/>
              <a:gd name="connsiteY2" fmla="*/ 402521 h 402521"/>
              <a:gd name="connsiteX3" fmla="*/ 67088 w 3138558"/>
              <a:gd name="connsiteY3" fmla="*/ 402521 h 402521"/>
              <a:gd name="connsiteX4" fmla="*/ 0 w 3138558"/>
              <a:gd name="connsiteY4" fmla="*/ 335433 h 402521"/>
              <a:gd name="connsiteX5" fmla="*/ 0 w 3138558"/>
              <a:gd name="connsiteY5" fmla="*/ 67088 h 402521"/>
              <a:gd name="connsiteX6" fmla="*/ 67088 w 3138558"/>
              <a:gd name="connsiteY6" fmla="*/ 0 h 40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8558" h="402521">
                <a:moveTo>
                  <a:pt x="67088" y="0"/>
                </a:moveTo>
                <a:lnTo>
                  <a:pt x="3138558" y="0"/>
                </a:lnTo>
                <a:lnTo>
                  <a:pt x="3138558" y="402521"/>
                </a:lnTo>
                <a:lnTo>
                  <a:pt x="67088" y="402521"/>
                </a:lnTo>
                <a:cubicBezTo>
                  <a:pt x="30036" y="402521"/>
                  <a:pt x="0" y="372485"/>
                  <a:pt x="0" y="335433"/>
                </a:cubicBezTo>
                <a:lnTo>
                  <a:pt x="0" y="67088"/>
                </a:lnTo>
                <a:cubicBezTo>
                  <a:pt x="0" y="30036"/>
                  <a:pt x="30036" y="0"/>
                  <a:pt x="67088" y="0"/>
                </a:cubicBezTo>
                <a:close/>
              </a:path>
            </a:pathLst>
          </a:cu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rtl="1">
              <a:buSzPct val="150000"/>
            </a:pPr>
            <a:r>
              <a:rPr lang="ar-MA" sz="2590" b="1" dirty="0">
                <a:solidFill>
                  <a:srgbClr val="1A222D"/>
                </a:solidFill>
                <a:latin typeface="Mothanna" panose="02000503000000000000" pitchFamily="2" charset="-78"/>
                <a:ea typeface="Calibri" panose="020F0502020204030204" pitchFamily="34" charset="0"/>
                <a:cs typeface="Mothanna" panose="02000503000000000000" pitchFamily="2" charset="-78"/>
              </a:rPr>
              <a:t>المؤهلات التعليمية</a:t>
            </a:r>
            <a:endParaRPr lang="fr-FR" sz="3453" b="1" dirty="0">
              <a:solidFill>
                <a:srgbClr val="1A222D"/>
              </a:solidFill>
              <a:latin typeface="Mothanna" panose="02000503000000000000" pitchFamily="2" charset="-78"/>
              <a:ea typeface="Calibri" panose="020F0502020204030204" pitchFamily="34" charset="0"/>
              <a:cs typeface="Mothanna" panose="02000503000000000000" pitchFamily="2" charset="-78"/>
            </a:endParaRPr>
          </a:p>
        </p:txBody>
      </p:sp>
      <p:grpSp>
        <p:nvGrpSpPr>
          <p:cNvPr id="81" name="Group 80">
            <a:extLst>
              <a:ext uri="{FF2B5EF4-FFF2-40B4-BE49-F238E27FC236}">
                <a16:creationId xmlns:a16="http://schemas.microsoft.com/office/drawing/2014/main" id="{7A3B1558-8537-414D-9B83-EA294FCE4DA3}"/>
              </a:ext>
            </a:extLst>
          </p:cNvPr>
          <p:cNvGrpSpPr/>
          <p:nvPr/>
        </p:nvGrpSpPr>
        <p:grpSpPr>
          <a:xfrm>
            <a:off x="4037111" y="3330752"/>
            <a:ext cx="3372688" cy="1759711"/>
            <a:chOff x="3490954" y="3231962"/>
            <a:chExt cx="3125735" cy="1630863"/>
          </a:xfrm>
        </p:grpSpPr>
        <p:grpSp>
          <p:nvGrpSpPr>
            <p:cNvPr id="82" name="Group 81">
              <a:extLst>
                <a:ext uri="{FF2B5EF4-FFF2-40B4-BE49-F238E27FC236}">
                  <a16:creationId xmlns:a16="http://schemas.microsoft.com/office/drawing/2014/main" id="{88DFBBCE-6F19-451F-82FF-531A11E4EDD3}"/>
                </a:ext>
              </a:extLst>
            </p:cNvPr>
            <p:cNvGrpSpPr/>
            <p:nvPr/>
          </p:nvGrpSpPr>
          <p:grpSpPr>
            <a:xfrm>
              <a:off x="3490954" y="3231962"/>
              <a:ext cx="3125735" cy="1630863"/>
              <a:chOff x="1104509" y="1073555"/>
              <a:chExt cx="3125735" cy="1630863"/>
            </a:xfrm>
          </p:grpSpPr>
          <p:sp>
            <p:nvSpPr>
              <p:cNvPr id="85" name="Subtitle 2">
                <a:extLst>
                  <a:ext uri="{FF2B5EF4-FFF2-40B4-BE49-F238E27FC236}">
                    <a16:creationId xmlns:a16="http://schemas.microsoft.com/office/drawing/2014/main" id="{92ED42CE-E650-4C53-AFC6-13D667AE2524}"/>
                  </a:ext>
                </a:extLst>
              </p:cNvPr>
              <p:cNvSpPr/>
              <p:nvPr/>
            </p:nvSpPr>
            <p:spPr>
              <a:xfrm>
                <a:off x="1104509" y="1073555"/>
                <a:ext cx="2526177" cy="388595"/>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33" b="1" dirty="0">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rtl="1" fontAlgn="base">
                  <a:buFont typeface="Arial" panose="020B0604020202020204" pitchFamily="34" charset="0"/>
                  <a:buChar char="•"/>
                </a:pPr>
                <a:r>
                  <a:rPr lang="ar-DZ" sz="1133" dirty="0">
                    <a:latin typeface="Mothanna" panose="02000503000000000000" pitchFamily="2" charset="-78"/>
                    <a:cs typeface="Mothanna" panose="02000503000000000000" pitchFamily="2" charset="-78"/>
                  </a:rPr>
                  <a:t>الشعبة أو مجال التخصص</a:t>
                </a:r>
                <a:endParaRPr lang="fr-FR" sz="1133" dirty="0">
                  <a:latin typeface="Mothanna" panose="02000503000000000000" pitchFamily="2" charset="-78"/>
                  <a:cs typeface="Mothanna" panose="02000503000000000000" pitchFamily="2" charset="-78"/>
                </a:endParaRPr>
              </a:p>
            </p:txBody>
          </p:sp>
          <p:sp>
            <p:nvSpPr>
              <p:cNvPr id="86" name="Rectangle: Rounded Corners 85">
                <a:extLst>
                  <a:ext uri="{FF2B5EF4-FFF2-40B4-BE49-F238E27FC236}">
                    <a16:creationId xmlns:a16="http://schemas.microsoft.com/office/drawing/2014/main" id="{1D9EF686-597B-4FBF-975D-6100D1DCD99F}"/>
                  </a:ext>
                </a:extLst>
              </p:cNvPr>
              <p:cNvSpPr/>
              <p:nvPr/>
            </p:nvSpPr>
            <p:spPr>
              <a:xfrm>
                <a:off x="3696497" y="1166432"/>
                <a:ext cx="528723" cy="32400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971" b="1" i="1" dirty="0">
                    <a:solidFill>
                      <a:srgbClr val="1A222D"/>
                    </a:solidFill>
                  </a:rPr>
                  <a:t>2014</a:t>
                </a:r>
              </a:p>
              <a:p>
                <a:pPr algn="ctr"/>
                <a:r>
                  <a:rPr lang="fr-MA" sz="971" b="1" i="1" dirty="0">
                    <a:solidFill>
                      <a:srgbClr val="1A222D"/>
                    </a:solidFill>
                  </a:rPr>
                  <a:t>2015</a:t>
                </a:r>
              </a:p>
            </p:txBody>
          </p:sp>
          <p:sp>
            <p:nvSpPr>
              <p:cNvPr id="87" name="Rectangle: Rounded Corners 86">
                <a:extLst>
                  <a:ext uri="{FF2B5EF4-FFF2-40B4-BE49-F238E27FC236}">
                    <a16:creationId xmlns:a16="http://schemas.microsoft.com/office/drawing/2014/main" id="{2AA9FA5B-0FBB-4689-A068-D04C2B5F7133}"/>
                  </a:ext>
                </a:extLst>
              </p:cNvPr>
              <p:cNvSpPr/>
              <p:nvPr/>
            </p:nvSpPr>
            <p:spPr>
              <a:xfrm>
                <a:off x="3699009" y="1788415"/>
                <a:ext cx="528723" cy="32400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971" b="1" i="1" dirty="0">
                    <a:solidFill>
                      <a:srgbClr val="1A222D"/>
                    </a:solidFill>
                  </a:rPr>
                  <a:t>2014</a:t>
                </a:r>
              </a:p>
              <a:p>
                <a:pPr algn="ctr"/>
                <a:r>
                  <a:rPr lang="fr-MA" sz="971" b="1" i="1" dirty="0">
                    <a:solidFill>
                      <a:srgbClr val="1A222D"/>
                    </a:solidFill>
                  </a:rPr>
                  <a:t>2015</a:t>
                </a:r>
              </a:p>
            </p:txBody>
          </p:sp>
          <p:sp>
            <p:nvSpPr>
              <p:cNvPr id="88" name="Rectangle: Rounded Corners 87">
                <a:extLst>
                  <a:ext uri="{FF2B5EF4-FFF2-40B4-BE49-F238E27FC236}">
                    <a16:creationId xmlns:a16="http://schemas.microsoft.com/office/drawing/2014/main" id="{C947918F-BFE3-4567-8CBF-3FFB6792A90C}"/>
                  </a:ext>
                </a:extLst>
              </p:cNvPr>
              <p:cNvSpPr/>
              <p:nvPr/>
            </p:nvSpPr>
            <p:spPr>
              <a:xfrm>
                <a:off x="3701521" y="2380418"/>
                <a:ext cx="528723" cy="32400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971" b="1" i="1" dirty="0">
                    <a:solidFill>
                      <a:srgbClr val="1A222D"/>
                    </a:solidFill>
                  </a:rPr>
                  <a:t>2014</a:t>
                </a:r>
              </a:p>
              <a:p>
                <a:pPr algn="ctr"/>
                <a:r>
                  <a:rPr lang="fr-MA" sz="971" b="1" i="1" dirty="0">
                    <a:solidFill>
                      <a:srgbClr val="1A222D"/>
                    </a:solidFill>
                  </a:rPr>
                  <a:t>2015</a:t>
                </a:r>
              </a:p>
            </p:txBody>
          </p:sp>
        </p:grpSp>
        <p:sp>
          <p:nvSpPr>
            <p:cNvPr id="83" name="Subtitle 2">
              <a:extLst>
                <a:ext uri="{FF2B5EF4-FFF2-40B4-BE49-F238E27FC236}">
                  <a16:creationId xmlns:a16="http://schemas.microsoft.com/office/drawing/2014/main" id="{A8805564-1285-4685-B252-B0460393FAC0}"/>
                </a:ext>
              </a:extLst>
            </p:cNvPr>
            <p:cNvSpPr/>
            <p:nvPr/>
          </p:nvSpPr>
          <p:spPr>
            <a:xfrm>
              <a:off x="3497770" y="3857924"/>
              <a:ext cx="2526177" cy="388595"/>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33" b="1" dirty="0">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rtl="1" fontAlgn="base">
                <a:buFont typeface="Arial" panose="020B0604020202020204" pitchFamily="34" charset="0"/>
                <a:buChar char="•"/>
              </a:pPr>
              <a:r>
                <a:rPr lang="ar-DZ" sz="1133" dirty="0">
                  <a:latin typeface="Mothanna" panose="02000503000000000000" pitchFamily="2" charset="-78"/>
                  <a:cs typeface="Mothanna" panose="02000503000000000000" pitchFamily="2" charset="-78"/>
                </a:rPr>
                <a:t>الشعبة أو مجال التخصص</a:t>
              </a:r>
              <a:endParaRPr lang="fr-FR" sz="1133" dirty="0">
                <a:latin typeface="Mothanna" panose="02000503000000000000" pitchFamily="2" charset="-78"/>
                <a:cs typeface="Mothanna" panose="02000503000000000000" pitchFamily="2" charset="-78"/>
              </a:endParaRPr>
            </a:p>
          </p:txBody>
        </p:sp>
        <p:sp>
          <p:nvSpPr>
            <p:cNvPr id="84" name="Subtitle 2">
              <a:extLst>
                <a:ext uri="{FF2B5EF4-FFF2-40B4-BE49-F238E27FC236}">
                  <a16:creationId xmlns:a16="http://schemas.microsoft.com/office/drawing/2014/main" id="{036A709B-117C-4253-971E-C9DAADCEE48F}"/>
                </a:ext>
              </a:extLst>
            </p:cNvPr>
            <p:cNvSpPr/>
            <p:nvPr/>
          </p:nvSpPr>
          <p:spPr>
            <a:xfrm>
              <a:off x="3490954" y="4453906"/>
              <a:ext cx="2539809" cy="388595"/>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33" b="1" dirty="0">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rtl="1" fontAlgn="base">
                <a:buFont typeface="Arial" panose="020B0604020202020204" pitchFamily="34" charset="0"/>
                <a:buChar char="•"/>
              </a:pPr>
              <a:r>
                <a:rPr lang="ar-DZ" sz="1133" dirty="0">
                  <a:latin typeface="Mothanna" panose="02000503000000000000" pitchFamily="2" charset="-78"/>
                  <a:cs typeface="Mothanna" panose="02000503000000000000" pitchFamily="2" charset="-78"/>
                </a:rPr>
                <a:t>الشعبة أو مجال التخصص</a:t>
              </a:r>
              <a:endParaRPr lang="fr-FR" sz="1133" dirty="0">
                <a:latin typeface="Mothanna" panose="02000503000000000000" pitchFamily="2" charset="-78"/>
                <a:cs typeface="Mothanna" panose="02000503000000000000" pitchFamily="2" charset="-78"/>
              </a:endParaRPr>
            </a:p>
          </p:txBody>
        </p:sp>
      </p:grpSp>
      <p:sp>
        <p:nvSpPr>
          <p:cNvPr id="89" name="Freeform: Shape 88">
            <a:extLst>
              <a:ext uri="{FF2B5EF4-FFF2-40B4-BE49-F238E27FC236}">
                <a16:creationId xmlns:a16="http://schemas.microsoft.com/office/drawing/2014/main" id="{434974EE-8401-4A3D-B7AB-F7AF7355368F}"/>
              </a:ext>
            </a:extLst>
          </p:cNvPr>
          <p:cNvSpPr/>
          <p:nvPr/>
        </p:nvSpPr>
        <p:spPr>
          <a:xfrm>
            <a:off x="3935987" y="5905598"/>
            <a:ext cx="3386524" cy="434323"/>
          </a:xfrm>
          <a:custGeom>
            <a:avLst/>
            <a:gdLst>
              <a:gd name="connsiteX0" fmla="*/ 67088 w 3138558"/>
              <a:gd name="connsiteY0" fmla="*/ 0 h 402521"/>
              <a:gd name="connsiteX1" fmla="*/ 3138558 w 3138558"/>
              <a:gd name="connsiteY1" fmla="*/ 0 h 402521"/>
              <a:gd name="connsiteX2" fmla="*/ 3138558 w 3138558"/>
              <a:gd name="connsiteY2" fmla="*/ 402521 h 402521"/>
              <a:gd name="connsiteX3" fmla="*/ 67088 w 3138558"/>
              <a:gd name="connsiteY3" fmla="*/ 402521 h 402521"/>
              <a:gd name="connsiteX4" fmla="*/ 0 w 3138558"/>
              <a:gd name="connsiteY4" fmla="*/ 335433 h 402521"/>
              <a:gd name="connsiteX5" fmla="*/ 0 w 3138558"/>
              <a:gd name="connsiteY5" fmla="*/ 67088 h 402521"/>
              <a:gd name="connsiteX6" fmla="*/ 67088 w 3138558"/>
              <a:gd name="connsiteY6" fmla="*/ 0 h 40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8558" h="402521">
                <a:moveTo>
                  <a:pt x="67088" y="0"/>
                </a:moveTo>
                <a:lnTo>
                  <a:pt x="3138558" y="0"/>
                </a:lnTo>
                <a:lnTo>
                  <a:pt x="3138558" y="402521"/>
                </a:lnTo>
                <a:lnTo>
                  <a:pt x="67088" y="402521"/>
                </a:lnTo>
                <a:cubicBezTo>
                  <a:pt x="30036" y="402521"/>
                  <a:pt x="0" y="372485"/>
                  <a:pt x="0" y="335433"/>
                </a:cubicBezTo>
                <a:lnTo>
                  <a:pt x="0" y="67088"/>
                </a:lnTo>
                <a:cubicBezTo>
                  <a:pt x="0" y="30036"/>
                  <a:pt x="30036" y="0"/>
                  <a:pt x="67088" y="0"/>
                </a:cubicBezTo>
                <a:close/>
              </a:path>
            </a:pathLst>
          </a:cu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rtl="1">
              <a:lnSpc>
                <a:spcPct val="107000"/>
              </a:lnSpc>
              <a:spcAft>
                <a:spcPts val="738"/>
              </a:spcAft>
              <a:buSzPct val="150000"/>
            </a:pPr>
            <a:r>
              <a:rPr lang="ar-MA" sz="2590" b="1" dirty="0">
                <a:solidFill>
                  <a:schemeClr val="bg1"/>
                </a:solidFill>
                <a:latin typeface="Mothanna" panose="02000503000000000000" pitchFamily="2" charset="-78"/>
                <a:cs typeface="Mothanna" panose="02000503000000000000" pitchFamily="2" charset="-78"/>
              </a:rPr>
              <a:t>خبـرات العمـل</a:t>
            </a:r>
          </a:p>
        </p:txBody>
      </p:sp>
      <p:grpSp>
        <p:nvGrpSpPr>
          <p:cNvPr id="90" name="Group 89">
            <a:extLst>
              <a:ext uri="{FF2B5EF4-FFF2-40B4-BE49-F238E27FC236}">
                <a16:creationId xmlns:a16="http://schemas.microsoft.com/office/drawing/2014/main" id="{DD5ED3D9-D8C5-4C49-B17F-9016887E0161}"/>
              </a:ext>
            </a:extLst>
          </p:cNvPr>
          <p:cNvGrpSpPr/>
          <p:nvPr/>
        </p:nvGrpSpPr>
        <p:grpSpPr>
          <a:xfrm>
            <a:off x="3912320" y="6443563"/>
            <a:ext cx="3425953" cy="2053570"/>
            <a:chOff x="-507770" y="6600311"/>
            <a:chExt cx="3833509" cy="1903205"/>
          </a:xfrm>
        </p:grpSpPr>
        <p:sp>
          <p:nvSpPr>
            <p:cNvPr id="91" name="Subtitle 2">
              <a:extLst>
                <a:ext uri="{FF2B5EF4-FFF2-40B4-BE49-F238E27FC236}">
                  <a16:creationId xmlns:a16="http://schemas.microsoft.com/office/drawing/2014/main" id="{2947D5FF-C086-472D-B510-C663D245A642}"/>
                </a:ext>
              </a:extLst>
            </p:cNvPr>
            <p:cNvSpPr/>
            <p:nvPr/>
          </p:nvSpPr>
          <p:spPr>
            <a:xfrm>
              <a:off x="-291576" y="6600311"/>
              <a:ext cx="3617315" cy="865103"/>
            </a:xfrm>
            <a:prstGeom prst="rect">
              <a:avLst/>
            </a:prstGeom>
            <a:noFill/>
            <a:ln cap="flat">
              <a:noFill/>
              <a:prstDash val="solid"/>
            </a:ln>
          </p:spPr>
          <p:txBody>
            <a:bodyPr vert="horz" wrap="square" lIns="84406" tIns="42203" rIns="84406" bIns="42203" anchor="t" anchorCtr="0" compatLnSpc="0">
              <a:noAutofit/>
            </a:bodyPr>
            <a:lstStyle/>
            <a:p>
              <a:pPr marL="184995" indent="-184995" algn="r" rtl="1">
                <a:buFont typeface="Wingdings" panose="05000000000000000000" pitchFamily="2" charset="2"/>
                <a:buChar char="§"/>
              </a:pPr>
              <a:r>
                <a:rPr lang="fr-FR" sz="1133" b="1" dirty="0">
                  <a:solidFill>
                    <a:schemeClr val="bg1"/>
                  </a:solidFill>
                  <a:latin typeface="Mothanna" panose="02000503000000000000" pitchFamily="2" charset="-78"/>
                  <a:ea typeface="Times New Roman" panose="02020603050405020304" pitchFamily="18" charset="0"/>
                  <a:cs typeface="Mothanna" panose="02000503000000000000" pitchFamily="2" charset="-78"/>
                </a:rPr>
                <a:t>|</a:t>
              </a:r>
              <a:r>
                <a:rPr lang="ar-MA" sz="1133" b="1" dirty="0">
                  <a:solidFill>
                    <a:schemeClr val="bg1"/>
                  </a:solidFill>
                  <a:latin typeface="Mothanna" panose="02000503000000000000" pitchFamily="2" charset="-78"/>
                  <a:ea typeface="Times New Roman" panose="02020603050405020304" pitchFamily="18" charset="0"/>
                  <a:cs typeface="Mothanna" panose="02000503000000000000" pitchFamily="2" charset="-78"/>
                </a:rPr>
                <a:t>إسم الشركة</a:t>
              </a:r>
              <a:r>
                <a:rPr lang="fr-MA" sz="1133" b="1" dirty="0">
                  <a:solidFill>
                    <a:schemeClr val="bg1"/>
                  </a:solidFill>
                  <a:ea typeface="Times New Roman" panose="02020603050405020304" pitchFamily="18" charset="0"/>
                  <a:cs typeface="Mothanna" panose="02000503000000000000" pitchFamily="2" charset="-78"/>
                </a:rPr>
                <a:t> </a:t>
              </a:r>
              <a:r>
                <a:rPr lang="fr-MA" sz="1133" dirty="0">
                  <a:solidFill>
                    <a:schemeClr val="bg1"/>
                  </a:solidFill>
                  <a:ea typeface="Times New Roman" panose="02020603050405020304" pitchFamily="18" charset="0"/>
                  <a:cs typeface="Mothanna" panose="02000503000000000000" pitchFamily="2" charset="-78"/>
                </a:rPr>
                <a:t>/</a:t>
              </a:r>
              <a:r>
                <a:rPr lang="fr-MA" sz="1133" b="1" dirty="0">
                  <a:solidFill>
                    <a:schemeClr val="bg1"/>
                  </a:solidFill>
                  <a:ea typeface="Times New Roman" panose="02020603050405020304" pitchFamily="18" charset="0"/>
                  <a:cs typeface="Mothanna" panose="02000503000000000000" pitchFamily="2" charset="-78"/>
                </a:rPr>
                <a:t> </a:t>
              </a:r>
              <a:r>
                <a:rPr lang="ar-MA" sz="1133" b="1" dirty="0">
                  <a:solidFill>
                    <a:schemeClr val="bg1"/>
                  </a:solidFill>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33" b="1" dirty="0">
                <a:solidFill>
                  <a:schemeClr val="bg1"/>
                </a:solidFill>
                <a:latin typeface="Mothanna" panose="02000503000000000000" pitchFamily="2" charset="-78"/>
                <a:ea typeface="Tahoma" panose="020B0604030504040204" pitchFamily="34" charset="0"/>
                <a:cs typeface="Mothanna" panose="02000503000000000000" pitchFamily="2" charset="-78"/>
              </a:endParaRPr>
            </a:p>
            <a:p>
              <a:pPr algn="r" rtl="1"/>
              <a:r>
                <a:rPr lang="ar-MA" sz="1133" dirty="0">
                  <a:solidFill>
                    <a:schemeClr val="bg1"/>
                  </a:solidFill>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rtl="1"/>
              <a:r>
                <a:rPr lang="ar-MA" sz="1133" dirty="0">
                  <a:solidFill>
                    <a:schemeClr val="bg1"/>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rtl="1"/>
              <a:r>
                <a:rPr lang="ar-MA" sz="1133" dirty="0">
                  <a:solidFill>
                    <a:schemeClr val="bg1"/>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133" dirty="0">
                <a:solidFill>
                  <a:schemeClr val="bg1"/>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92" name="Subtitle 2">
              <a:extLst>
                <a:ext uri="{FF2B5EF4-FFF2-40B4-BE49-F238E27FC236}">
                  <a16:creationId xmlns:a16="http://schemas.microsoft.com/office/drawing/2014/main" id="{A09E5DF6-5FDC-4CB3-A52A-2B775BC20AB1}"/>
                </a:ext>
              </a:extLst>
            </p:cNvPr>
            <p:cNvSpPr/>
            <p:nvPr/>
          </p:nvSpPr>
          <p:spPr>
            <a:xfrm>
              <a:off x="-507770" y="7795690"/>
              <a:ext cx="3833508" cy="707826"/>
            </a:xfrm>
            <a:prstGeom prst="rect">
              <a:avLst/>
            </a:prstGeom>
            <a:noFill/>
            <a:ln cap="flat">
              <a:noFill/>
              <a:prstDash val="solid"/>
            </a:ln>
          </p:spPr>
          <p:txBody>
            <a:bodyPr vert="horz" wrap="square" lIns="84406" tIns="42203" rIns="84406" bIns="42203" anchor="t" anchorCtr="0" compatLnSpc="0">
              <a:spAutoFit/>
            </a:bodyPr>
            <a:lstStyle/>
            <a:p>
              <a:pPr marL="184995" indent="-184995" algn="r" rtl="1">
                <a:buFont typeface="Wingdings" panose="05000000000000000000" pitchFamily="2" charset="2"/>
                <a:buChar char="§"/>
              </a:pPr>
              <a:r>
                <a:rPr lang="fr-FR" sz="1133" b="1" dirty="0">
                  <a:solidFill>
                    <a:schemeClr val="bg1"/>
                  </a:solidFill>
                  <a:latin typeface="Mothanna" panose="02000503000000000000" pitchFamily="2" charset="-78"/>
                  <a:ea typeface="Times New Roman" panose="02020603050405020304" pitchFamily="18" charset="0"/>
                  <a:cs typeface="Mothanna" panose="02000503000000000000" pitchFamily="2" charset="-78"/>
                </a:rPr>
                <a:t>|</a:t>
              </a:r>
              <a:r>
                <a:rPr lang="ar-MA" sz="1133" b="1" dirty="0">
                  <a:solidFill>
                    <a:schemeClr val="bg1"/>
                  </a:solidFill>
                  <a:latin typeface="Mothanna" panose="02000503000000000000" pitchFamily="2" charset="-78"/>
                  <a:ea typeface="Times New Roman" panose="02020603050405020304" pitchFamily="18" charset="0"/>
                  <a:cs typeface="Mothanna" panose="02000503000000000000" pitchFamily="2" charset="-78"/>
                </a:rPr>
                <a:t>إسم الشركة</a:t>
              </a:r>
              <a:r>
                <a:rPr lang="fr-MA" sz="1133" b="1" dirty="0">
                  <a:solidFill>
                    <a:schemeClr val="bg1"/>
                  </a:solidFill>
                  <a:ea typeface="Times New Roman" panose="02020603050405020304" pitchFamily="18" charset="0"/>
                  <a:cs typeface="Mothanna" panose="02000503000000000000" pitchFamily="2" charset="-78"/>
                </a:rPr>
                <a:t> </a:t>
              </a:r>
              <a:r>
                <a:rPr lang="fr-MA" sz="1133" dirty="0">
                  <a:solidFill>
                    <a:schemeClr val="bg1"/>
                  </a:solidFill>
                  <a:ea typeface="Times New Roman" panose="02020603050405020304" pitchFamily="18" charset="0"/>
                  <a:cs typeface="Mothanna" panose="02000503000000000000" pitchFamily="2" charset="-78"/>
                </a:rPr>
                <a:t>/</a:t>
              </a:r>
              <a:r>
                <a:rPr lang="fr-MA" sz="1133" b="1" dirty="0">
                  <a:solidFill>
                    <a:schemeClr val="bg1"/>
                  </a:solidFill>
                  <a:ea typeface="Times New Roman" panose="02020603050405020304" pitchFamily="18" charset="0"/>
                  <a:cs typeface="Mothanna" panose="02000503000000000000" pitchFamily="2" charset="-78"/>
                </a:rPr>
                <a:t> </a:t>
              </a:r>
              <a:r>
                <a:rPr lang="ar-MA" sz="1133" b="1" dirty="0">
                  <a:solidFill>
                    <a:schemeClr val="bg1"/>
                  </a:solidFill>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33" b="1" dirty="0">
                <a:solidFill>
                  <a:schemeClr val="bg1"/>
                </a:solidFill>
                <a:latin typeface="Mothanna" panose="02000503000000000000" pitchFamily="2" charset="-78"/>
                <a:ea typeface="Tahoma" panose="020B0604030504040204" pitchFamily="34" charset="0"/>
                <a:cs typeface="Mothanna" panose="02000503000000000000" pitchFamily="2" charset="-78"/>
              </a:endParaRPr>
            </a:p>
            <a:p>
              <a:pPr algn="r" rtl="1"/>
              <a:r>
                <a:rPr lang="ar-MA" sz="1133" dirty="0">
                  <a:solidFill>
                    <a:schemeClr val="bg1"/>
                  </a:solidFill>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rtl="1"/>
              <a:r>
                <a:rPr lang="ar-MA" sz="1133" dirty="0">
                  <a:solidFill>
                    <a:schemeClr val="bg1"/>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rtl="1"/>
              <a:r>
                <a:rPr lang="ar-MA" sz="1133" dirty="0">
                  <a:solidFill>
                    <a:schemeClr val="bg1"/>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133" dirty="0">
                <a:solidFill>
                  <a:schemeClr val="bg1"/>
                </a:solidFill>
                <a:latin typeface="Mothanna" panose="02000503000000000000" pitchFamily="2" charset="-78"/>
                <a:ea typeface="Times New Roman" panose="02020603050405020304" pitchFamily="18" charset="0"/>
                <a:cs typeface="Mothanna" panose="02000503000000000000" pitchFamily="2" charset="-78"/>
              </a:endParaRPr>
            </a:p>
          </p:txBody>
        </p:sp>
      </p:grpSp>
      <p:sp>
        <p:nvSpPr>
          <p:cNvPr id="93" name="Rectangle: Rounded Corners 92">
            <a:extLst>
              <a:ext uri="{FF2B5EF4-FFF2-40B4-BE49-F238E27FC236}">
                <a16:creationId xmlns:a16="http://schemas.microsoft.com/office/drawing/2014/main" id="{178F3FA2-0BB8-4724-96A3-337B50A01A34}"/>
              </a:ext>
            </a:extLst>
          </p:cNvPr>
          <p:cNvSpPr/>
          <p:nvPr/>
        </p:nvSpPr>
        <p:spPr>
          <a:xfrm>
            <a:off x="3975748" y="9448059"/>
            <a:ext cx="3411506" cy="34959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07000"/>
              </a:lnSpc>
              <a:spcAft>
                <a:spcPts val="738"/>
              </a:spcAft>
              <a:buSzPct val="150000"/>
            </a:pPr>
            <a:r>
              <a:rPr lang="ar-DZ" sz="2590" b="1" dirty="0">
                <a:solidFill>
                  <a:srgbClr val="1A222D"/>
                </a:solidFill>
                <a:latin typeface="Mothanna" panose="02000503000000000000" pitchFamily="2" charset="-78"/>
                <a:cs typeface="Mothanna" panose="02000503000000000000" pitchFamily="2" charset="-78"/>
              </a:rPr>
              <a:t>الإنجـازات</a:t>
            </a:r>
            <a:endParaRPr lang="ar-MA" sz="2590" b="1" dirty="0">
              <a:solidFill>
                <a:srgbClr val="1A222D"/>
              </a:solidFill>
              <a:latin typeface="Mothanna" panose="02000503000000000000" pitchFamily="2" charset="-78"/>
              <a:cs typeface="Mothanna" panose="02000503000000000000" pitchFamily="2" charset="-78"/>
            </a:endParaRPr>
          </a:p>
        </p:txBody>
      </p:sp>
      <p:sp>
        <p:nvSpPr>
          <p:cNvPr id="94" name="Subtitle 2">
            <a:extLst>
              <a:ext uri="{FF2B5EF4-FFF2-40B4-BE49-F238E27FC236}">
                <a16:creationId xmlns:a16="http://schemas.microsoft.com/office/drawing/2014/main" id="{DC97D150-6F97-4E9A-9203-F26E28B9899C}"/>
              </a:ext>
            </a:extLst>
          </p:cNvPr>
          <p:cNvSpPr/>
          <p:nvPr/>
        </p:nvSpPr>
        <p:spPr>
          <a:xfrm>
            <a:off x="3975748" y="9973167"/>
            <a:ext cx="3359913" cy="411986"/>
          </a:xfrm>
          <a:prstGeom prst="rect">
            <a:avLst/>
          </a:prstGeom>
          <a:noFill/>
          <a:ln cap="flat">
            <a:noFill/>
            <a:prstDash val="solid"/>
          </a:ln>
        </p:spPr>
        <p:txBody>
          <a:bodyPr vert="horz" wrap="square" lIns="84406" tIns="42203" rIns="84406" bIns="42203" anchor="t" anchorCtr="0" compatLnSpc="0">
            <a:spAutoFit/>
          </a:bodyPr>
          <a:lstStyle/>
          <a:p>
            <a:pPr algn="r" rtl="1"/>
            <a:r>
              <a:rPr lang="ar-DZ" sz="1108" b="1" dirty="0">
                <a:solidFill>
                  <a:srgbClr val="1A222D"/>
                </a:solidFill>
                <a:latin typeface="Mothanna" panose="02000503000000000000" pitchFamily="2" charset="-78"/>
                <a:ea typeface="Times New Roman" panose="02020603050405020304" pitchFamily="18" charset="0"/>
                <a:cs typeface="Mothanna" panose="02000503000000000000" pitchFamily="2" charset="-78"/>
              </a:rPr>
              <a:t>25-11-2018</a:t>
            </a:r>
            <a:endParaRPr lang="fr-FR" sz="1108" b="1" dirty="0">
              <a:solidFill>
                <a:srgbClr val="1A222D"/>
              </a:solidFill>
              <a:latin typeface="Mothanna" panose="02000503000000000000" pitchFamily="2" charset="-78"/>
              <a:ea typeface="Tahoma" panose="020B0604030504040204" pitchFamily="34" charset="0"/>
              <a:cs typeface="Mothanna" panose="02000503000000000000" pitchFamily="2" charset="-78"/>
            </a:endParaRPr>
          </a:p>
          <a:p>
            <a:pPr marL="79132" indent="-79132" algn="r" rtl="1"/>
            <a:r>
              <a:rPr lang="ar-DZ" sz="1108" dirty="0">
                <a:solidFill>
                  <a:srgbClr val="1A222D"/>
                </a:solidFill>
                <a:latin typeface="Mothanna" panose="02000503000000000000" pitchFamily="2" charset="-78"/>
                <a:ea typeface="Times New Roman" panose="02020603050405020304" pitchFamily="18" charset="0"/>
                <a:cs typeface="Mothanna" panose="02000503000000000000" pitchFamily="2" charset="-78"/>
              </a:rPr>
              <a:t>مشروع ,,,,,,, </a:t>
            </a:r>
            <a:r>
              <a:rPr lang="ar-MA" sz="1108" dirty="0">
                <a:solidFill>
                  <a:srgbClr val="1A222D"/>
                </a:solidFill>
                <a:latin typeface="Mothanna" panose="02000503000000000000" pitchFamily="2" charset="-78"/>
                <a:ea typeface="Times New Roman" panose="02020603050405020304" pitchFamily="18" charset="0"/>
                <a:cs typeface="Mothanna" panose="02000503000000000000" pitchFamily="2" charset="-78"/>
              </a:rPr>
              <a:t>:</a:t>
            </a:r>
            <a:r>
              <a:rPr lang="ar-DZ" sz="1108" dirty="0">
                <a:solidFill>
                  <a:srgbClr val="1A222D"/>
                </a:solidFill>
                <a:latin typeface="Mothanna" panose="02000503000000000000" pitchFamily="2" charset="-78"/>
                <a:ea typeface="Times New Roman" panose="02020603050405020304" pitchFamily="18" charset="0"/>
                <a:cs typeface="Mothanna" panose="02000503000000000000" pitchFamily="2" charset="-78"/>
              </a:rPr>
              <a:t> ,,,,,,,,,,,,,,,,,,,,,,,,,,,,,,,,,,,,,,,,,,,,,,,,</a:t>
            </a:r>
            <a:endParaRPr lang="ar-MA" sz="1108" dirty="0">
              <a:solidFill>
                <a:srgbClr val="1A222D"/>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95" name="Freeform: Shape 94">
            <a:extLst>
              <a:ext uri="{FF2B5EF4-FFF2-40B4-BE49-F238E27FC236}">
                <a16:creationId xmlns:a16="http://schemas.microsoft.com/office/drawing/2014/main" id="{EF6351DA-DD75-4FF2-93B9-FA1DF7FFFE92}"/>
              </a:ext>
            </a:extLst>
          </p:cNvPr>
          <p:cNvSpPr/>
          <p:nvPr/>
        </p:nvSpPr>
        <p:spPr>
          <a:xfrm>
            <a:off x="140082" y="2806824"/>
            <a:ext cx="3591505" cy="434323"/>
          </a:xfrm>
          <a:custGeom>
            <a:avLst/>
            <a:gdLst>
              <a:gd name="connsiteX0" fmla="*/ 67088 w 3138558"/>
              <a:gd name="connsiteY0" fmla="*/ 0 h 402521"/>
              <a:gd name="connsiteX1" fmla="*/ 3138558 w 3138558"/>
              <a:gd name="connsiteY1" fmla="*/ 0 h 402521"/>
              <a:gd name="connsiteX2" fmla="*/ 3138558 w 3138558"/>
              <a:gd name="connsiteY2" fmla="*/ 402521 h 402521"/>
              <a:gd name="connsiteX3" fmla="*/ 67088 w 3138558"/>
              <a:gd name="connsiteY3" fmla="*/ 402521 h 402521"/>
              <a:gd name="connsiteX4" fmla="*/ 0 w 3138558"/>
              <a:gd name="connsiteY4" fmla="*/ 335433 h 402521"/>
              <a:gd name="connsiteX5" fmla="*/ 0 w 3138558"/>
              <a:gd name="connsiteY5" fmla="*/ 67088 h 402521"/>
              <a:gd name="connsiteX6" fmla="*/ 67088 w 3138558"/>
              <a:gd name="connsiteY6" fmla="*/ 0 h 40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8558" h="402521">
                <a:moveTo>
                  <a:pt x="67088" y="0"/>
                </a:moveTo>
                <a:lnTo>
                  <a:pt x="3138558" y="0"/>
                </a:lnTo>
                <a:lnTo>
                  <a:pt x="3138558" y="402521"/>
                </a:lnTo>
                <a:lnTo>
                  <a:pt x="67088" y="402521"/>
                </a:lnTo>
                <a:cubicBezTo>
                  <a:pt x="30036" y="402521"/>
                  <a:pt x="0" y="372485"/>
                  <a:pt x="0" y="335433"/>
                </a:cubicBezTo>
                <a:lnTo>
                  <a:pt x="0" y="67088"/>
                </a:lnTo>
                <a:cubicBezTo>
                  <a:pt x="0" y="30036"/>
                  <a:pt x="30036" y="0"/>
                  <a:pt x="67088" y="0"/>
                </a:cubicBezTo>
                <a:close/>
              </a:path>
            </a:pathLst>
          </a:cu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rtl="1">
              <a:lnSpc>
                <a:spcPct val="107000"/>
              </a:lnSpc>
              <a:spcAft>
                <a:spcPts val="738"/>
              </a:spcAft>
              <a:buSzPct val="150000"/>
            </a:pPr>
            <a:r>
              <a:rPr lang="ar-MA" sz="2590" b="1"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اللغـات</a:t>
            </a:r>
          </a:p>
        </p:txBody>
      </p:sp>
      <p:sp>
        <p:nvSpPr>
          <p:cNvPr id="97" name="Rectangle: Rounded Corners 96">
            <a:extLst>
              <a:ext uri="{FF2B5EF4-FFF2-40B4-BE49-F238E27FC236}">
                <a16:creationId xmlns:a16="http://schemas.microsoft.com/office/drawing/2014/main" id="{45473BB4-F6A1-4F7B-AAAA-1E7A38AD3B7C}"/>
              </a:ext>
            </a:extLst>
          </p:cNvPr>
          <p:cNvSpPr/>
          <p:nvPr/>
        </p:nvSpPr>
        <p:spPr>
          <a:xfrm>
            <a:off x="81512" y="5968839"/>
            <a:ext cx="3708936" cy="310287"/>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07000"/>
              </a:lnSpc>
              <a:spcAft>
                <a:spcPts val="738"/>
              </a:spcAft>
              <a:buSzPct val="150000"/>
            </a:pPr>
            <a:r>
              <a:rPr lang="ar-MA" sz="2590" b="1" dirty="0">
                <a:solidFill>
                  <a:srgbClr val="1A222D"/>
                </a:solidFill>
                <a:latin typeface="Mothanna" panose="02000503000000000000" pitchFamily="2" charset="-78"/>
                <a:cs typeface="Mothanna" panose="02000503000000000000" pitchFamily="2" charset="-78"/>
              </a:rPr>
              <a:t>المه</a:t>
            </a:r>
            <a:r>
              <a:rPr lang="ar-DZ" sz="2590" b="1" dirty="0">
                <a:solidFill>
                  <a:srgbClr val="1A222D"/>
                </a:solidFill>
                <a:latin typeface="Mothanna" panose="02000503000000000000" pitchFamily="2" charset="-78"/>
                <a:cs typeface="Mothanna" panose="02000503000000000000" pitchFamily="2" charset="-78"/>
              </a:rPr>
              <a:t>ــ</a:t>
            </a:r>
            <a:r>
              <a:rPr lang="ar-MA" sz="2590" b="1" dirty="0">
                <a:solidFill>
                  <a:srgbClr val="1A222D"/>
                </a:solidFill>
                <a:latin typeface="Mothanna" panose="02000503000000000000" pitchFamily="2" charset="-78"/>
                <a:cs typeface="Mothanna" panose="02000503000000000000" pitchFamily="2" charset="-78"/>
              </a:rPr>
              <a:t>ارات</a:t>
            </a:r>
            <a:r>
              <a:rPr lang="fr-FR" sz="2590" b="1" dirty="0">
                <a:solidFill>
                  <a:srgbClr val="1A222D"/>
                </a:solidFill>
                <a:latin typeface="Mothanna" panose="02000503000000000000" pitchFamily="2" charset="-78"/>
                <a:cs typeface="Mothanna" panose="02000503000000000000" pitchFamily="2" charset="-78"/>
              </a:rPr>
              <a:t> </a:t>
            </a:r>
          </a:p>
        </p:txBody>
      </p:sp>
      <p:sp>
        <p:nvSpPr>
          <p:cNvPr id="106" name="Rectangle: Rounded Corners 105">
            <a:extLst>
              <a:ext uri="{FF2B5EF4-FFF2-40B4-BE49-F238E27FC236}">
                <a16:creationId xmlns:a16="http://schemas.microsoft.com/office/drawing/2014/main" id="{3863A7C6-B47A-42F4-9B61-28F865EEBAFD}"/>
              </a:ext>
            </a:extLst>
          </p:cNvPr>
          <p:cNvSpPr/>
          <p:nvPr/>
        </p:nvSpPr>
        <p:spPr>
          <a:xfrm>
            <a:off x="81512" y="9404130"/>
            <a:ext cx="3708936" cy="34959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07000"/>
              </a:lnSpc>
              <a:spcAft>
                <a:spcPts val="738"/>
              </a:spcAft>
              <a:buSzPct val="150000"/>
            </a:pPr>
            <a:r>
              <a:rPr lang="ar-MA" sz="1942" b="1" dirty="0">
                <a:solidFill>
                  <a:schemeClr val="bg1"/>
                </a:solidFill>
                <a:latin typeface="Mothanna" panose="02000503000000000000" pitchFamily="2" charset="-78"/>
                <a:cs typeface="Mothanna" panose="02000503000000000000" pitchFamily="2" charset="-78"/>
              </a:rPr>
              <a:t>الإهتمامـات والهوايـات</a:t>
            </a:r>
            <a:endParaRPr lang="fr-FR" sz="1942" b="1" dirty="0">
              <a:solidFill>
                <a:schemeClr val="bg1"/>
              </a:solidFill>
              <a:latin typeface="Mothanna" panose="02000503000000000000" pitchFamily="2" charset="-78"/>
              <a:cs typeface="Mothanna" panose="02000503000000000000" pitchFamily="2" charset="-78"/>
            </a:endParaRPr>
          </a:p>
        </p:txBody>
      </p:sp>
      <p:graphicFrame>
        <p:nvGraphicFramePr>
          <p:cNvPr id="107" name="Table 106">
            <a:extLst>
              <a:ext uri="{FF2B5EF4-FFF2-40B4-BE49-F238E27FC236}">
                <a16:creationId xmlns:a16="http://schemas.microsoft.com/office/drawing/2014/main" id="{52200FF1-8F1D-4371-94B1-8098DBFB804F}"/>
              </a:ext>
            </a:extLst>
          </p:cNvPr>
          <p:cNvGraphicFramePr>
            <a:graphicFrameLocks noGrp="1"/>
          </p:cNvGraphicFramePr>
          <p:nvPr/>
        </p:nvGraphicFramePr>
        <p:xfrm>
          <a:off x="1252587" y="9888417"/>
          <a:ext cx="2084552" cy="678585"/>
        </p:xfrm>
        <a:graphic>
          <a:graphicData uri="http://schemas.openxmlformats.org/drawingml/2006/table">
            <a:tbl>
              <a:tblPr firstRow="1" bandRow="1">
                <a:tableStyleId>{5C22544A-7EE6-4342-B048-85BDC9FD1C3A}</a:tableStyleId>
              </a:tblPr>
              <a:tblGrid>
                <a:gridCol w="2084552">
                  <a:extLst>
                    <a:ext uri="{9D8B030D-6E8A-4147-A177-3AD203B41FA5}">
                      <a16:colId xmlns:a16="http://schemas.microsoft.com/office/drawing/2014/main" val="1372251140"/>
                    </a:ext>
                  </a:extLst>
                </a:gridCol>
              </a:tblGrid>
              <a:tr h="678585">
                <a:tc>
                  <a:txBody>
                    <a:bodyPr/>
                    <a:lstStyle/>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الق</a:t>
                      </a:r>
                      <a:r>
                        <a:rPr lang="ar-DZ" sz="1000" b="1" kern="1200" dirty="0">
                          <a:solidFill>
                            <a:schemeClr val="bg1"/>
                          </a:solidFill>
                          <a:latin typeface="Mothanna" panose="02000503000000000000" pitchFamily="2" charset="-78"/>
                          <a:ea typeface="+mn-ea"/>
                          <a:cs typeface="Mothanna" panose="02000503000000000000" pitchFamily="2" charset="-78"/>
                        </a:rPr>
                        <a:t>ـ</a:t>
                      </a:r>
                      <a:r>
                        <a:rPr lang="ar-MA" sz="1000" b="1" kern="1200" dirty="0">
                          <a:solidFill>
                            <a:schemeClr val="bg1"/>
                          </a:solidFill>
                          <a:latin typeface="Mothanna" panose="02000503000000000000" pitchFamily="2" charset="-78"/>
                          <a:ea typeface="+mn-ea"/>
                          <a:cs typeface="Mothanna" panose="02000503000000000000" pitchFamily="2" charset="-78"/>
                        </a:rPr>
                        <a:t>راءة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الرياضـة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السفــر</a:t>
                      </a: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spTree>
    <p:extLst>
      <p:ext uri="{BB962C8B-B14F-4D97-AF65-F5344CB8AC3E}">
        <p14:creationId xmlns:p14="http://schemas.microsoft.com/office/powerpoint/2010/main" val="516847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1F1E9"/>
        </a:solid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3E6A8DA4-C422-4AB8-B580-8C15FC3D7EC2}"/>
              </a:ext>
            </a:extLst>
          </p:cNvPr>
          <p:cNvSpPr/>
          <p:nvPr/>
        </p:nvSpPr>
        <p:spPr>
          <a:xfrm flipH="1">
            <a:off x="82683" y="0"/>
            <a:ext cx="7398655" cy="10688638"/>
          </a:xfrm>
          <a:custGeom>
            <a:avLst/>
            <a:gdLst>
              <a:gd name="connsiteX0" fmla="*/ 0 w 6856915"/>
              <a:gd name="connsiteY0" fmla="*/ 0 h 9906000"/>
              <a:gd name="connsiteX1" fmla="*/ 2369945 w 6856915"/>
              <a:gd name="connsiteY1" fmla="*/ 0 h 9906000"/>
              <a:gd name="connsiteX2" fmla="*/ 2388097 w 6856915"/>
              <a:gd name="connsiteY2" fmla="*/ 0 h 9906000"/>
              <a:gd name="connsiteX3" fmla="*/ 6856915 w 6856915"/>
              <a:gd name="connsiteY3" fmla="*/ 0 h 9906000"/>
              <a:gd name="connsiteX4" fmla="*/ 6856915 w 6856915"/>
              <a:gd name="connsiteY4" fmla="*/ 1945110 h 9906000"/>
              <a:gd name="connsiteX5" fmla="*/ 2388097 w 6856915"/>
              <a:gd name="connsiteY5" fmla="*/ 1945110 h 9906000"/>
              <a:gd name="connsiteX6" fmla="*/ 2388097 w 6856915"/>
              <a:gd name="connsiteY6" fmla="*/ 9906000 h 9906000"/>
              <a:gd name="connsiteX7" fmla="*/ 0 w 6856915"/>
              <a:gd name="connsiteY7" fmla="*/ 9906000 h 9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6915" h="9906000">
                <a:moveTo>
                  <a:pt x="0" y="0"/>
                </a:moveTo>
                <a:lnTo>
                  <a:pt x="2369945" y="0"/>
                </a:lnTo>
                <a:lnTo>
                  <a:pt x="2388097" y="0"/>
                </a:lnTo>
                <a:lnTo>
                  <a:pt x="6856915" y="0"/>
                </a:lnTo>
                <a:lnTo>
                  <a:pt x="6856915" y="1945110"/>
                </a:lnTo>
                <a:lnTo>
                  <a:pt x="2388097" y="1945110"/>
                </a:lnTo>
                <a:lnTo>
                  <a:pt x="2388097" y="9906000"/>
                </a:lnTo>
                <a:lnTo>
                  <a:pt x="0" y="9906000"/>
                </a:lnTo>
                <a:close/>
              </a:path>
            </a:pathLst>
          </a:custGeom>
          <a:solidFill>
            <a:srgbClr val="0883B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432492"/>
            <a:endParaRPr lang="fr-FR" sz="1703" dirty="0">
              <a:solidFill>
                <a:prstClr val="white"/>
              </a:solidFill>
              <a:latin typeface="Calibri"/>
            </a:endParaRPr>
          </a:p>
        </p:txBody>
      </p:sp>
      <p:sp>
        <p:nvSpPr>
          <p:cNvPr id="2" name="Rectangle 1"/>
          <p:cNvSpPr/>
          <p:nvPr/>
        </p:nvSpPr>
        <p:spPr>
          <a:xfrm flipH="1">
            <a:off x="4894002" y="2098787"/>
            <a:ext cx="2590944" cy="8593171"/>
          </a:xfrm>
          <a:custGeom>
            <a:avLst/>
            <a:gdLst>
              <a:gd name="connsiteX0" fmla="*/ 0 w 2220686"/>
              <a:gd name="connsiteY0" fmla="*/ 0 h 6041912"/>
              <a:gd name="connsiteX1" fmla="*/ 2220686 w 2220686"/>
              <a:gd name="connsiteY1" fmla="*/ 0 h 6041912"/>
              <a:gd name="connsiteX2" fmla="*/ 2220686 w 2220686"/>
              <a:gd name="connsiteY2" fmla="*/ 6041912 h 6041912"/>
              <a:gd name="connsiteX3" fmla="*/ 0 w 2220686"/>
              <a:gd name="connsiteY3" fmla="*/ 6041912 h 6041912"/>
              <a:gd name="connsiteX4" fmla="*/ 0 w 2220686"/>
              <a:gd name="connsiteY4" fmla="*/ 0 h 6041912"/>
              <a:gd name="connsiteX0" fmla="*/ 0 w 2220686"/>
              <a:gd name="connsiteY0" fmla="*/ 864973 h 6906885"/>
              <a:gd name="connsiteX1" fmla="*/ 2208329 w 2220686"/>
              <a:gd name="connsiteY1" fmla="*/ 0 h 6906885"/>
              <a:gd name="connsiteX2" fmla="*/ 2220686 w 2220686"/>
              <a:gd name="connsiteY2" fmla="*/ 6906885 h 6906885"/>
              <a:gd name="connsiteX3" fmla="*/ 0 w 2220686"/>
              <a:gd name="connsiteY3" fmla="*/ 6906885 h 6906885"/>
              <a:gd name="connsiteX4" fmla="*/ 0 w 2220686"/>
              <a:gd name="connsiteY4" fmla="*/ 864973 h 6906885"/>
              <a:gd name="connsiteX0" fmla="*/ 0 w 2220686"/>
              <a:gd name="connsiteY0" fmla="*/ 864973 h 6906885"/>
              <a:gd name="connsiteX1" fmla="*/ 2216327 w 2220686"/>
              <a:gd name="connsiteY1" fmla="*/ 0 h 6906885"/>
              <a:gd name="connsiteX2" fmla="*/ 2220686 w 2220686"/>
              <a:gd name="connsiteY2" fmla="*/ 6906885 h 6906885"/>
              <a:gd name="connsiteX3" fmla="*/ 0 w 2220686"/>
              <a:gd name="connsiteY3" fmla="*/ 6906885 h 6906885"/>
              <a:gd name="connsiteX4" fmla="*/ 0 w 2220686"/>
              <a:gd name="connsiteY4" fmla="*/ 864973 h 6906885"/>
              <a:gd name="connsiteX0" fmla="*/ 0 w 2220686"/>
              <a:gd name="connsiteY0" fmla="*/ 867639 h 6909551"/>
              <a:gd name="connsiteX1" fmla="*/ 2218993 w 2220686"/>
              <a:gd name="connsiteY1" fmla="*/ 0 h 6909551"/>
              <a:gd name="connsiteX2" fmla="*/ 2220686 w 2220686"/>
              <a:gd name="connsiteY2" fmla="*/ 6909551 h 6909551"/>
              <a:gd name="connsiteX3" fmla="*/ 0 w 2220686"/>
              <a:gd name="connsiteY3" fmla="*/ 6909551 h 6909551"/>
              <a:gd name="connsiteX4" fmla="*/ 0 w 2220686"/>
              <a:gd name="connsiteY4" fmla="*/ 867639 h 6909551"/>
              <a:gd name="connsiteX0" fmla="*/ 0 w 2222052"/>
              <a:gd name="connsiteY0" fmla="*/ 634243 h 6676155"/>
              <a:gd name="connsiteX1" fmla="*/ 2221966 w 2222052"/>
              <a:gd name="connsiteY1" fmla="*/ 0 h 6676155"/>
              <a:gd name="connsiteX2" fmla="*/ 2220686 w 2222052"/>
              <a:gd name="connsiteY2" fmla="*/ 6676155 h 6676155"/>
              <a:gd name="connsiteX3" fmla="*/ 0 w 2222052"/>
              <a:gd name="connsiteY3" fmla="*/ 6676155 h 6676155"/>
              <a:gd name="connsiteX4" fmla="*/ 0 w 2222052"/>
              <a:gd name="connsiteY4" fmla="*/ 634243 h 6676155"/>
              <a:gd name="connsiteX0" fmla="*/ 0 w 2220686"/>
              <a:gd name="connsiteY0" fmla="*/ 1278701 h 7320613"/>
              <a:gd name="connsiteX1" fmla="*/ 2217825 w 2220686"/>
              <a:gd name="connsiteY1" fmla="*/ 0 h 7320613"/>
              <a:gd name="connsiteX2" fmla="*/ 2220686 w 2220686"/>
              <a:gd name="connsiteY2" fmla="*/ 7320613 h 7320613"/>
              <a:gd name="connsiteX3" fmla="*/ 0 w 2220686"/>
              <a:gd name="connsiteY3" fmla="*/ 7320613 h 7320613"/>
              <a:gd name="connsiteX4" fmla="*/ 0 w 2220686"/>
              <a:gd name="connsiteY4" fmla="*/ 1278701 h 7320613"/>
              <a:gd name="connsiteX0" fmla="*/ 0 w 2220686"/>
              <a:gd name="connsiteY0" fmla="*/ 1287236 h 7329148"/>
              <a:gd name="connsiteX1" fmla="*/ 2217825 w 2220686"/>
              <a:gd name="connsiteY1" fmla="*/ 8535 h 7329148"/>
              <a:gd name="connsiteX2" fmla="*/ 2220686 w 2220686"/>
              <a:gd name="connsiteY2" fmla="*/ 7329148 h 7329148"/>
              <a:gd name="connsiteX3" fmla="*/ 0 w 2220686"/>
              <a:gd name="connsiteY3" fmla="*/ 7329148 h 7329148"/>
              <a:gd name="connsiteX4" fmla="*/ 0 w 2220686"/>
              <a:gd name="connsiteY4" fmla="*/ 1287236 h 7329148"/>
              <a:gd name="connsiteX0" fmla="*/ 0 w 2220686"/>
              <a:gd name="connsiteY0" fmla="*/ 1288360 h 7330272"/>
              <a:gd name="connsiteX1" fmla="*/ 2217825 w 2220686"/>
              <a:gd name="connsiteY1" fmla="*/ 9659 h 7330272"/>
              <a:gd name="connsiteX2" fmla="*/ 2220686 w 2220686"/>
              <a:gd name="connsiteY2" fmla="*/ 7330272 h 7330272"/>
              <a:gd name="connsiteX3" fmla="*/ 0 w 2220686"/>
              <a:gd name="connsiteY3" fmla="*/ 7330272 h 7330272"/>
              <a:gd name="connsiteX4" fmla="*/ 0 w 2220686"/>
              <a:gd name="connsiteY4" fmla="*/ 1288360 h 7330272"/>
              <a:gd name="connsiteX0" fmla="*/ 0 w 2226024"/>
              <a:gd name="connsiteY0" fmla="*/ 553477 h 7348731"/>
              <a:gd name="connsiteX1" fmla="*/ 2223163 w 2226024"/>
              <a:gd name="connsiteY1" fmla="*/ 28118 h 7348731"/>
              <a:gd name="connsiteX2" fmla="*/ 2226024 w 2226024"/>
              <a:gd name="connsiteY2" fmla="*/ 7348731 h 7348731"/>
              <a:gd name="connsiteX3" fmla="*/ 5338 w 2226024"/>
              <a:gd name="connsiteY3" fmla="*/ 7348731 h 7348731"/>
              <a:gd name="connsiteX4" fmla="*/ 0 w 2226024"/>
              <a:gd name="connsiteY4" fmla="*/ 553477 h 7348731"/>
              <a:gd name="connsiteX0" fmla="*/ 0 w 2226024"/>
              <a:gd name="connsiteY0" fmla="*/ 553477 h 7348731"/>
              <a:gd name="connsiteX1" fmla="*/ 2223163 w 2226024"/>
              <a:gd name="connsiteY1" fmla="*/ 28118 h 7348731"/>
              <a:gd name="connsiteX2" fmla="*/ 2226024 w 2226024"/>
              <a:gd name="connsiteY2" fmla="*/ 7348731 h 7348731"/>
              <a:gd name="connsiteX3" fmla="*/ 5338 w 2226024"/>
              <a:gd name="connsiteY3" fmla="*/ 7348731 h 7348731"/>
              <a:gd name="connsiteX4" fmla="*/ 0 w 2226024"/>
              <a:gd name="connsiteY4" fmla="*/ 553477 h 7348731"/>
              <a:gd name="connsiteX0" fmla="*/ 0 w 2226024"/>
              <a:gd name="connsiteY0" fmla="*/ 396118 h 7191372"/>
              <a:gd name="connsiteX1" fmla="*/ 2223163 w 2226024"/>
              <a:gd name="connsiteY1" fmla="*/ 47404 h 7191372"/>
              <a:gd name="connsiteX2" fmla="*/ 2226024 w 2226024"/>
              <a:gd name="connsiteY2" fmla="*/ 7191372 h 7191372"/>
              <a:gd name="connsiteX3" fmla="*/ 5338 w 2226024"/>
              <a:gd name="connsiteY3" fmla="*/ 7191372 h 7191372"/>
              <a:gd name="connsiteX4" fmla="*/ 0 w 2226024"/>
              <a:gd name="connsiteY4" fmla="*/ 396118 h 7191372"/>
              <a:gd name="connsiteX0" fmla="*/ 0 w 2226024"/>
              <a:gd name="connsiteY0" fmla="*/ 467985 h 7263239"/>
              <a:gd name="connsiteX1" fmla="*/ 2217825 w 2226024"/>
              <a:gd name="connsiteY1" fmla="*/ 36143 h 7263239"/>
              <a:gd name="connsiteX2" fmla="*/ 2226024 w 2226024"/>
              <a:gd name="connsiteY2" fmla="*/ 7263239 h 7263239"/>
              <a:gd name="connsiteX3" fmla="*/ 5338 w 2226024"/>
              <a:gd name="connsiteY3" fmla="*/ 7263239 h 7263239"/>
              <a:gd name="connsiteX4" fmla="*/ 0 w 2226024"/>
              <a:gd name="connsiteY4" fmla="*/ 467985 h 7263239"/>
              <a:gd name="connsiteX0" fmla="*/ 0 w 2226024"/>
              <a:gd name="connsiteY0" fmla="*/ 448796 h 7244050"/>
              <a:gd name="connsiteX1" fmla="*/ 2217825 w 2226024"/>
              <a:gd name="connsiteY1" fmla="*/ 16954 h 7244050"/>
              <a:gd name="connsiteX2" fmla="*/ 2226024 w 2226024"/>
              <a:gd name="connsiteY2" fmla="*/ 7244050 h 7244050"/>
              <a:gd name="connsiteX3" fmla="*/ 5338 w 2226024"/>
              <a:gd name="connsiteY3" fmla="*/ 7244050 h 7244050"/>
              <a:gd name="connsiteX4" fmla="*/ 0 w 2226024"/>
              <a:gd name="connsiteY4" fmla="*/ 448796 h 7244050"/>
              <a:gd name="connsiteX0" fmla="*/ 0 w 2226024"/>
              <a:gd name="connsiteY0" fmla="*/ 541553 h 7336807"/>
              <a:gd name="connsiteX1" fmla="*/ 2217825 w 2226024"/>
              <a:gd name="connsiteY1" fmla="*/ 109711 h 7336807"/>
              <a:gd name="connsiteX2" fmla="*/ 2226024 w 2226024"/>
              <a:gd name="connsiteY2" fmla="*/ 7336807 h 7336807"/>
              <a:gd name="connsiteX3" fmla="*/ 5338 w 2226024"/>
              <a:gd name="connsiteY3" fmla="*/ 7336807 h 7336807"/>
              <a:gd name="connsiteX4" fmla="*/ 0 w 2226024"/>
              <a:gd name="connsiteY4" fmla="*/ 541553 h 7336807"/>
              <a:gd name="connsiteX0" fmla="*/ 0 w 2226024"/>
              <a:gd name="connsiteY0" fmla="*/ 820360 h 7246736"/>
              <a:gd name="connsiteX1" fmla="*/ 2217825 w 2226024"/>
              <a:gd name="connsiteY1" fmla="*/ 19640 h 7246736"/>
              <a:gd name="connsiteX2" fmla="*/ 2226024 w 2226024"/>
              <a:gd name="connsiteY2" fmla="*/ 7246736 h 7246736"/>
              <a:gd name="connsiteX3" fmla="*/ 5338 w 2226024"/>
              <a:gd name="connsiteY3" fmla="*/ 7246736 h 7246736"/>
              <a:gd name="connsiteX4" fmla="*/ 0 w 2226024"/>
              <a:gd name="connsiteY4" fmla="*/ 820360 h 7246736"/>
              <a:gd name="connsiteX0" fmla="*/ 0 w 2226024"/>
              <a:gd name="connsiteY0" fmla="*/ 800720 h 7227096"/>
              <a:gd name="connsiteX1" fmla="*/ 2217825 w 2226024"/>
              <a:gd name="connsiteY1" fmla="*/ 0 h 7227096"/>
              <a:gd name="connsiteX2" fmla="*/ 2226024 w 2226024"/>
              <a:gd name="connsiteY2" fmla="*/ 7227096 h 7227096"/>
              <a:gd name="connsiteX3" fmla="*/ 5338 w 2226024"/>
              <a:gd name="connsiteY3" fmla="*/ 7227096 h 7227096"/>
              <a:gd name="connsiteX4" fmla="*/ 0 w 2226024"/>
              <a:gd name="connsiteY4" fmla="*/ 800720 h 7227096"/>
              <a:gd name="connsiteX0" fmla="*/ 0 w 2226024"/>
              <a:gd name="connsiteY0" fmla="*/ 800720 h 7227096"/>
              <a:gd name="connsiteX1" fmla="*/ 2217825 w 2226024"/>
              <a:gd name="connsiteY1" fmla="*/ 0 h 7227096"/>
              <a:gd name="connsiteX2" fmla="*/ 2226024 w 2226024"/>
              <a:gd name="connsiteY2" fmla="*/ 7227096 h 7227096"/>
              <a:gd name="connsiteX3" fmla="*/ 5338 w 2226024"/>
              <a:gd name="connsiteY3" fmla="*/ 7227096 h 7227096"/>
              <a:gd name="connsiteX4" fmla="*/ 0 w 2226024"/>
              <a:gd name="connsiteY4" fmla="*/ 800720 h 7227096"/>
              <a:gd name="connsiteX0" fmla="*/ 0 w 2226024"/>
              <a:gd name="connsiteY0" fmla="*/ 800720 h 7227096"/>
              <a:gd name="connsiteX1" fmla="*/ 2217825 w 2226024"/>
              <a:gd name="connsiteY1" fmla="*/ 0 h 7227096"/>
              <a:gd name="connsiteX2" fmla="*/ 2226024 w 2226024"/>
              <a:gd name="connsiteY2" fmla="*/ 7227096 h 7227096"/>
              <a:gd name="connsiteX3" fmla="*/ 5338 w 2226024"/>
              <a:gd name="connsiteY3" fmla="*/ 7227096 h 7227096"/>
              <a:gd name="connsiteX4" fmla="*/ 0 w 2226024"/>
              <a:gd name="connsiteY4" fmla="*/ 800720 h 7227096"/>
              <a:gd name="connsiteX0" fmla="*/ 0 w 2226024"/>
              <a:gd name="connsiteY0" fmla="*/ 800720 h 7227096"/>
              <a:gd name="connsiteX1" fmla="*/ 2220426 w 2226024"/>
              <a:gd name="connsiteY1" fmla="*/ 0 h 7227096"/>
              <a:gd name="connsiteX2" fmla="*/ 2226024 w 2226024"/>
              <a:gd name="connsiteY2" fmla="*/ 7227096 h 7227096"/>
              <a:gd name="connsiteX3" fmla="*/ 5338 w 2226024"/>
              <a:gd name="connsiteY3" fmla="*/ 7227096 h 7227096"/>
              <a:gd name="connsiteX4" fmla="*/ 0 w 2226024"/>
              <a:gd name="connsiteY4" fmla="*/ 800720 h 7227096"/>
              <a:gd name="connsiteX0" fmla="*/ 0 w 2223170"/>
              <a:gd name="connsiteY0" fmla="*/ 800720 h 7229891"/>
              <a:gd name="connsiteX1" fmla="*/ 2220426 w 2223170"/>
              <a:gd name="connsiteY1" fmla="*/ 0 h 7229891"/>
              <a:gd name="connsiteX2" fmla="*/ 2223170 w 2223170"/>
              <a:gd name="connsiteY2" fmla="*/ 7229891 h 7229891"/>
              <a:gd name="connsiteX3" fmla="*/ 5338 w 2223170"/>
              <a:gd name="connsiteY3" fmla="*/ 7227096 h 7229891"/>
              <a:gd name="connsiteX4" fmla="*/ 0 w 2223170"/>
              <a:gd name="connsiteY4" fmla="*/ 800720 h 7229891"/>
              <a:gd name="connsiteX0" fmla="*/ 0 w 2226023"/>
              <a:gd name="connsiteY0" fmla="*/ 800720 h 7229891"/>
              <a:gd name="connsiteX1" fmla="*/ 2220426 w 2226023"/>
              <a:gd name="connsiteY1" fmla="*/ 0 h 7229891"/>
              <a:gd name="connsiteX2" fmla="*/ 2226023 w 2226023"/>
              <a:gd name="connsiteY2" fmla="*/ 7229891 h 7229891"/>
              <a:gd name="connsiteX3" fmla="*/ 5338 w 2226023"/>
              <a:gd name="connsiteY3" fmla="*/ 7227096 h 7229891"/>
              <a:gd name="connsiteX4" fmla="*/ 0 w 2226023"/>
              <a:gd name="connsiteY4" fmla="*/ 800720 h 7229891"/>
              <a:gd name="connsiteX0" fmla="*/ 0 w 2226023"/>
              <a:gd name="connsiteY0" fmla="*/ 800720 h 7229891"/>
              <a:gd name="connsiteX1" fmla="*/ 2220426 w 2226023"/>
              <a:gd name="connsiteY1" fmla="*/ 0 h 7229891"/>
              <a:gd name="connsiteX2" fmla="*/ 2226023 w 2226023"/>
              <a:gd name="connsiteY2" fmla="*/ 7229891 h 7229891"/>
              <a:gd name="connsiteX3" fmla="*/ 5338 w 2226023"/>
              <a:gd name="connsiteY3" fmla="*/ 7227096 h 7229891"/>
              <a:gd name="connsiteX4" fmla="*/ 0 w 2226023"/>
              <a:gd name="connsiteY4" fmla="*/ 800720 h 7229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023" h="7229891">
                <a:moveTo>
                  <a:pt x="0" y="800720"/>
                </a:moveTo>
                <a:cubicBezTo>
                  <a:pt x="630969" y="143435"/>
                  <a:pt x="1224765" y="66747"/>
                  <a:pt x="2220426" y="0"/>
                </a:cubicBezTo>
                <a:cubicBezTo>
                  <a:pt x="2220990" y="2303184"/>
                  <a:pt x="2225459" y="4926707"/>
                  <a:pt x="2226023" y="7229891"/>
                </a:cubicBezTo>
                <a:lnTo>
                  <a:pt x="5338" y="7227096"/>
                </a:lnTo>
                <a:cubicBezTo>
                  <a:pt x="3559" y="4962011"/>
                  <a:pt x="1779" y="3065805"/>
                  <a:pt x="0" y="800720"/>
                </a:cubicBezTo>
                <a:close/>
              </a:path>
            </a:pathLst>
          </a:custGeom>
          <a:solidFill>
            <a:srgbClr val="312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63" name="Freeform: Shape 62">
            <a:extLst>
              <a:ext uri="{FF2B5EF4-FFF2-40B4-BE49-F238E27FC236}">
                <a16:creationId xmlns:a16="http://schemas.microsoft.com/office/drawing/2014/main" id="{D158B5FC-76F6-4608-B3D7-34841136F64C}"/>
              </a:ext>
            </a:extLst>
          </p:cNvPr>
          <p:cNvSpPr/>
          <p:nvPr/>
        </p:nvSpPr>
        <p:spPr>
          <a:xfrm flipH="1">
            <a:off x="75306" y="9736970"/>
            <a:ext cx="7406032" cy="957625"/>
          </a:xfrm>
          <a:custGeom>
            <a:avLst/>
            <a:gdLst>
              <a:gd name="connsiteX0" fmla="*/ 6863752 w 6863752"/>
              <a:gd name="connsiteY0" fmla="*/ 0 h 887506"/>
              <a:gd name="connsiteX1" fmla="*/ 6863752 w 6863752"/>
              <a:gd name="connsiteY1" fmla="*/ 887506 h 887506"/>
              <a:gd name="connsiteX2" fmla="*/ 0 w 6863752"/>
              <a:gd name="connsiteY2" fmla="*/ 887506 h 887506"/>
              <a:gd name="connsiteX3" fmla="*/ 0 w 6863752"/>
              <a:gd name="connsiteY3" fmla="*/ 589375 h 887506"/>
              <a:gd name="connsiteX4" fmla="*/ 4439445 w 6863752"/>
              <a:gd name="connsiteY4" fmla="*/ 589375 h 887506"/>
              <a:gd name="connsiteX5" fmla="*/ 4439445 w 6863752"/>
              <a:gd name="connsiteY5" fmla="*/ 586298 h 887506"/>
              <a:gd name="connsiteX6" fmla="*/ 6767336 w 6863752"/>
              <a:gd name="connsiteY6" fmla="*/ 94398 h 88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3752" h="887506">
                <a:moveTo>
                  <a:pt x="6863752" y="0"/>
                </a:moveTo>
                <a:lnTo>
                  <a:pt x="6863752" y="887506"/>
                </a:lnTo>
                <a:lnTo>
                  <a:pt x="0" y="887506"/>
                </a:lnTo>
                <a:lnTo>
                  <a:pt x="0" y="589375"/>
                </a:lnTo>
                <a:lnTo>
                  <a:pt x="4439445" y="589375"/>
                </a:lnTo>
                <a:lnTo>
                  <a:pt x="4439445" y="586298"/>
                </a:lnTo>
                <a:cubicBezTo>
                  <a:pt x="5375296" y="580345"/>
                  <a:pt x="6240573" y="557649"/>
                  <a:pt x="6767336" y="94398"/>
                </a:cubicBezTo>
                <a:close/>
              </a:path>
            </a:pathLst>
          </a:custGeom>
          <a:solidFill>
            <a:srgbClr val="0883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pic>
        <p:nvPicPr>
          <p:cNvPr id="60" name="Picture 59">
            <a:extLst>
              <a:ext uri="{FF2B5EF4-FFF2-40B4-BE49-F238E27FC236}">
                <a16:creationId xmlns:a16="http://schemas.microsoft.com/office/drawing/2014/main" id="{D933F4AB-1269-4733-87E9-4F361B6DB1D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411047" y="235977"/>
            <a:ext cx="1729162" cy="1729162"/>
          </a:xfrm>
          <a:prstGeom prst="ellipse">
            <a:avLst/>
          </a:prstGeom>
          <a:noFill/>
          <a:ln w="31750" cmpd="sng">
            <a:solidFill>
              <a:schemeClr val="bg1"/>
            </a:solidFill>
            <a:prstDash val="solid"/>
          </a:ln>
        </p:spPr>
      </p:pic>
      <p:sp>
        <p:nvSpPr>
          <p:cNvPr id="61" name="Rectangle 60">
            <a:extLst>
              <a:ext uri="{FF2B5EF4-FFF2-40B4-BE49-F238E27FC236}">
                <a16:creationId xmlns:a16="http://schemas.microsoft.com/office/drawing/2014/main" id="{BEFC4B35-D29C-4CA6-BD59-CA35C3276046}"/>
              </a:ext>
            </a:extLst>
          </p:cNvPr>
          <p:cNvSpPr/>
          <p:nvPr/>
        </p:nvSpPr>
        <p:spPr>
          <a:xfrm>
            <a:off x="111925" y="1106630"/>
            <a:ext cx="4987833" cy="275702"/>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gn="ctr" defTabSz="432492" rtl="1">
              <a:lnSpc>
                <a:spcPct val="107000"/>
              </a:lnSpc>
              <a:spcAft>
                <a:spcPts val="738"/>
              </a:spcAft>
            </a:pPr>
            <a:r>
              <a:rPr lang="ar-MA" sz="1187" b="1" dirty="0">
                <a:solidFill>
                  <a:prstClr val="white"/>
                </a:solidFill>
                <a:latin typeface="Mothanna" panose="02000503000000000000" pitchFamily="2" charset="-78"/>
                <a:ea typeface="Times New Roman" panose="02020603050405020304" pitchFamily="18" charset="0"/>
                <a:cs typeface="Mothanna" panose="02000503000000000000" pitchFamily="2" charset="-78"/>
              </a:rPr>
              <a:t>مصـمم جرافيـــك</a:t>
            </a:r>
            <a:endParaRPr lang="fr-FR" sz="1187" dirty="0">
              <a:solidFill>
                <a:prstClr val="white"/>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64" name="Rectangle 63">
            <a:extLst>
              <a:ext uri="{FF2B5EF4-FFF2-40B4-BE49-F238E27FC236}">
                <a16:creationId xmlns:a16="http://schemas.microsoft.com/office/drawing/2014/main" id="{D7403A43-155F-4DF3-9771-D70D112ED176}"/>
              </a:ext>
            </a:extLst>
          </p:cNvPr>
          <p:cNvSpPr/>
          <p:nvPr/>
        </p:nvSpPr>
        <p:spPr>
          <a:xfrm>
            <a:off x="81513" y="618306"/>
            <a:ext cx="5094083" cy="478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defTabSz="432492" rtl="1">
              <a:lnSpc>
                <a:spcPct val="80000"/>
              </a:lnSpc>
            </a:pPr>
            <a:r>
              <a:rPr lang="ar-DZ" sz="3884" dirty="0">
                <a:solidFill>
                  <a:prstClr val="white"/>
                </a:solidFill>
                <a:latin typeface="Mothanna" panose="02000503000000000000" pitchFamily="2" charset="-78"/>
                <a:ea typeface="Times New Roman" panose="02020603050405020304" pitchFamily="18" charset="0"/>
                <a:cs typeface="Mothanna" panose="02000503000000000000" pitchFamily="2" charset="-78"/>
              </a:rPr>
              <a:t>يوسف باحلى</a:t>
            </a:r>
            <a:endParaRPr lang="fr-FR" sz="3884" dirty="0">
              <a:solidFill>
                <a:prstClr val="white"/>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82" name="Rectangle 81">
            <a:extLst>
              <a:ext uri="{FF2B5EF4-FFF2-40B4-BE49-F238E27FC236}">
                <a16:creationId xmlns:a16="http://schemas.microsoft.com/office/drawing/2014/main" id="{BD9A0BC9-6B96-49CD-9A21-D8549383450A}"/>
              </a:ext>
            </a:extLst>
          </p:cNvPr>
          <p:cNvSpPr/>
          <p:nvPr/>
        </p:nvSpPr>
        <p:spPr>
          <a:xfrm>
            <a:off x="5229903" y="9070359"/>
            <a:ext cx="2149965"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8686" algn="r" defTabSz="432492">
              <a:lnSpc>
                <a:spcPct val="107000"/>
              </a:lnSpc>
              <a:spcAft>
                <a:spcPts val="738"/>
              </a:spcAft>
            </a:pPr>
            <a:r>
              <a:rPr lang="ar-MA" sz="1511" b="1" dirty="0">
                <a:solidFill>
                  <a:prstClr val="white"/>
                </a:solidFill>
                <a:latin typeface="Mothanna" panose="02000503000000000000" pitchFamily="2" charset="-78"/>
                <a:cs typeface="Mothanna" panose="02000503000000000000" pitchFamily="2" charset="-78"/>
              </a:rPr>
              <a:t>الإهتمامـات والهوايـات</a:t>
            </a:r>
            <a:endParaRPr lang="fr-FR" sz="1511" b="1" dirty="0">
              <a:solidFill>
                <a:prstClr val="white"/>
              </a:solidFill>
              <a:latin typeface="Mothanna" panose="02000503000000000000" pitchFamily="2" charset="-78"/>
              <a:cs typeface="Mothanna" panose="02000503000000000000" pitchFamily="2" charset="-78"/>
            </a:endParaRPr>
          </a:p>
        </p:txBody>
      </p:sp>
      <p:sp>
        <p:nvSpPr>
          <p:cNvPr id="83" name="Rectangle 82">
            <a:extLst>
              <a:ext uri="{FF2B5EF4-FFF2-40B4-BE49-F238E27FC236}">
                <a16:creationId xmlns:a16="http://schemas.microsoft.com/office/drawing/2014/main" id="{D9DB5FF5-FA91-49A3-8047-A22DD132A196}"/>
              </a:ext>
            </a:extLst>
          </p:cNvPr>
          <p:cNvSpPr/>
          <p:nvPr/>
        </p:nvSpPr>
        <p:spPr>
          <a:xfrm>
            <a:off x="5488228" y="7427478"/>
            <a:ext cx="1891640" cy="3066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r" defTabSz="432492" rtl="1">
              <a:lnSpc>
                <a:spcPct val="107000"/>
              </a:lnSpc>
              <a:spcAft>
                <a:spcPts val="738"/>
              </a:spcAft>
              <a:buSzPct val="150000"/>
            </a:pPr>
            <a:r>
              <a:rPr lang="ar-DZ" sz="1511" b="1" dirty="0">
                <a:solidFill>
                  <a:prstClr val="white"/>
                </a:solidFill>
                <a:latin typeface="Mothanna" panose="02000503000000000000" pitchFamily="2" charset="-78"/>
                <a:cs typeface="Mothanna" panose="02000503000000000000" pitchFamily="2" charset="-78"/>
              </a:rPr>
              <a:t>الإنجـازات</a:t>
            </a:r>
            <a:endParaRPr lang="ar-MA" sz="1511" b="1" dirty="0">
              <a:solidFill>
                <a:prstClr val="white"/>
              </a:solidFill>
              <a:latin typeface="Mothanna" panose="02000503000000000000" pitchFamily="2" charset="-78"/>
              <a:cs typeface="Mothanna" panose="02000503000000000000" pitchFamily="2" charset="-78"/>
            </a:endParaRPr>
          </a:p>
        </p:txBody>
      </p:sp>
      <p:sp>
        <p:nvSpPr>
          <p:cNvPr id="84" name="Text Box 5">
            <a:extLst>
              <a:ext uri="{FF2B5EF4-FFF2-40B4-BE49-F238E27FC236}">
                <a16:creationId xmlns:a16="http://schemas.microsoft.com/office/drawing/2014/main" id="{BFE714C0-CAB7-44E5-B392-08B36A680655}"/>
              </a:ext>
            </a:extLst>
          </p:cNvPr>
          <p:cNvSpPr txBox="1">
            <a:spLocks noChangeArrowheads="1"/>
          </p:cNvSpPr>
          <p:nvPr/>
        </p:nvSpPr>
        <p:spPr bwMode="auto">
          <a:xfrm>
            <a:off x="5099758" y="4438819"/>
            <a:ext cx="2240940" cy="2356798"/>
          </a:xfrm>
          <a:prstGeom prst="snip1Rect">
            <a:avLst>
              <a:gd name="adj" fmla="val 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89469" tIns="44735" rIns="89469" bIns="44735" numCol="1" anchor="t" anchorCtr="0" compatLnSpc="1">
            <a:prstTxWarp prst="textNoShape">
              <a:avLst/>
            </a:prstTxWarp>
            <a:spAutoFit/>
          </a:bodyPr>
          <a:lstStyle/>
          <a:p>
            <a:pPr algn="just" defTabSz="432492" rtl="1"/>
            <a:r>
              <a:rPr lang="ar-MA" sz="1133" dirty="0">
                <a:solidFill>
                  <a:prstClr val="white"/>
                </a:solidFill>
                <a:latin typeface="Mothanna" panose="02000503000000000000" pitchFamily="2" charset="-78"/>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مهتم بمجال الجرافيك وتصميم واجهات </a:t>
            </a:r>
            <a:r>
              <a:rPr lang="fr-FR" sz="1133" dirty="0">
                <a:solidFill>
                  <a:prstClr val="white"/>
                </a:solidFill>
                <a:latin typeface="Mothanna" panose="02000503000000000000" pitchFamily="2" charset="-78"/>
                <a:cs typeface="Mothanna" panose="02000503000000000000" pitchFamily="2" charset="-78"/>
              </a:rPr>
              <a:t> </a:t>
            </a:r>
            <a:r>
              <a:rPr lang="ar-MA" sz="1133" dirty="0">
                <a:solidFill>
                  <a:prstClr val="white"/>
                </a:solidFill>
                <a:latin typeface="Mothanna" panose="02000503000000000000" pitchFamily="2" charset="-78"/>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مهتم بمجال الجرافيك وتصميم واجهات ليكون موقع لمساعدة كل من لم يمكن بإنشاء سيرة ذاتية بمفرده. مهتم بمجال الجرافيك وتصميم واجهات </a:t>
            </a:r>
            <a:endParaRPr lang="fr-FR" sz="1133" dirty="0">
              <a:solidFill>
                <a:prstClr val="white"/>
              </a:solidFill>
              <a:latin typeface="Mothanna" panose="02000503000000000000" pitchFamily="2" charset="-78"/>
              <a:cs typeface="Mothanna" panose="02000503000000000000" pitchFamily="2" charset="-78"/>
            </a:endParaRPr>
          </a:p>
        </p:txBody>
      </p:sp>
      <p:grpSp>
        <p:nvGrpSpPr>
          <p:cNvPr id="99" name="Group 98">
            <a:extLst>
              <a:ext uri="{FF2B5EF4-FFF2-40B4-BE49-F238E27FC236}">
                <a16:creationId xmlns:a16="http://schemas.microsoft.com/office/drawing/2014/main" id="{96D36895-2EF5-4B52-BCD0-888791011951}"/>
              </a:ext>
            </a:extLst>
          </p:cNvPr>
          <p:cNvGrpSpPr/>
          <p:nvPr/>
        </p:nvGrpSpPr>
        <p:grpSpPr>
          <a:xfrm>
            <a:off x="5171792" y="7831287"/>
            <a:ext cx="2183171" cy="969945"/>
            <a:chOff x="4657261" y="7485878"/>
            <a:chExt cx="2023316" cy="898924"/>
          </a:xfrm>
        </p:grpSpPr>
        <p:sp>
          <p:nvSpPr>
            <p:cNvPr id="110" name="Subtitle 2">
              <a:extLst>
                <a:ext uri="{FF2B5EF4-FFF2-40B4-BE49-F238E27FC236}">
                  <a16:creationId xmlns:a16="http://schemas.microsoft.com/office/drawing/2014/main" id="{0E682CF6-C147-49BE-9639-D22E3C7B5876}"/>
                </a:ext>
              </a:extLst>
            </p:cNvPr>
            <p:cNvSpPr/>
            <p:nvPr/>
          </p:nvSpPr>
          <p:spPr>
            <a:xfrm>
              <a:off x="4670482" y="7485878"/>
              <a:ext cx="2010095" cy="381820"/>
            </a:xfrm>
            <a:prstGeom prst="rect">
              <a:avLst/>
            </a:prstGeom>
            <a:noFill/>
            <a:ln cap="flat">
              <a:noFill/>
              <a:prstDash val="solid"/>
            </a:ln>
          </p:spPr>
          <p:txBody>
            <a:bodyPr vert="horz" wrap="square" lIns="84406" tIns="42203" rIns="84406" bIns="42203" anchor="t" anchorCtr="0" compatLnSpc="0">
              <a:spAutoFit/>
            </a:bodyPr>
            <a:lstStyle/>
            <a:p>
              <a:pPr algn="r" defTabSz="432492" rtl="1"/>
              <a:r>
                <a:rPr lang="ar-DZ" sz="1108" b="1" dirty="0">
                  <a:solidFill>
                    <a:prstClr val="white"/>
                  </a:solidFill>
                  <a:latin typeface="Mothanna" panose="02000503000000000000" pitchFamily="2" charset="-78"/>
                  <a:ea typeface="Times New Roman" panose="02020603050405020304" pitchFamily="18" charset="0"/>
                  <a:cs typeface="Mothanna" panose="02000503000000000000" pitchFamily="2" charset="-78"/>
                </a:rPr>
                <a:t>25-11-2018</a:t>
              </a:r>
              <a:endParaRPr lang="fr-FR" sz="1108" b="1" dirty="0">
                <a:solidFill>
                  <a:prstClr val="white"/>
                </a:solidFill>
                <a:latin typeface="Mothanna" panose="02000503000000000000" pitchFamily="2" charset="-78"/>
                <a:ea typeface="Tahoma" panose="020B0604030504040204" pitchFamily="34" charset="0"/>
                <a:cs typeface="Mothanna" panose="02000503000000000000" pitchFamily="2" charset="-78"/>
              </a:endParaRPr>
            </a:p>
            <a:p>
              <a:pPr marL="79132" indent="-79132" algn="r" defTabSz="432492" rtl="1"/>
              <a:r>
                <a:rPr lang="ar-DZ" sz="1108" dirty="0">
                  <a:solidFill>
                    <a:prstClr val="white"/>
                  </a:solidFill>
                  <a:latin typeface="Mothanna" panose="02000503000000000000" pitchFamily="2" charset="-78"/>
                  <a:ea typeface="Times New Roman" panose="02020603050405020304" pitchFamily="18" charset="0"/>
                  <a:cs typeface="Mothanna" panose="02000503000000000000" pitchFamily="2" charset="-78"/>
                </a:rPr>
                <a:t>مشروع ,,,,,,, </a:t>
              </a:r>
              <a:r>
                <a:rPr lang="ar-MA" sz="1108" dirty="0">
                  <a:solidFill>
                    <a:prstClr val="white"/>
                  </a:solidFill>
                  <a:latin typeface="Mothanna" panose="02000503000000000000" pitchFamily="2" charset="-78"/>
                  <a:ea typeface="Times New Roman" panose="02020603050405020304" pitchFamily="18" charset="0"/>
                  <a:cs typeface="Mothanna" panose="02000503000000000000" pitchFamily="2" charset="-78"/>
                </a:rPr>
                <a:t>:</a:t>
              </a:r>
              <a:r>
                <a:rPr lang="ar-DZ" sz="1108" dirty="0">
                  <a:solidFill>
                    <a:prstClr val="white"/>
                  </a:solidFill>
                  <a:latin typeface="Mothanna" panose="02000503000000000000" pitchFamily="2" charset="-78"/>
                  <a:ea typeface="Times New Roman" panose="02020603050405020304" pitchFamily="18" charset="0"/>
                  <a:cs typeface="Mothanna" panose="02000503000000000000" pitchFamily="2" charset="-78"/>
                </a:rPr>
                <a:t> ,,,,,,,,,,,,,,,,,,,,,,,,,,,,,,,</a:t>
              </a:r>
              <a:endParaRPr lang="ar-MA" sz="1108" dirty="0">
                <a:solidFill>
                  <a:prstClr val="white"/>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111" name="Subtitle 2">
              <a:extLst>
                <a:ext uri="{FF2B5EF4-FFF2-40B4-BE49-F238E27FC236}">
                  <a16:creationId xmlns:a16="http://schemas.microsoft.com/office/drawing/2014/main" id="{B3110F3C-2048-431A-B473-D5C34E295F0B}"/>
                </a:ext>
              </a:extLst>
            </p:cNvPr>
            <p:cNvSpPr/>
            <p:nvPr/>
          </p:nvSpPr>
          <p:spPr>
            <a:xfrm>
              <a:off x="4657261" y="8002982"/>
              <a:ext cx="2010095" cy="381820"/>
            </a:xfrm>
            <a:prstGeom prst="rect">
              <a:avLst/>
            </a:prstGeom>
            <a:noFill/>
            <a:ln cap="flat">
              <a:noFill/>
              <a:prstDash val="solid"/>
            </a:ln>
          </p:spPr>
          <p:txBody>
            <a:bodyPr vert="horz" wrap="square" lIns="84406" tIns="42203" rIns="84406" bIns="42203" anchor="t" anchorCtr="0" compatLnSpc="0">
              <a:spAutoFit/>
            </a:bodyPr>
            <a:lstStyle/>
            <a:p>
              <a:pPr algn="r" defTabSz="432492" rtl="1"/>
              <a:r>
                <a:rPr lang="ar-DZ" sz="1108" b="1" dirty="0">
                  <a:solidFill>
                    <a:prstClr val="white"/>
                  </a:solidFill>
                  <a:latin typeface="Mothanna" panose="02000503000000000000" pitchFamily="2" charset="-78"/>
                  <a:ea typeface="Times New Roman" panose="02020603050405020304" pitchFamily="18" charset="0"/>
                  <a:cs typeface="Mothanna" panose="02000503000000000000" pitchFamily="2" charset="-78"/>
                </a:rPr>
                <a:t>25-11-2018</a:t>
              </a:r>
              <a:endParaRPr lang="fr-FR" sz="1108" b="1" dirty="0">
                <a:solidFill>
                  <a:prstClr val="white"/>
                </a:solidFill>
                <a:latin typeface="Mothanna" panose="02000503000000000000" pitchFamily="2" charset="-78"/>
                <a:ea typeface="Tahoma" panose="020B0604030504040204" pitchFamily="34" charset="0"/>
                <a:cs typeface="Mothanna" panose="02000503000000000000" pitchFamily="2" charset="-78"/>
              </a:endParaRPr>
            </a:p>
            <a:p>
              <a:pPr marL="79132" indent="-79132" algn="r" defTabSz="432492" rtl="1"/>
              <a:r>
                <a:rPr lang="ar-DZ" sz="1108" dirty="0">
                  <a:solidFill>
                    <a:prstClr val="white"/>
                  </a:solidFill>
                  <a:latin typeface="Mothanna" panose="02000503000000000000" pitchFamily="2" charset="-78"/>
                  <a:ea typeface="Times New Roman" panose="02020603050405020304" pitchFamily="18" charset="0"/>
                  <a:cs typeface="Mothanna" panose="02000503000000000000" pitchFamily="2" charset="-78"/>
                </a:rPr>
                <a:t>مشروع ,,,,,,, </a:t>
              </a:r>
              <a:r>
                <a:rPr lang="ar-MA" sz="1108" dirty="0">
                  <a:solidFill>
                    <a:prstClr val="white"/>
                  </a:solidFill>
                  <a:latin typeface="Mothanna" panose="02000503000000000000" pitchFamily="2" charset="-78"/>
                  <a:ea typeface="Times New Roman" panose="02020603050405020304" pitchFamily="18" charset="0"/>
                  <a:cs typeface="Mothanna" panose="02000503000000000000" pitchFamily="2" charset="-78"/>
                </a:rPr>
                <a:t>:</a:t>
              </a:r>
              <a:r>
                <a:rPr lang="ar-DZ" sz="1108" dirty="0">
                  <a:solidFill>
                    <a:prstClr val="white"/>
                  </a:solidFill>
                  <a:latin typeface="Mothanna" panose="02000503000000000000" pitchFamily="2" charset="-78"/>
                  <a:ea typeface="Times New Roman" panose="02020603050405020304" pitchFamily="18" charset="0"/>
                  <a:cs typeface="Mothanna" panose="02000503000000000000" pitchFamily="2" charset="-78"/>
                </a:rPr>
                <a:t>,,,,,,,,,,,,,,,,,,,,,,,,,,,,,,,</a:t>
              </a:r>
              <a:endParaRPr lang="ar-MA" sz="1108" dirty="0">
                <a:solidFill>
                  <a:prstClr val="white"/>
                </a:solidFill>
                <a:latin typeface="Mothanna" panose="02000503000000000000" pitchFamily="2" charset="-78"/>
                <a:ea typeface="Times New Roman" panose="02020603050405020304" pitchFamily="18" charset="0"/>
                <a:cs typeface="Mothanna" panose="02000503000000000000" pitchFamily="2" charset="-78"/>
              </a:endParaRPr>
            </a:p>
          </p:txBody>
        </p:sp>
      </p:grpSp>
      <p:graphicFrame>
        <p:nvGraphicFramePr>
          <p:cNvPr id="118" name="Table 117">
            <a:extLst>
              <a:ext uri="{FF2B5EF4-FFF2-40B4-BE49-F238E27FC236}">
                <a16:creationId xmlns:a16="http://schemas.microsoft.com/office/drawing/2014/main" id="{04739459-A1BA-47B2-AA72-A35B370B7FE8}"/>
              </a:ext>
            </a:extLst>
          </p:cNvPr>
          <p:cNvGraphicFramePr>
            <a:graphicFrameLocks noGrp="1"/>
          </p:cNvGraphicFramePr>
          <p:nvPr/>
        </p:nvGraphicFramePr>
        <p:xfrm>
          <a:off x="5614620" y="9511865"/>
          <a:ext cx="1734596" cy="678585"/>
        </p:xfrm>
        <a:graphic>
          <a:graphicData uri="http://schemas.openxmlformats.org/drawingml/2006/table">
            <a:tbl>
              <a:tblPr firstRow="1" bandRow="1">
                <a:tableStyleId>{5C22544A-7EE6-4342-B048-85BDC9FD1C3A}</a:tableStyleId>
              </a:tblPr>
              <a:tblGrid>
                <a:gridCol w="1734596">
                  <a:extLst>
                    <a:ext uri="{9D8B030D-6E8A-4147-A177-3AD203B41FA5}">
                      <a16:colId xmlns:a16="http://schemas.microsoft.com/office/drawing/2014/main" val="1372251140"/>
                    </a:ext>
                  </a:extLst>
                </a:gridCol>
              </a:tblGrid>
              <a:tr h="678585">
                <a:tc>
                  <a:txBody>
                    <a:bodyPr/>
                    <a:lstStyle/>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الق</a:t>
                      </a:r>
                      <a:r>
                        <a:rPr lang="ar-DZ" sz="1000" b="1" kern="1200" dirty="0">
                          <a:solidFill>
                            <a:schemeClr val="bg1"/>
                          </a:solidFill>
                          <a:latin typeface="Mothanna" panose="02000503000000000000" pitchFamily="2" charset="-78"/>
                          <a:ea typeface="+mn-ea"/>
                          <a:cs typeface="Mothanna" panose="02000503000000000000" pitchFamily="2" charset="-78"/>
                        </a:rPr>
                        <a:t>ـ</a:t>
                      </a:r>
                      <a:r>
                        <a:rPr lang="ar-MA" sz="1000" b="1" kern="1200" dirty="0">
                          <a:solidFill>
                            <a:schemeClr val="bg1"/>
                          </a:solidFill>
                          <a:latin typeface="Mothanna" panose="02000503000000000000" pitchFamily="2" charset="-78"/>
                          <a:ea typeface="+mn-ea"/>
                          <a:cs typeface="Mothanna" panose="02000503000000000000" pitchFamily="2" charset="-78"/>
                        </a:rPr>
                        <a:t>راءة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الرياضـة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السفــر</a:t>
                      </a: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sp>
        <p:nvSpPr>
          <p:cNvPr id="119" name="Rectangle 118">
            <a:extLst>
              <a:ext uri="{FF2B5EF4-FFF2-40B4-BE49-F238E27FC236}">
                <a16:creationId xmlns:a16="http://schemas.microsoft.com/office/drawing/2014/main" id="{556CE5AA-9B75-4344-A0E3-4A7E101A258B}"/>
              </a:ext>
            </a:extLst>
          </p:cNvPr>
          <p:cNvSpPr/>
          <p:nvPr/>
        </p:nvSpPr>
        <p:spPr>
          <a:xfrm>
            <a:off x="1736459" y="2339949"/>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defTabSz="432492"/>
            <a:r>
              <a:rPr lang="ar-MA" sz="1511" b="1" dirty="0">
                <a:solidFill>
                  <a:srgbClr val="0883B0"/>
                </a:solidFill>
                <a:latin typeface="Mothanna" panose="02000503000000000000" pitchFamily="2" charset="-78"/>
                <a:ea typeface="Calibri" panose="020F0502020204030204" pitchFamily="34" charset="0"/>
                <a:cs typeface="Mothanna" panose="02000503000000000000" pitchFamily="2" charset="-78"/>
              </a:rPr>
              <a:t>المؤهلات التعليمية</a:t>
            </a:r>
            <a:endParaRPr lang="fr-FR" sz="1942" b="1" dirty="0">
              <a:solidFill>
                <a:srgbClr val="0883B0"/>
              </a:solidFill>
              <a:latin typeface="Mothanna" panose="02000503000000000000" pitchFamily="2" charset="-78"/>
              <a:ea typeface="Calibri" panose="020F0502020204030204" pitchFamily="34" charset="0"/>
              <a:cs typeface="Mothanna" panose="02000503000000000000" pitchFamily="2" charset="-78"/>
            </a:endParaRPr>
          </a:p>
        </p:txBody>
      </p:sp>
      <p:grpSp>
        <p:nvGrpSpPr>
          <p:cNvPr id="120" name="Group 119">
            <a:extLst>
              <a:ext uri="{FF2B5EF4-FFF2-40B4-BE49-F238E27FC236}">
                <a16:creationId xmlns:a16="http://schemas.microsoft.com/office/drawing/2014/main" id="{11678DCF-87F8-4BD0-A4F0-05A90F99A741}"/>
              </a:ext>
            </a:extLst>
          </p:cNvPr>
          <p:cNvGrpSpPr/>
          <p:nvPr/>
        </p:nvGrpSpPr>
        <p:grpSpPr>
          <a:xfrm>
            <a:off x="75306" y="2864436"/>
            <a:ext cx="4631258" cy="1735521"/>
            <a:chOff x="2489428" y="3231055"/>
            <a:chExt cx="4292151" cy="1608444"/>
          </a:xfrm>
        </p:grpSpPr>
        <p:grpSp>
          <p:nvGrpSpPr>
            <p:cNvPr id="121" name="Group 120">
              <a:extLst>
                <a:ext uri="{FF2B5EF4-FFF2-40B4-BE49-F238E27FC236}">
                  <a16:creationId xmlns:a16="http://schemas.microsoft.com/office/drawing/2014/main" id="{5BCD928C-3AFA-43DE-8E58-32B8CA66C9CA}"/>
                </a:ext>
              </a:extLst>
            </p:cNvPr>
            <p:cNvGrpSpPr/>
            <p:nvPr/>
          </p:nvGrpSpPr>
          <p:grpSpPr>
            <a:xfrm>
              <a:off x="2495180" y="3231055"/>
              <a:ext cx="4286399" cy="1608444"/>
              <a:chOff x="108735" y="1072648"/>
              <a:chExt cx="4286399" cy="1608444"/>
            </a:xfrm>
          </p:grpSpPr>
          <p:sp>
            <p:nvSpPr>
              <p:cNvPr id="126" name="Subtitle 2">
                <a:extLst>
                  <a:ext uri="{FF2B5EF4-FFF2-40B4-BE49-F238E27FC236}">
                    <a16:creationId xmlns:a16="http://schemas.microsoft.com/office/drawing/2014/main" id="{35EFF20D-4218-4B88-913E-C5269784C2EC}"/>
                  </a:ext>
                </a:extLst>
              </p:cNvPr>
              <p:cNvSpPr/>
              <p:nvPr/>
            </p:nvSpPr>
            <p:spPr>
              <a:xfrm>
                <a:off x="108735" y="1073555"/>
                <a:ext cx="3521951" cy="388595"/>
              </a:xfrm>
              <a:prstGeom prst="rect">
                <a:avLst/>
              </a:prstGeom>
              <a:noFill/>
              <a:ln cap="flat">
                <a:noFill/>
                <a:prstDash val="solid"/>
              </a:ln>
            </p:spPr>
            <p:txBody>
              <a:bodyPr vert="horz" wrap="square" lIns="84406" tIns="42203" rIns="84406" bIns="42203" anchor="t" anchorCtr="0" compatLnSpc="0">
                <a:spAutoFit/>
              </a:bodyPr>
              <a:lstStyle/>
              <a:p>
                <a:pPr algn="r" defTabSz="432492" rtl="1" fontAlgn="base"/>
                <a:r>
                  <a:rPr lang="ar-DZ" sz="1133" b="1" dirty="0">
                    <a:solidFill>
                      <a:prstClr val="black"/>
                    </a:solidFill>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defTabSz="432492" rtl="1" fontAlgn="base">
                  <a:buFont typeface="Arial" panose="020B0604020202020204" pitchFamily="34" charset="0"/>
                  <a:buChar char="•"/>
                </a:pPr>
                <a:r>
                  <a:rPr lang="ar-DZ" sz="1133" dirty="0">
                    <a:solidFill>
                      <a:prstClr val="black"/>
                    </a:solidFill>
                    <a:latin typeface="Mothanna" panose="02000503000000000000" pitchFamily="2" charset="-78"/>
                    <a:cs typeface="Mothanna" panose="02000503000000000000" pitchFamily="2" charset="-78"/>
                  </a:rPr>
                  <a:t>الشعبة أو مجال التخصص</a:t>
                </a:r>
                <a:endParaRPr lang="fr-FR" sz="1133" dirty="0">
                  <a:solidFill>
                    <a:prstClr val="black"/>
                  </a:solidFill>
                  <a:latin typeface="Mothanna" panose="02000503000000000000" pitchFamily="2" charset="-78"/>
                  <a:cs typeface="Mothanna" panose="02000503000000000000" pitchFamily="2" charset="-78"/>
                </a:endParaRPr>
              </a:p>
            </p:txBody>
          </p:sp>
          <p:sp>
            <p:nvSpPr>
              <p:cNvPr id="127" name="Oval 126">
                <a:extLst>
                  <a:ext uri="{FF2B5EF4-FFF2-40B4-BE49-F238E27FC236}">
                    <a16:creationId xmlns:a16="http://schemas.microsoft.com/office/drawing/2014/main" id="{54A74C31-7A2E-46F3-BD9E-AB9677DB809A}"/>
                  </a:ext>
                </a:extLst>
              </p:cNvPr>
              <p:cNvSpPr/>
              <p:nvPr/>
            </p:nvSpPr>
            <p:spPr>
              <a:xfrm>
                <a:off x="3861387" y="1072648"/>
                <a:ext cx="528723" cy="504000"/>
              </a:xfrm>
              <a:prstGeom prst="ellipse">
                <a:avLst/>
              </a:prstGeom>
              <a:solidFill>
                <a:srgbClr val="0883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r>
                  <a:rPr lang="fr-MA" sz="755" b="1" i="1" dirty="0">
                    <a:solidFill>
                      <a:prstClr val="white"/>
                    </a:solidFill>
                    <a:latin typeface="Calibri"/>
                  </a:rPr>
                  <a:t>2014</a:t>
                </a:r>
              </a:p>
              <a:p>
                <a:pPr algn="ctr" defTabSz="432492"/>
                <a:r>
                  <a:rPr lang="fr-MA" sz="755" b="1" i="1" dirty="0">
                    <a:solidFill>
                      <a:prstClr val="white"/>
                    </a:solidFill>
                    <a:latin typeface="Calibri"/>
                  </a:rPr>
                  <a:t>2015</a:t>
                </a:r>
              </a:p>
            </p:txBody>
          </p:sp>
          <p:sp>
            <p:nvSpPr>
              <p:cNvPr id="128" name="Oval 127">
                <a:extLst>
                  <a:ext uri="{FF2B5EF4-FFF2-40B4-BE49-F238E27FC236}">
                    <a16:creationId xmlns:a16="http://schemas.microsoft.com/office/drawing/2014/main" id="{0982AA29-36AF-4E60-B3E9-AB8F10233062}"/>
                  </a:ext>
                </a:extLst>
              </p:cNvPr>
              <p:cNvSpPr/>
              <p:nvPr/>
            </p:nvSpPr>
            <p:spPr>
              <a:xfrm>
                <a:off x="3863899" y="1636593"/>
                <a:ext cx="528723" cy="504000"/>
              </a:xfrm>
              <a:prstGeom prst="ellipse">
                <a:avLst/>
              </a:prstGeom>
              <a:solidFill>
                <a:srgbClr val="0883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r>
                  <a:rPr lang="fr-MA" sz="755" b="1" i="1" dirty="0">
                    <a:solidFill>
                      <a:prstClr val="white"/>
                    </a:solidFill>
                    <a:latin typeface="Calibri"/>
                  </a:rPr>
                  <a:t>2014</a:t>
                </a:r>
              </a:p>
              <a:p>
                <a:pPr algn="ctr" defTabSz="432492"/>
                <a:r>
                  <a:rPr lang="fr-MA" sz="755" b="1" i="1" dirty="0">
                    <a:solidFill>
                      <a:prstClr val="white"/>
                    </a:solidFill>
                    <a:latin typeface="Calibri"/>
                  </a:rPr>
                  <a:t>2015</a:t>
                </a:r>
              </a:p>
            </p:txBody>
          </p:sp>
          <p:sp>
            <p:nvSpPr>
              <p:cNvPr id="129" name="Oval 128">
                <a:extLst>
                  <a:ext uri="{FF2B5EF4-FFF2-40B4-BE49-F238E27FC236}">
                    <a16:creationId xmlns:a16="http://schemas.microsoft.com/office/drawing/2014/main" id="{C331DBA8-0C40-4160-853F-32CD90DF01F3}"/>
                  </a:ext>
                </a:extLst>
              </p:cNvPr>
              <p:cNvSpPr/>
              <p:nvPr/>
            </p:nvSpPr>
            <p:spPr>
              <a:xfrm>
                <a:off x="3866411" y="2177092"/>
                <a:ext cx="528723" cy="504000"/>
              </a:xfrm>
              <a:prstGeom prst="ellipse">
                <a:avLst/>
              </a:prstGeom>
              <a:solidFill>
                <a:srgbClr val="0883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r>
                  <a:rPr lang="fr-MA" sz="755" b="1" i="1" dirty="0">
                    <a:solidFill>
                      <a:prstClr val="white"/>
                    </a:solidFill>
                    <a:latin typeface="Calibri"/>
                  </a:rPr>
                  <a:t>2014</a:t>
                </a:r>
              </a:p>
              <a:p>
                <a:pPr algn="ctr" defTabSz="432492"/>
                <a:r>
                  <a:rPr lang="fr-MA" sz="755" b="1" i="1" dirty="0">
                    <a:solidFill>
                      <a:prstClr val="white"/>
                    </a:solidFill>
                    <a:latin typeface="Calibri"/>
                  </a:rPr>
                  <a:t>2015</a:t>
                </a:r>
              </a:p>
            </p:txBody>
          </p:sp>
        </p:grpSp>
        <p:sp>
          <p:nvSpPr>
            <p:cNvPr id="124" name="Subtitle 2">
              <a:extLst>
                <a:ext uri="{FF2B5EF4-FFF2-40B4-BE49-F238E27FC236}">
                  <a16:creationId xmlns:a16="http://schemas.microsoft.com/office/drawing/2014/main" id="{0D73B20F-484E-4D69-B383-2A615D78B61C}"/>
                </a:ext>
              </a:extLst>
            </p:cNvPr>
            <p:cNvSpPr/>
            <p:nvPr/>
          </p:nvSpPr>
          <p:spPr>
            <a:xfrm>
              <a:off x="2489428" y="3752994"/>
              <a:ext cx="3534520" cy="388595"/>
            </a:xfrm>
            <a:prstGeom prst="rect">
              <a:avLst/>
            </a:prstGeom>
            <a:noFill/>
            <a:ln cap="flat">
              <a:noFill/>
              <a:prstDash val="solid"/>
            </a:ln>
          </p:spPr>
          <p:txBody>
            <a:bodyPr vert="horz" wrap="square" lIns="84406" tIns="42203" rIns="84406" bIns="42203" anchor="t" anchorCtr="0" compatLnSpc="0">
              <a:spAutoFit/>
            </a:bodyPr>
            <a:lstStyle/>
            <a:p>
              <a:pPr algn="r" defTabSz="432492" rtl="1" fontAlgn="base"/>
              <a:r>
                <a:rPr lang="ar-DZ" sz="1133" b="1" dirty="0">
                  <a:solidFill>
                    <a:prstClr val="black"/>
                  </a:solidFill>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defTabSz="432492" rtl="1" fontAlgn="base">
                <a:buFont typeface="Arial" panose="020B0604020202020204" pitchFamily="34" charset="0"/>
                <a:buChar char="•"/>
              </a:pPr>
              <a:r>
                <a:rPr lang="ar-DZ" sz="1133" dirty="0">
                  <a:solidFill>
                    <a:prstClr val="black"/>
                  </a:solidFill>
                  <a:latin typeface="Mothanna" panose="02000503000000000000" pitchFamily="2" charset="-78"/>
                  <a:cs typeface="Mothanna" panose="02000503000000000000" pitchFamily="2" charset="-78"/>
                </a:rPr>
                <a:t>الشعبة أو مجال التخصص</a:t>
              </a:r>
              <a:endParaRPr lang="fr-FR" sz="1133" dirty="0">
                <a:solidFill>
                  <a:prstClr val="black"/>
                </a:solidFill>
                <a:latin typeface="Mothanna" panose="02000503000000000000" pitchFamily="2" charset="-78"/>
                <a:cs typeface="Mothanna" panose="02000503000000000000" pitchFamily="2" charset="-78"/>
              </a:endParaRPr>
            </a:p>
          </p:txBody>
        </p:sp>
        <p:sp>
          <p:nvSpPr>
            <p:cNvPr id="125" name="Subtitle 2">
              <a:extLst>
                <a:ext uri="{FF2B5EF4-FFF2-40B4-BE49-F238E27FC236}">
                  <a16:creationId xmlns:a16="http://schemas.microsoft.com/office/drawing/2014/main" id="{D940E872-9F21-48D2-8949-6E42DD4159C6}"/>
                </a:ext>
              </a:extLst>
            </p:cNvPr>
            <p:cNvSpPr/>
            <p:nvPr/>
          </p:nvSpPr>
          <p:spPr>
            <a:xfrm>
              <a:off x="2495180" y="4274026"/>
              <a:ext cx="3535584" cy="388595"/>
            </a:xfrm>
            <a:prstGeom prst="rect">
              <a:avLst/>
            </a:prstGeom>
            <a:noFill/>
            <a:ln cap="flat">
              <a:noFill/>
              <a:prstDash val="solid"/>
            </a:ln>
          </p:spPr>
          <p:txBody>
            <a:bodyPr vert="horz" wrap="square" lIns="84406" tIns="42203" rIns="84406" bIns="42203" anchor="t" anchorCtr="0" compatLnSpc="0">
              <a:spAutoFit/>
            </a:bodyPr>
            <a:lstStyle/>
            <a:p>
              <a:pPr algn="r" defTabSz="432492" rtl="1" fontAlgn="base"/>
              <a:r>
                <a:rPr lang="ar-DZ" sz="1133" b="1" dirty="0">
                  <a:solidFill>
                    <a:prstClr val="black"/>
                  </a:solidFill>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defTabSz="432492" rtl="1" fontAlgn="base">
                <a:buFont typeface="Arial" panose="020B0604020202020204" pitchFamily="34" charset="0"/>
                <a:buChar char="•"/>
              </a:pPr>
              <a:r>
                <a:rPr lang="ar-DZ" sz="1133" dirty="0">
                  <a:solidFill>
                    <a:prstClr val="black"/>
                  </a:solidFill>
                  <a:latin typeface="Mothanna" panose="02000503000000000000" pitchFamily="2" charset="-78"/>
                  <a:cs typeface="Mothanna" panose="02000503000000000000" pitchFamily="2" charset="-78"/>
                </a:rPr>
                <a:t>الشعبة أو مجال التخصص</a:t>
              </a:r>
              <a:endParaRPr lang="fr-FR" sz="1133" dirty="0">
                <a:solidFill>
                  <a:prstClr val="black"/>
                </a:solidFill>
                <a:latin typeface="Mothanna" panose="02000503000000000000" pitchFamily="2" charset="-78"/>
                <a:cs typeface="Mothanna" panose="02000503000000000000" pitchFamily="2" charset="-78"/>
              </a:endParaRPr>
            </a:p>
          </p:txBody>
        </p:sp>
      </p:grpSp>
      <p:sp>
        <p:nvSpPr>
          <p:cNvPr id="130" name="Rectangle 129">
            <a:extLst>
              <a:ext uri="{FF2B5EF4-FFF2-40B4-BE49-F238E27FC236}">
                <a16:creationId xmlns:a16="http://schemas.microsoft.com/office/drawing/2014/main" id="{4230ECDA-5E1D-487D-B6FD-D6F7F45F183C}"/>
              </a:ext>
            </a:extLst>
          </p:cNvPr>
          <p:cNvSpPr/>
          <p:nvPr/>
        </p:nvSpPr>
        <p:spPr>
          <a:xfrm>
            <a:off x="1736459" y="4946786"/>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defTabSz="432492" rtl="1">
              <a:lnSpc>
                <a:spcPct val="107000"/>
              </a:lnSpc>
              <a:spcAft>
                <a:spcPts val="738"/>
              </a:spcAft>
              <a:buSzPct val="150000"/>
            </a:pPr>
            <a:r>
              <a:rPr lang="ar-MA" sz="1511" b="1" dirty="0">
                <a:solidFill>
                  <a:srgbClr val="0883B0"/>
                </a:solidFill>
                <a:latin typeface="Mothanna" panose="02000503000000000000" pitchFamily="2" charset="-78"/>
                <a:cs typeface="Mothanna" panose="02000503000000000000" pitchFamily="2" charset="-78"/>
              </a:rPr>
              <a:t>خبـرات العمـل</a:t>
            </a:r>
          </a:p>
        </p:txBody>
      </p:sp>
      <p:grpSp>
        <p:nvGrpSpPr>
          <p:cNvPr id="131" name="Group 130">
            <a:extLst>
              <a:ext uri="{FF2B5EF4-FFF2-40B4-BE49-F238E27FC236}">
                <a16:creationId xmlns:a16="http://schemas.microsoft.com/office/drawing/2014/main" id="{9800059A-D601-4029-ADBC-5D357488F1B3}"/>
              </a:ext>
            </a:extLst>
          </p:cNvPr>
          <p:cNvGrpSpPr/>
          <p:nvPr/>
        </p:nvGrpSpPr>
        <p:grpSpPr>
          <a:xfrm>
            <a:off x="75306" y="5547913"/>
            <a:ext cx="4657567" cy="1717479"/>
            <a:chOff x="-1885896" y="6600311"/>
            <a:chExt cx="5211635" cy="1591723"/>
          </a:xfrm>
        </p:grpSpPr>
        <p:sp>
          <p:nvSpPr>
            <p:cNvPr id="132" name="Subtitle 2">
              <a:extLst>
                <a:ext uri="{FF2B5EF4-FFF2-40B4-BE49-F238E27FC236}">
                  <a16:creationId xmlns:a16="http://schemas.microsoft.com/office/drawing/2014/main" id="{BA7B3437-1E39-4D73-90E8-5AF756E41CA0}"/>
                </a:ext>
              </a:extLst>
            </p:cNvPr>
            <p:cNvSpPr/>
            <p:nvPr/>
          </p:nvSpPr>
          <p:spPr>
            <a:xfrm>
              <a:off x="-1877641" y="6600311"/>
              <a:ext cx="5203380" cy="865103"/>
            </a:xfrm>
            <a:prstGeom prst="rect">
              <a:avLst/>
            </a:prstGeom>
            <a:noFill/>
            <a:ln cap="flat">
              <a:noFill/>
              <a:prstDash val="solid"/>
            </a:ln>
          </p:spPr>
          <p:txBody>
            <a:bodyPr vert="horz" wrap="square" lIns="84406" tIns="42203" rIns="84406" bIns="42203" anchor="t" anchorCtr="0" compatLnSpc="0">
              <a:normAutofit/>
            </a:bodyPr>
            <a:lstStyle/>
            <a:p>
              <a:pPr marL="184995" indent="-184995" algn="r" defTabSz="432492" rtl="1">
                <a:buFont typeface="Wingdings" panose="05000000000000000000" pitchFamily="2" charset="2"/>
                <a:buChar char="§"/>
              </a:pPr>
              <a:r>
                <a:rPr lang="fr-FR"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a:t>
              </a:r>
              <a:r>
                <a:rPr lang="ar-MA"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إسم الشركة</a:t>
              </a:r>
              <a:r>
                <a:rPr lang="fr-MA" sz="1108" b="1" dirty="0">
                  <a:solidFill>
                    <a:prstClr val="black"/>
                  </a:solidFill>
                  <a:latin typeface="Calibri"/>
                  <a:ea typeface="Times New Roman" panose="02020603050405020304" pitchFamily="18" charset="0"/>
                  <a:cs typeface="Mothanna" panose="02000503000000000000" pitchFamily="2" charset="-78"/>
                </a:rPr>
                <a:t> </a:t>
              </a:r>
              <a:r>
                <a:rPr lang="fr-MA" sz="1108" dirty="0">
                  <a:solidFill>
                    <a:prstClr val="black"/>
                  </a:solidFill>
                  <a:latin typeface="Calibri"/>
                  <a:ea typeface="Times New Roman" panose="02020603050405020304" pitchFamily="18" charset="0"/>
                  <a:cs typeface="Mothanna" panose="02000503000000000000" pitchFamily="2" charset="-78"/>
                </a:rPr>
                <a:t>/</a:t>
              </a:r>
              <a:r>
                <a:rPr lang="fr-MA" sz="1108" b="1" dirty="0">
                  <a:solidFill>
                    <a:prstClr val="black"/>
                  </a:solidFill>
                  <a:latin typeface="Calibri"/>
                  <a:ea typeface="Times New Roman" panose="02020603050405020304" pitchFamily="18" charset="0"/>
                  <a:cs typeface="Mothanna" panose="02000503000000000000" pitchFamily="2" charset="-78"/>
                </a:rPr>
                <a:t> </a:t>
              </a:r>
              <a:r>
                <a:rPr lang="ar-MA"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08" b="1" dirty="0">
                <a:solidFill>
                  <a:prstClr val="black"/>
                </a:solidFill>
                <a:latin typeface="Mothanna" panose="02000503000000000000" pitchFamily="2" charset="-78"/>
                <a:ea typeface="Tahoma" panose="020B0604030504040204" pitchFamily="34" charset="0"/>
                <a:cs typeface="Mothanna" panose="02000503000000000000" pitchFamily="2" charset="-78"/>
              </a:endParaRPr>
            </a:p>
            <a:p>
              <a:pPr algn="r" defTabSz="432492" rtl="1"/>
              <a:r>
                <a:rPr lang="ar-MA" sz="1108" dirty="0">
                  <a:solidFill>
                    <a:prstClr val="black"/>
                  </a:solidFill>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defTabSz="432492" rtl="1"/>
              <a:r>
                <a:rPr lang="ar-MA" sz="1015"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defTabSz="432492" rtl="1"/>
              <a:r>
                <a:rPr lang="ar-MA" sz="1015"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solidFill>
                  <a:prstClr val="black"/>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140" name="Subtitle 2">
              <a:extLst>
                <a:ext uri="{FF2B5EF4-FFF2-40B4-BE49-F238E27FC236}">
                  <a16:creationId xmlns:a16="http://schemas.microsoft.com/office/drawing/2014/main" id="{538A428F-C805-4527-917D-CC98E8DEC532}"/>
                </a:ext>
              </a:extLst>
            </p:cNvPr>
            <p:cNvSpPr/>
            <p:nvPr/>
          </p:nvSpPr>
          <p:spPr>
            <a:xfrm>
              <a:off x="-1885896" y="7523487"/>
              <a:ext cx="5211635" cy="668547"/>
            </a:xfrm>
            <a:prstGeom prst="rect">
              <a:avLst/>
            </a:prstGeom>
            <a:noFill/>
            <a:ln cap="flat">
              <a:noFill/>
              <a:prstDash val="solid"/>
            </a:ln>
          </p:spPr>
          <p:txBody>
            <a:bodyPr vert="horz" wrap="square" lIns="84406" tIns="42203" rIns="84406" bIns="42203" anchor="t" anchorCtr="0" compatLnSpc="0">
              <a:spAutoFit/>
            </a:bodyPr>
            <a:lstStyle/>
            <a:p>
              <a:pPr marL="184995" indent="-184995" algn="r" defTabSz="432492" rtl="1">
                <a:buFont typeface="Wingdings" panose="05000000000000000000" pitchFamily="2" charset="2"/>
                <a:buChar char="§"/>
              </a:pPr>
              <a:r>
                <a:rPr lang="fr-FR"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a:t>
              </a:r>
              <a:r>
                <a:rPr lang="ar-MA"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إسم الشركة</a:t>
              </a:r>
              <a:r>
                <a:rPr lang="fr-MA" sz="1108" b="1" dirty="0">
                  <a:solidFill>
                    <a:prstClr val="black"/>
                  </a:solidFill>
                  <a:latin typeface="Calibri"/>
                  <a:ea typeface="Times New Roman" panose="02020603050405020304" pitchFamily="18" charset="0"/>
                  <a:cs typeface="Mothanna" panose="02000503000000000000" pitchFamily="2" charset="-78"/>
                </a:rPr>
                <a:t> </a:t>
              </a:r>
              <a:r>
                <a:rPr lang="fr-MA" sz="1108" dirty="0">
                  <a:solidFill>
                    <a:prstClr val="black"/>
                  </a:solidFill>
                  <a:latin typeface="Calibri"/>
                  <a:ea typeface="Times New Roman" panose="02020603050405020304" pitchFamily="18" charset="0"/>
                  <a:cs typeface="Mothanna" panose="02000503000000000000" pitchFamily="2" charset="-78"/>
                </a:rPr>
                <a:t>/</a:t>
              </a:r>
              <a:r>
                <a:rPr lang="fr-MA" sz="1108" b="1" dirty="0">
                  <a:solidFill>
                    <a:prstClr val="black"/>
                  </a:solidFill>
                  <a:latin typeface="Calibri"/>
                  <a:ea typeface="Times New Roman" panose="02020603050405020304" pitchFamily="18" charset="0"/>
                  <a:cs typeface="Mothanna" panose="02000503000000000000" pitchFamily="2" charset="-78"/>
                </a:rPr>
                <a:t> </a:t>
              </a:r>
              <a:r>
                <a:rPr lang="ar-MA"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08" b="1" dirty="0">
                <a:solidFill>
                  <a:prstClr val="black"/>
                </a:solidFill>
                <a:latin typeface="Mothanna" panose="02000503000000000000" pitchFamily="2" charset="-78"/>
                <a:ea typeface="Tahoma" panose="020B0604030504040204" pitchFamily="34" charset="0"/>
                <a:cs typeface="Mothanna" panose="02000503000000000000" pitchFamily="2" charset="-78"/>
              </a:endParaRPr>
            </a:p>
            <a:p>
              <a:pPr algn="r" defTabSz="432492" rtl="1"/>
              <a:r>
                <a:rPr lang="ar-MA" sz="1108" dirty="0">
                  <a:solidFill>
                    <a:prstClr val="black"/>
                  </a:solidFill>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defTabSz="432492" rtl="1"/>
              <a:r>
                <a:rPr lang="ar-MA" sz="1015"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defTabSz="432492" rtl="1"/>
              <a:r>
                <a:rPr lang="ar-MA" sz="1015"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solidFill>
                  <a:prstClr val="black"/>
                </a:solidFill>
                <a:latin typeface="Mothanna" panose="02000503000000000000" pitchFamily="2" charset="-78"/>
                <a:ea typeface="Times New Roman" panose="02020603050405020304" pitchFamily="18" charset="0"/>
                <a:cs typeface="Mothanna" panose="02000503000000000000" pitchFamily="2" charset="-78"/>
              </a:endParaRPr>
            </a:p>
          </p:txBody>
        </p:sp>
      </p:grpSp>
      <p:sp>
        <p:nvSpPr>
          <p:cNvPr id="142" name="Rectangle 141">
            <a:extLst>
              <a:ext uri="{FF2B5EF4-FFF2-40B4-BE49-F238E27FC236}">
                <a16:creationId xmlns:a16="http://schemas.microsoft.com/office/drawing/2014/main" id="{86030136-0804-4163-9182-7C8D98A7DA39}"/>
              </a:ext>
            </a:extLst>
          </p:cNvPr>
          <p:cNvSpPr/>
          <p:nvPr/>
        </p:nvSpPr>
        <p:spPr>
          <a:xfrm>
            <a:off x="1736459" y="7731254"/>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defTabSz="432492" rtl="1">
              <a:lnSpc>
                <a:spcPct val="107000"/>
              </a:lnSpc>
              <a:spcAft>
                <a:spcPts val="738"/>
              </a:spcAft>
              <a:buSzPct val="150000"/>
            </a:pPr>
            <a:r>
              <a:rPr lang="ar-MA" sz="1511" b="1" dirty="0">
                <a:solidFill>
                  <a:srgbClr val="0883B0"/>
                </a:solidFill>
                <a:latin typeface="Mothanna" panose="02000503000000000000" pitchFamily="2" charset="-78"/>
                <a:cs typeface="Mothanna" panose="02000503000000000000" pitchFamily="2" charset="-78"/>
              </a:rPr>
              <a:t>المه</a:t>
            </a:r>
            <a:r>
              <a:rPr lang="ar-DZ" sz="1511" b="1" dirty="0">
                <a:solidFill>
                  <a:srgbClr val="0883B0"/>
                </a:solidFill>
                <a:latin typeface="Mothanna" panose="02000503000000000000" pitchFamily="2" charset="-78"/>
                <a:cs typeface="Mothanna" panose="02000503000000000000" pitchFamily="2" charset="-78"/>
              </a:rPr>
              <a:t>ــ</a:t>
            </a:r>
            <a:r>
              <a:rPr lang="ar-MA" sz="1511" b="1" dirty="0">
                <a:solidFill>
                  <a:srgbClr val="0883B0"/>
                </a:solidFill>
                <a:latin typeface="Mothanna" panose="02000503000000000000" pitchFamily="2" charset="-78"/>
                <a:cs typeface="Mothanna" panose="02000503000000000000" pitchFamily="2" charset="-78"/>
              </a:rPr>
              <a:t>ارات</a:t>
            </a:r>
            <a:r>
              <a:rPr lang="fr-FR" sz="1511" b="1" dirty="0">
                <a:solidFill>
                  <a:srgbClr val="0883B0"/>
                </a:solidFill>
                <a:latin typeface="Mothanna" panose="02000503000000000000" pitchFamily="2" charset="-78"/>
                <a:cs typeface="Mothanna" panose="02000503000000000000" pitchFamily="2" charset="-78"/>
              </a:rPr>
              <a:t> </a:t>
            </a:r>
          </a:p>
        </p:txBody>
      </p:sp>
      <p:sp>
        <p:nvSpPr>
          <p:cNvPr id="143" name="Rectangle 142">
            <a:extLst>
              <a:ext uri="{FF2B5EF4-FFF2-40B4-BE49-F238E27FC236}">
                <a16:creationId xmlns:a16="http://schemas.microsoft.com/office/drawing/2014/main" id="{E828F3C7-7D1C-46FE-AE1D-C6ABFA38EAE2}"/>
              </a:ext>
            </a:extLst>
          </p:cNvPr>
          <p:cNvSpPr/>
          <p:nvPr/>
        </p:nvSpPr>
        <p:spPr>
          <a:xfrm>
            <a:off x="75306" y="7743869"/>
            <a:ext cx="240659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defTabSz="432492" rtl="1">
              <a:lnSpc>
                <a:spcPct val="107000"/>
              </a:lnSpc>
              <a:spcAft>
                <a:spcPts val="738"/>
              </a:spcAft>
              <a:buSzPct val="150000"/>
            </a:pPr>
            <a:r>
              <a:rPr lang="ar-MA" sz="1511" b="1" dirty="0">
                <a:solidFill>
                  <a:srgbClr val="0883B0"/>
                </a:solidFill>
                <a:latin typeface="Mothanna" panose="02000503000000000000" pitchFamily="2" charset="-78"/>
                <a:cs typeface="Mothanna" panose="02000503000000000000" pitchFamily="2" charset="-78"/>
              </a:rPr>
              <a:t>ال</a:t>
            </a:r>
            <a:r>
              <a:rPr lang="ar-DZ" sz="1511" b="1" dirty="0">
                <a:solidFill>
                  <a:srgbClr val="0883B0"/>
                </a:solidFill>
                <a:latin typeface="Mothanna" panose="02000503000000000000" pitchFamily="2" charset="-78"/>
                <a:cs typeface="Mothanna" panose="02000503000000000000" pitchFamily="2" charset="-78"/>
              </a:rPr>
              <a:t>لغــات</a:t>
            </a:r>
            <a:r>
              <a:rPr lang="fr-FR" sz="1511" b="1" dirty="0">
                <a:solidFill>
                  <a:srgbClr val="0883B0"/>
                </a:solidFill>
                <a:latin typeface="Mothanna" panose="02000503000000000000" pitchFamily="2" charset="-78"/>
                <a:cs typeface="Mothanna" panose="02000503000000000000" pitchFamily="2" charset="-78"/>
              </a:rPr>
              <a:t> </a:t>
            </a:r>
          </a:p>
        </p:txBody>
      </p:sp>
      <p:grpSp>
        <p:nvGrpSpPr>
          <p:cNvPr id="72" name="Group 71">
            <a:extLst>
              <a:ext uri="{FF2B5EF4-FFF2-40B4-BE49-F238E27FC236}">
                <a16:creationId xmlns:a16="http://schemas.microsoft.com/office/drawing/2014/main" id="{80167C9F-2E83-45A1-9807-5F345BFA68D2}"/>
              </a:ext>
            </a:extLst>
          </p:cNvPr>
          <p:cNvGrpSpPr/>
          <p:nvPr/>
        </p:nvGrpSpPr>
        <p:grpSpPr>
          <a:xfrm>
            <a:off x="5408961" y="2793079"/>
            <a:ext cx="1605766" cy="1527112"/>
            <a:chOff x="4429518" y="2597302"/>
            <a:chExt cx="1488190" cy="1415295"/>
          </a:xfrm>
        </p:grpSpPr>
        <p:grpSp>
          <p:nvGrpSpPr>
            <p:cNvPr id="73" name="Group 72">
              <a:extLst>
                <a:ext uri="{FF2B5EF4-FFF2-40B4-BE49-F238E27FC236}">
                  <a16:creationId xmlns:a16="http://schemas.microsoft.com/office/drawing/2014/main" id="{EF09AB72-6131-4D25-90D1-D75A79655A2F}"/>
                </a:ext>
              </a:extLst>
            </p:cNvPr>
            <p:cNvGrpSpPr/>
            <p:nvPr/>
          </p:nvGrpSpPr>
          <p:grpSpPr>
            <a:xfrm>
              <a:off x="4429518" y="2597302"/>
              <a:ext cx="1488190" cy="1135068"/>
              <a:chOff x="1434888" y="896258"/>
              <a:chExt cx="1488190" cy="1135068"/>
            </a:xfrm>
          </p:grpSpPr>
          <p:grpSp>
            <p:nvGrpSpPr>
              <p:cNvPr id="88" name="Group 87">
                <a:extLst>
                  <a:ext uri="{FF2B5EF4-FFF2-40B4-BE49-F238E27FC236}">
                    <a16:creationId xmlns:a16="http://schemas.microsoft.com/office/drawing/2014/main" id="{643C9065-AD72-49F8-9440-90BEC6A8639F}"/>
                  </a:ext>
                </a:extLst>
              </p:cNvPr>
              <p:cNvGrpSpPr/>
              <p:nvPr/>
            </p:nvGrpSpPr>
            <p:grpSpPr>
              <a:xfrm>
                <a:off x="1434888" y="896258"/>
                <a:ext cx="1488190" cy="1135068"/>
                <a:chOff x="1434888" y="896258"/>
                <a:chExt cx="1488190" cy="1135068"/>
              </a:xfrm>
            </p:grpSpPr>
            <p:grpSp>
              <p:nvGrpSpPr>
                <p:cNvPr id="90" name="Group 89">
                  <a:extLst>
                    <a:ext uri="{FF2B5EF4-FFF2-40B4-BE49-F238E27FC236}">
                      <a16:creationId xmlns:a16="http://schemas.microsoft.com/office/drawing/2014/main" id="{5577C84D-CFDA-4C35-B112-6D1466FBCCB5}"/>
                    </a:ext>
                  </a:extLst>
                </p:cNvPr>
                <p:cNvGrpSpPr/>
                <p:nvPr/>
              </p:nvGrpSpPr>
              <p:grpSpPr>
                <a:xfrm>
                  <a:off x="1434888" y="937145"/>
                  <a:ext cx="1149877" cy="1086681"/>
                  <a:chOff x="-98918" y="939365"/>
                  <a:chExt cx="1149877" cy="1086681"/>
                </a:xfrm>
              </p:grpSpPr>
              <p:sp>
                <p:nvSpPr>
                  <p:cNvPr id="94" name="Rectangle 93">
                    <a:extLst>
                      <a:ext uri="{FF2B5EF4-FFF2-40B4-BE49-F238E27FC236}">
                        <a16:creationId xmlns:a16="http://schemas.microsoft.com/office/drawing/2014/main" id="{424DD80E-093B-48A5-A447-30A3B775E8D3}"/>
                      </a:ext>
                    </a:extLst>
                  </p:cNvPr>
                  <p:cNvSpPr/>
                  <p:nvPr/>
                </p:nvSpPr>
                <p:spPr>
                  <a:xfrm>
                    <a:off x="80555" y="1873323"/>
                    <a:ext cx="964172" cy="15272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93319" rtl="1">
                      <a:lnSpc>
                        <a:spcPct val="107000"/>
                      </a:lnSpc>
                      <a:spcAft>
                        <a:spcPts val="738"/>
                      </a:spcAft>
                    </a:pPr>
                    <a:r>
                      <a:rPr lang="ar-DZ" sz="1079" dirty="0">
                        <a:solidFill>
                          <a:prstClr val="white"/>
                        </a:solidFill>
                        <a:latin typeface="Mothanna" panose="02000503000000000000" pitchFamily="2" charset="-78"/>
                        <a:ea typeface="Open Sans" panose="020B0606030504020204" pitchFamily="34" charset="0"/>
                        <a:cs typeface="Mothanna" panose="02000503000000000000" pitchFamily="2" charset="-78"/>
                      </a:rPr>
                      <a:t>المملكة المغربية </a:t>
                    </a:r>
                    <a:r>
                      <a:rPr lang="ar-MA" sz="1079" dirty="0">
                        <a:solidFill>
                          <a:prstClr val="white"/>
                        </a:solidFill>
                        <a:latin typeface="Mothanna" panose="02000503000000000000" pitchFamily="2" charset="-78"/>
                        <a:ea typeface="Open Sans" panose="020B0606030504020204" pitchFamily="34" charset="0"/>
                        <a:cs typeface="Mothanna" panose="02000503000000000000" pitchFamily="2" charset="-78"/>
                      </a:rPr>
                      <a:t>,</a:t>
                    </a:r>
                    <a:r>
                      <a:rPr lang="ar-DZ" sz="1079" dirty="0">
                        <a:solidFill>
                          <a:prstClr val="white"/>
                        </a:solidFill>
                        <a:latin typeface="Mothanna" panose="02000503000000000000" pitchFamily="2" charset="-78"/>
                        <a:ea typeface="Open Sans" panose="020B0606030504020204" pitchFamily="34" charset="0"/>
                        <a:cs typeface="Mothanna" panose="02000503000000000000" pitchFamily="2" charset="-78"/>
                      </a:rPr>
                      <a:t>الرباط</a:t>
                    </a:r>
                    <a:endParaRPr lang="fr-FR" sz="971" dirty="0">
                      <a:solidFill>
                        <a:prstClr val="white"/>
                      </a:solidFill>
                      <a:latin typeface="Mothanna" panose="02000503000000000000" pitchFamily="2" charset="-78"/>
                      <a:ea typeface="Open Sans" panose="020B0606030504020204" pitchFamily="34" charset="0"/>
                      <a:cs typeface="Mothanna" panose="02000503000000000000" pitchFamily="2" charset="-78"/>
                    </a:endParaRPr>
                  </a:p>
                </p:txBody>
              </p:sp>
              <p:sp>
                <p:nvSpPr>
                  <p:cNvPr id="95" name="Rectangle 94">
                    <a:extLst>
                      <a:ext uri="{FF2B5EF4-FFF2-40B4-BE49-F238E27FC236}">
                        <a16:creationId xmlns:a16="http://schemas.microsoft.com/office/drawing/2014/main" id="{EE6EA85C-636A-4F8D-83E6-EB87B6DF43B5}"/>
                      </a:ext>
                    </a:extLst>
                  </p:cNvPr>
                  <p:cNvSpPr/>
                  <p:nvPr/>
                </p:nvSpPr>
                <p:spPr>
                  <a:xfrm>
                    <a:off x="68306" y="939365"/>
                    <a:ext cx="97754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93319"/>
                    <a:r>
                      <a:rPr lang="en-US"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00212600000000</a:t>
                    </a:r>
                    <a:endParaRPr lang="en-US" sz="1133"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6" name="Rectangle 95">
                    <a:extLst>
                      <a:ext uri="{FF2B5EF4-FFF2-40B4-BE49-F238E27FC236}">
                        <a16:creationId xmlns:a16="http://schemas.microsoft.com/office/drawing/2014/main" id="{33C571DA-7CFA-4BB5-B471-CA1432E4ECBB}"/>
                      </a:ext>
                    </a:extLst>
                  </p:cNvPr>
                  <p:cNvSpPr/>
                  <p:nvPr/>
                </p:nvSpPr>
                <p:spPr>
                  <a:xfrm>
                    <a:off x="-98918" y="1273654"/>
                    <a:ext cx="1149877"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93319"/>
                    <a:r>
                      <a:rPr lang="en-US"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info@Bestfreecv.com</a:t>
                    </a:r>
                    <a:endParaRPr lang="fr-FR" sz="1079"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Rectangle 96">
                    <a:extLst>
                      <a:ext uri="{FF2B5EF4-FFF2-40B4-BE49-F238E27FC236}">
                        <a16:creationId xmlns:a16="http://schemas.microsoft.com/office/drawing/2014/main" id="{9F778BE9-AC41-4818-80A9-5FF47448811A}"/>
                      </a:ext>
                    </a:extLst>
                  </p:cNvPr>
                  <p:cNvSpPr/>
                  <p:nvPr/>
                </p:nvSpPr>
                <p:spPr>
                  <a:xfrm>
                    <a:off x="-75437" y="1563503"/>
                    <a:ext cx="112016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93319"/>
                    <a:r>
                      <a:rPr lang="en-US"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www.Bestfreecv.com</a:t>
                    </a:r>
                    <a:endParaRPr lang="fr-FR" sz="1079"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1" name="شكل حر 78">
                  <a:extLst>
                    <a:ext uri="{FF2B5EF4-FFF2-40B4-BE49-F238E27FC236}">
                      <a16:creationId xmlns:a16="http://schemas.microsoft.com/office/drawing/2014/main" id="{527B2E47-EB6C-4323-B94C-8942ADFD6712}"/>
                    </a:ext>
                  </a:extLst>
                </p:cNvPr>
                <p:cNvSpPr>
                  <a:spLocks noChangeAspect="1"/>
                </p:cNvSpPr>
                <p:nvPr/>
              </p:nvSpPr>
              <p:spPr>
                <a:xfrm>
                  <a:off x="2750211" y="1832468"/>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chemeClr val="bg1"/>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defTabSz="493319"/>
                  <a:endParaRPr lang="fr-MA" sz="3021">
                    <a:solidFill>
                      <a:prstClr val="white"/>
                    </a:solidFill>
                    <a:latin typeface="Calibri"/>
                  </a:endParaRPr>
                </a:p>
              </p:txBody>
            </p:sp>
            <p:sp>
              <p:nvSpPr>
                <p:cNvPr id="92" name="شكل حر 85">
                  <a:extLst>
                    <a:ext uri="{FF2B5EF4-FFF2-40B4-BE49-F238E27FC236}">
                      <a16:creationId xmlns:a16="http://schemas.microsoft.com/office/drawing/2014/main" id="{9E3C837B-CCCD-439B-95D9-A77BB327366C}"/>
                    </a:ext>
                  </a:extLst>
                </p:cNvPr>
                <p:cNvSpPr>
                  <a:spLocks noChangeAspect="1"/>
                </p:cNvSpPr>
                <p:nvPr/>
              </p:nvSpPr>
              <p:spPr>
                <a:xfrm>
                  <a:off x="2715293" y="1292749"/>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defTabSz="493319"/>
                  <a:endParaRPr lang="fr-MA" sz="3021">
                    <a:solidFill>
                      <a:prstClr val="white"/>
                    </a:solidFill>
                    <a:latin typeface="Calibri"/>
                  </a:endParaRPr>
                </a:p>
              </p:txBody>
            </p:sp>
            <p:sp>
              <p:nvSpPr>
                <p:cNvPr id="93" name="Freeform: Shape 92">
                  <a:extLst>
                    <a:ext uri="{FF2B5EF4-FFF2-40B4-BE49-F238E27FC236}">
                      <a16:creationId xmlns:a16="http://schemas.microsoft.com/office/drawing/2014/main" id="{4A55DE79-335A-4254-8D70-6E748DB35A2B}"/>
                    </a:ext>
                  </a:extLst>
                </p:cNvPr>
                <p:cNvSpPr/>
                <p:nvPr/>
              </p:nvSpPr>
              <p:spPr>
                <a:xfrm>
                  <a:off x="2724220" y="896258"/>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defTabSz="493319"/>
                  <a:endParaRPr lang="fr-MA" sz="3021">
                    <a:solidFill>
                      <a:prstClr val="white"/>
                    </a:solidFill>
                    <a:latin typeface="Calibri"/>
                  </a:endParaRPr>
                </a:p>
              </p:txBody>
            </p:sp>
          </p:grpSp>
          <p:sp>
            <p:nvSpPr>
              <p:cNvPr id="89" name="شكل حر 62">
                <a:extLst>
                  <a:ext uri="{FF2B5EF4-FFF2-40B4-BE49-F238E27FC236}">
                    <a16:creationId xmlns:a16="http://schemas.microsoft.com/office/drawing/2014/main" id="{DD94E43A-5FE3-4902-83BE-97C3871E9210}"/>
                  </a:ext>
                </a:extLst>
              </p:cNvPr>
              <p:cNvSpPr>
                <a:spLocks noChangeAspect="1"/>
              </p:cNvSpPr>
              <p:nvPr/>
            </p:nvSpPr>
            <p:spPr bwMode="auto">
              <a:xfrm flipH="1">
                <a:off x="2715293" y="1538798"/>
                <a:ext cx="201530" cy="198858"/>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chemeClr val="bg1"/>
              </a:solidFill>
              <a:ln w="9525">
                <a:noFill/>
                <a:round/>
                <a:headEnd/>
                <a:tailEnd/>
              </a:ln>
            </p:spPr>
            <p:txBody>
              <a:bodyPr rot="0" vert="horz" wrap="square" lIns="98664" tIns="49332" rIns="98664" bIns="49332"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93319"/>
                <a:endParaRPr lang="fr-MA" sz="3021">
                  <a:solidFill>
                    <a:prstClr val="white"/>
                  </a:solidFill>
                  <a:latin typeface="Calibri"/>
                </a:endParaRPr>
              </a:p>
            </p:txBody>
          </p:sp>
        </p:grpSp>
        <p:grpSp>
          <p:nvGrpSpPr>
            <p:cNvPr id="85" name="Group 84">
              <a:extLst>
                <a:ext uri="{FF2B5EF4-FFF2-40B4-BE49-F238E27FC236}">
                  <a16:creationId xmlns:a16="http://schemas.microsoft.com/office/drawing/2014/main" id="{4582C412-4FD8-4567-BFFB-02580CF967E8}"/>
                </a:ext>
              </a:extLst>
            </p:cNvPr>
            <p:cNvGrpSpPr/>
            <p:nvPr/>
          </p:nvGrpSpPr>
          <p:grpSpPr>
            <a:xfrm>
              <a:off x="4671824" y="3872586"/>
              <a:ext cx="1211346" cy="140011"/>
              <a:chOff x="4671824" y="3872586"/>
              <a:chExt cx="1211346" cy="140011"/>
            </a:xfrm>
          </p:grpSpPr>
          <p:sp>
            <p:nvSpPr>
              <p:cNvPr id="86" name="Rectangle 85">
                <a:extLst>
                  <a:ext uri="{FF2B5EF4-FFF2-40B4-BE49-F238E27FC236}">
                    <a16:creationId xmlns:a16="http://schemas.microsoft.com/office/drawing/2014/main" id="{45231620-909C-4182-AFD8-94B16117110C}"/>
                  </a:ext>
                </a:extLst>
              </p:cNvPr>
              <p:cNvSpPr/>
              <p:nvPr/>
            </p:nvSpPr>
            <p:spPr>
              <a:xfrm>
                <a:off x="4671824" y="3876450"/>
                <a:ext cx="987450"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r" defTabSz="432492" rtl="1">
                  <a:lnSpc>
                    <a:spcPct val="107000"/>
                  </a:lnSpc>
                  <a:spcAft>
                    <a:spcPts val="738"/>
                  </a:spcAft>
                </a:pPr>
                <a:r>
                  <a:rPr lang="ar-MA" sz="1079" dirty="0">
                    <a:solidFill>
                      <a:prstClr val="white"/>
                    </a:solidFill>
                    <a:latin typeface="Mothanna" panose="02000503000000000000" pitchFamily="2" charset="-78"/>
                    <a:ea typeface="Open Sans" panose="020B0606030504020204" pitchFamily="34" charset="0"/>
                    <a:cs typeface="Mothanna" panose="02000503000000000000" pitchFamily="2" charset="-78"/>
                  </a:rPr>
                  <a:t>28 سنة, </a:t>
                </a:r>
                <a:r>
                  <a:rPr lang="ar-DZ" sz="1079" dirty="0">
                    <a:solidFill>
                      <a:prstClr val="white"/>
                    </a:solidFill>
                    <a:latin typeface="Mothanna" panose="02000503000000000000" pitchFamily="2" charset="-78"/>
                    <a:ea typeface="Open Sans" panose="020B0606030504020204" pitchFamily="34" charset="0"/>
                    <a:cs typeface="Mothanna" panose="02000503000000000000" pitchFamily="2" charset="-78"/>
                  </a:rPr>
                  <a:t>أعزب</a:t>
                </a:r>
                <a:endParaRPr lang="fr-FR" sz="971" dirty="0">
                  <a:solidFill>
                    <a:prstClr val="white"/>
                  </a:solidFill>
                  <a:latin typeface="Mothanna" panose="02000503000000000000" pitchFamily="2" charset="-78"/>
                  <a:ea typeface="Open Sans" panose="020B0606030504020204" pitchFamily="34" charset="0"/>
                  <a:cs typeface="Mothanna" panose="02000503000000000000" pitchFamily="2" charset="-78"/>
                </a:endParaRPr>
              </a:p>
            </p:txBody>
          </p:sp>
          <p:sp>
            <p:nvSpPr>
              <p:cNvPr id="87" name="Heart 86">
                <a:extLst>
                  <a:ext uri="{FF2B5EF4-FFF2-40B4-BE49-F238E27FC236}">
                    <a16:creationId xmlns:a16="http://schemas.microsoft.com/office/drawing/2014/main" id="{0395D813-47BA-4E84-B4BA-4A43236AE97E}"/>
                  </a:ext>
                </a:extLst>
              </p:cNvPr>
              <p:cNvSpPr/>
              <p:nvPr/>
            </p:nvSpPr>
            <p:spPr>
              <a:xfrm>
                <a:off x="5758394" y="3872586"/>
                <a:ext cx="124776" cy="124776"/>
              </a:xfrm>
              <a:prstGeom prst="hear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endParaRPr lang="fr-MA" sz="1703" dirty="0">
                  <a:solidFill>
                    <a:prstClr val="white"/>
                  </a:solidFill>
                  <a:latin typeface="Calibri"/>
                </a:endParaRPr>
              </a:p>
            </p:txBody>
          </p:sp>
        </p:grpSp>
      </p:grpSp>
      <p:grpSp>
        <p:nvGrpSpPr>
          <p:cNvPr id="67" name="Group 66">
            <a:extLst>
              <a:ext uri="{FF2B5EF4-FFF2-40B4-BE49-F238E27FC236}">
                <a16:creationId xmlns:a16="http://schemas.microsoft.com/office/drawing/2014/main" id="{C756E169-D6E0-4E78-95B7-7D4E968973DF}"/>
              </a:ext>
            </a:extLst>
          </p:cNvPr>
          <p:cNvGrpSpPr/>
          <p:nvPr/>
        </p:nvGrpSpPr>
        <p:grpSpPr>
          <a:xfrm>
            <a:off x="182983" y="8120303"/>
            <a:ext cx="1335829" cy="1335829"/>
            <a:chOff x="94041" y="7525722"/>
            <a:chExt cx="1238018" cy="1238018"/>
          </a:xfrm>
        </p:grpSpPr>
        <p:sp>
          <p:nvSpPr>
            <p:cNvPr id="68" name="Oval 67">
              <a:extLst>
                <a:ext uri="{FF2B5EF4-FFF2-40B4-BE49-F238E27FC236}">
                  <a16:creationId xmlns:a16="http://schemas.microsoft.com/office/drawing/2014/main" id="{490CC8FC-B5E0-4655-8BA7-D0A511799EAA}"/>
                </a:ext>
              </a:extLst>
            </p:cNvPr>
            <p:cNvSpPr/>
            <p:nvPr/>
          </p:nvSpPr>
          <p:spPr>
            <a:xfrm>
              <a:off x="94041" y="7525722"/>
              <a:ext cx="1238018" cy="1238018"/>
            </a:xfrm>
            <a:prstGeom prst="ellipse">
              <a:avLst/>
            </a:prstGeom>
            <a:solidFill>
              <a:srgbClr val="0883B0"/>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69" name="Rectangle 68">
              <a:extLst>
                <a:ext uri="{FF2B5EF4-FFF2-40B4-BE49-F238E27FC236}">
                  <a16:creationId xmlns:a16="http://schemas.microsoft.com/office/drawing/2014/main" id="{56E6BE45-9152-4297-8398-2362B00295DC}"/>
                </a:ext>
              </a:extLst>
            </p:cNvPr>
            <p:cNvSpPr/>
            <p:nvPr/>
          </p:nvSpPr>
          <p:spPr>
            <a:xfrm flipH="1">
              <a:off x="379037" y="7946475"/>
              <a:ext cx="615348" cy="331711"/>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defTabSz="432492"/>
              <a:r>
                <a:rPr lang="ar-DZ" sz="1726" dirty="0">
                  <a:solidFill>
                    <a:prstClr val="white"/>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rPr>
                <a:t>العربية</a:t>
              </a:r>
              <a:endParaRPr lang="fr-FR" sz="1726" dirty="0">
                <a:solidFill>
                  <a:prstClr val="white"/>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endParaRPr>
            </a:p>
          </p:txBody>
        </p:sp>
      </p:grpSp>
      <p:grpSp>
        <p:nvGrpSpPr>
          <p:cNvPr id="70" name="Group 69">
            <a:extLst>
              <a:ext uri="{FF2B5EF4-FFF2-40B4-BE49-F238E27FC236}">
                <a16:creationId xmlns:a16="http://schemas.microsoft.com/office/drawing/2014/main" id="{D1935861-EB73-42AE-9360-FC98BB79FD2E}"/>
              </a:ext>
            </a:extLst>
          </p:cNvPr>
          <p:cNvGrpSpPr/>
          <p:nvPr/>
        </p:nvGrpSpPr>
        <p:grpSpPr>
          <a:xfrm>
            <a:off x="1350392" y="8382191"/>
            <a:ext cx="1199552" cy="1199552"/>
            <a:chOff x="1175970" y="7768434"/>
            <a:chExt cx="1111719" cy="1111719"/>
          </a:xfrm>
        </p:grpSpPr>
        <p:sp>
          <p:nvSpPr>
            <p:cNvPr id="71" name="Oval 70">
              <a:extLst>
                <a:ext uri="{FF2B5EF4-FFF2-40B4-BE49-F238E27FC236}">
                  <a16:creationId xmlns:a16="http://schemas.microsoft.com/office/drawing/2014/main" id="{F885EFE9-D3A6-4605-8D70-A371A42F19EF}"/>
                </a:ext>
              </a:extLst>
            </p:cNvPr>
            <p:cNvSpPr/>
            <p:nvPr/>
          </p:nvSpPr>
          <p:spPr>
            <a:xfrm>
              <a:off x="1175970" y="7768434"/>
              <a:ext cx="1111719" cy="1111719"/>
            </a:xfrm>
            <a:prstGeom prst="ellipse">
              <a:avLst/>
            </a:prstGeom>
            <a:solidFill>
              <a:srgbClr val="81A7A0">
                <a:alpha val="99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74" name="Rectangle 73">
              <a:extLst>
                <a:ext uri="{FF2B5EF4-FFF2-40B4-BE49-F238E27FC236}">
                  <a16:creationId xmlns:a16="http://schemas.microsoft.com/office/drawing/2014/main" id="{F7160F2F-B385-4CA1-8269-0EBB6F28673A}"/>
                </a:ext>
              </a:extLst>
            </p:cNvPr>
            <p:cNvSpPr/>
            <p:nvPr/>
          </p:nvSpPr>
          <p:spPr>
            <a:xfrm flipH="1">
              <a:off x="1332361" y="8161295"/>
              <a:ext cx="805509" cy="331711"/>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defTabSz="432492"/>
              <a:r>
                <a:rPr lang="ar-DZ" sz="1726" dirty="0">
                  <a:solidFill>
                    <a:prstClr val="white"/>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rPr>
                <a:t>الإنجليزية</a:t>
              </a:r>
              <a:endParaRPr lang="fr-FR" sz="1726" dirty="0">
                <a:solidFill>
                  <a:prstClr val="white"/>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endParaRPr>
            </a:p>
          </p:txBody>
        </p:sp>
      </p:grpSp>
      <p:grpSp>
        <p:nvGrpSpPr>
          <p:cNvPr id="75" name="Group 74">
            <a:extLst>
              <a:ext uri="{FF2B5EF4-FFF2-40B4-BE49-F238E27FC236}">
                <a16:creationId xmlns:a16="http://schemas.microsoft.com/office/drawing/2014/main" id="{405EE90D-D7D3-4D4F-A081-9458E1CE2AA8}"/>
              </a:ext>
            </a:extLst>
          </p:cNvPr>
          <p:cNvGrpSpPr/>
          <p:nvPr/>
        </p:nvGrpSpPr>
        <p:grpSpPr>
          <a:xfrm>
            <a:off x="805988" y="9153142"/>
            <a:ext cx="961995" cy="961995"/>
            <a:chOff x="671429" y="8482936"/>
            <a:chExt cx="891556" cy="891556"/>
          </a:xfrm>
        </p:grpSpPr>
        <p:sp>
          <p:nvSpPr>
            <p:cNvPr id="76" name="Oval 75">
              <a:extLst>
                <a:ext uri="{FF2B5EF4-FFF2-40B4-BE49-F238E27FC236}">
                  <a16:creationId xmlns:a16="http://schemas.microsoft.com/office/drawing/2014/main" id="{7D3F0811-EA76-401C-88C4-02F1EAED62A9}"/>
                </a:ext>
              </a:extLst>
            </p:cNvPr>
            <p:cNvSpPr/>
            <p:nvPr/>
          </p:nvSpPr>
          <p:spPr>
            <a:xfrm>
              <a:off x="671429" y="8482936"/>
              <a:ext cx="891556" cy="891556"/>
            </a:xfrm>
            <a:prstGeom prst="ellipse">
              <a:avLst/>
            </a:prstGeom>
            <a:solidFill>
              <a:srgbClr val="29374B">
                <a:alpha val="93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77" name="Rectangle 76">
              <a:extLst>
                <a:ext uri="{FF2B5EF4-FFF2-40B4-BE49-F238E27FC236}">
                  <a16:creationId xmlns:a16="http://schemas.microsoft.com/office/drawing/2014/main" id="{7AE3C955-89FD-496B-B5FB-94C6040D8A1F}"/>
                </a:ext>
              </a:extLst>
            </p:cNvPr>
            <p:cNvSpPr/>
            <p:nvPr/>
          </p:nvSpPr>
          <p:spPr>
            <a:xfrm flipH="1">
              <a:off x="760907" y="8776065"/>
              <a:ext cx="697057" cy="331711"/>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defTabSz="432492"/>
              <a:r>
                <a:rPr lang="ar-DZ" sz="1726" dirty="0">
                  <a:solidFill>
                    <a:prstClr val="white"/>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rPr>
                <a:t>الفرنسية</a:t>
              </a:r>
              <a:endParaRPr lang="fr-FR" sz="1726" dirty="0">
                <a:solidFill>
                  <a:prstClr val="white"/>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endParaRPr>
            </a:p>
          </p:txBody>
        </p:sp>
      </p:grpSp>
      <p:grpSp>
        <p:nvGrpSpPr>
          <p:cNvPr id="78" name="Group 77">
            <a:extLst>
              <a:ext uri="{FF2B5EF4-FFF2-40B4-BE49-F238E27FC236}">
                <a16:creationId xmlns:a16="http://schemas.microsoft.com/office/drawing/2014/main" id="{5DDF994A-6588-46DE-B0EB-24C1BB2A9A43}"/>
              </a:ext>
            </a:extLst>
          </p:cNvPr>
          <p:cNvGrpSpPr/>
          <p:nvPr/>
        </p:nvGrpSpPr>
        <p:grpSpPr>
          <a:xfrm>
            <a:off x="2780180" y="8249033"/>
            <a:ext cx="994886" cy="994886"/>
            <a:chOff x="2654570" y="7694908"/>
            <a:chExt cx="922039" cy="922039"/>
          </a:xfrm>
        </p:grpSpPr>
        <p:sp>
          <p:nvSpPr>
            <p:cNvPr id="79" name="Oval 78">
              <a:extLst>
                <a:ext uri="{FF2B5EF4-FFF2-40B4-BE49-F238E27FC236}">
                  <a16:creationId xmlns:a16="http://schemas.microsoft.com/office/drawing/2014/main" id="{66AF22C1-F233-4E6F-BA26-1C0083A6A27E}"/>
                </a:ext>
              </a:extLst>
            </p:cNvPr>
            <p:cNvSpPr/>
            <p:nvPr/>
          </p:nvSpPr>
          <p:spPr>
            <a:xfrm>
              <a:off x="2654570" y="7694908"/>
              <a:ext cx="922039" cy="922039"/>
            </a:xfrm>
            <a:prstGeom prst="ellipse">
              <a:avLst/>
            </a:prstGeom>
            <a:solidFill>
              <a:srgbClr val="0883B0"/>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80" name="Rectangle 79">
              <a:extLst>
                <a:ext uri="{FF2B5EF4-FFF2-40B4-BE49-F238E27FC236}">
                  <a16:creationId xmlns:a16="http://schemas.microsoft.com/office/drawing/2014/main" id="{2CDF9F57-32C2-4C8F-ABE6-6AE4D053704C}"/>
                </a:ext>
              </a:extLst>
            </p:cNvPr>
            <p:cNvSpPr/>
            <p:nvPr/>
          </p:nvSpPr>
          <p:spPr>
            <a:xfrm flipH="1">
              <a:off x="2699274" y="7984013"/>
              <a:ext cx="832249" cy="301048"/>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defTabSz="432492"/>
              <a:r>
                <a:rPr lang="fr-FR" sz="1511" i="1" dirty="0">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rPr>
                <a:t>Ms Word</a:t>
              </a:r>
            </a:p>
          </p:txBody>
        </p:sp>
      </p:grpSp>
      <p:grpSp>
        <p:nvGrpSpPr>
          <p:cNvPr id="81" name="Group 80">
            <a:extLst>
              <a:ext uri="{FF2B5EF4-FFF2-40B4-BE49-F238E27FC236}">
                <a16:creationId xmlns:a16="http://schemas.microsoft.com/office/drawing/2014/main" id="{5AC1F840-64DB-4D8E-AF73-31866F6C64DB}"/>
              </a:ext>
            </a:extLst>
          </p:cNvPr>
          <p:cNvGrpSpPr/>
          <p:nvPr/>
        </p:nvGrpSpPr>
        <p:grpSpPr>
          <a:xfrm>
            <a:off x="3733293" y="8203340"/>
            <a:ext cx="893391" cy="893390"/>
            <a:chOff x="3515015" y="7561479"/>
            <a:chExt cx="827975" cy="827975"/>
          </a:xfrm>
        </p:grpSpPr>
        <p:sp>
          <p:nvSpPr>
            <p:cNvPr id="98" name="Oval 97">
              <a:extLst>
                <a:ext uri="{FF2B5EF4-FFF2-40B4-BE49-F238E27FC236}">
                  <a16:creationId xmlns:a16="http://schemas.microsoft.com/office/drawing/2014/main" id="{D8E99CE5-C837-46EA-AFCE-0F28DAC25525}"/>
                </a:ext>
              </a:extLst>
            </p:cNvPr>
            <p:cNvSpPr/>
            <p:nvPr/>
          </p:nvSpPr>
          <p:spPr>
            <a:xfrm>
              <a:off x="3515015" y="7561479"/>
              <a:ext cx="827975" cy="827975"/>
            </a:xfrm>
            <a:prstGeom prst="ellipse">
              <a:avLst/>
            </a:prstGeom>
            <a:solidFill>
              <a:srgbClr val="81A7A0">
                <a:alpha val="99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115" name="Rectangle 114">
              <a:extLst>
                <a:ext uri="{FF2B5EF4-FFF2-40B4-BE49-F238E27FC236}">
                  <a16:creationId xmlns:a16="http://schemas.microsoft.com/office/drawing/2014/main" id="{CA8B4844-6C48-42C3-B10E-2C4386389748}"/>
                </a:ext>
              </a:extLst>
            </p:cNvPr>
            <p:cNvSpPr/>
            <p:nvPr/>
          </p:nvSpPr>
          <p:spPr>
            <a:xfrm flipH="1">
              <a:off x="3531090" y="7806242"/>
              <a:ext cx="795822" cy="301048"/>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defTabSz="432492"/>
              <a:r>
                <a:rPr lang="fr-FR" sz="1511" i="1" dirty="0">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rPr>
                <a:t>Ms Excel</a:t>
              </a:r>
            </a:p>
          </p:txBody>
        </p:sp>
      </p:grpSp>
      <p:grpSp>
        <p:nvGrpSpPr>
          <p:cNvPr id="116" name="Group 115">
            <a:extLst>
              <a:ext uri="{FF2B5EF4-FFF2-40B4-BE49-F238E27FC236}">
                <a16:creationId xmlns:a16="http://schemas.microsoft.com/office/drawing/2014/main" id="{E66532F7-9DD1-4C99-8B09-0D14E36FDA92}"/>
              </a:ext>
            </a:extLst>
          </p:cNvPr>
          <p:cNvGrpSpPr/>
          <p:nvPr/>
        </p:nvGrpSpPr>
        <p:grpSpPr>
          <a:xfrm>
            <a:off x="2886733" y="9172187"/>
            <a:ext cx="893390" cy="893390"/>
            <a:chOff x="2732166" y="8464663"/>
            <a:chExt cx="827975" cy="827975"/>
          </a:xfrm>
        </p:grpSpPr>
        <p:sp>
          <p:nvSpPr>
            <p:cNvPr id="117" name="Oval 116">
              <a:extLst>
                <a:ext uri="{FF2B5EF4-FFF2-40B4-BE49-F238E27FC236}">
                  <a16:creationId xmlns:a16="http://schemas.microsoft.com/office/drawing/2014/main" id="{D80295ED-6E4F-48A5-BC3C-245EB1810EA9}"/>
                </a:ext>
              </a:extLst>
            </p:cNvPr>
            <p:cNvSpPr/>
            <p:nvPr/>
          </p:nvSpPr>
          <p:spPr>
            <a:xfrm>
              <a:off x="2732166" y="8464663"/>
              <a:ext cx="827975" cy="827975"/>
            </a:xfrm>
            <a:prstGeom prst="ellipse">
              <a:avLst/>
            </a:prstGeom>
            <a:solidFill>
              <a:srgbClr val="29374B">
                <a:alpha val="99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122" name="Rectangle 121">
              <a:extLst>
                <a:ext uri="{FF2B5EF4-FFF2-40B4-BE49-F238E27FC236}">
                  <a16:creationId xmlns:a16="http://schemas.microsoft.com/office/drawing/2014/main" id="{0AA35DDF-7DD3-4D68-B800-8BFD52DFCA68}"/>
                </a:ext>
              </a:extLst>
            </p:cNvPr>
            <p:cNvSpPr/>
            <p:nvPr/>
          </p:nvSpPr>
          <p:spPr>
            <a:xfrm flipH="1">
              <a:off x="2773064" y="8745711"/>
              <a:ext cx="723799" cy="239483"/>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defTabSz="432492"/>
              <a:r>
                <a:rPr lang="fr-FR" sz="1079" i="1" dirty="0">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rPr>
                <a:t>Photoshop</a:t>
              </a:r>
              <a:endParaRPr lang="fr-FR" sz="1511" i="1" dirty="0">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endParaRPr>
            </a:p>
          </p:txBody>
        </p:sp>
      </p:grpSp>
      <p:grpSp>
        <p:nvGrpSpPr>
          <p:cNvPr id="123" name="Group 122">
            <a:extLst>
              <a:ext uri="{FF2B5EF4-FFF2-40B4-BE49-F238E27FC236}">
                <a16:creationId xmlns:a16="http://schemas.microsoft.com/office/drawing/2014/main" id="{A8368EFF-7592-4478-A083-E06BCC17994A}"/>
              </a:ext>
            </a:extLst>
          </p:cNvPr>
          <p:cNvGrpSpPr/>
          <p:nvPr/>
        </p:nvGrpSpPr>
        <p:grpSpPr>
          <a:xfrm>
            <a:off x="3412134" y="8787231"/>
            <a:ext cx="768159" cy="716465"/>
            <a:chOff x="3284293" y="8162133"/>
            <a:chExt cx="711914" cy="664004"/>
          </a:xfrm>
        </p:grpSpPr>
        <p:sp>
          <p:nvSpPr>
            <p:cNvPr id="141" name="Oval 140">
              <a:extLst>
                <a:ext uri="{FF2B5EF4-FFF2-40B4-BE49-F238E27FC236}">
                  <a16:creationId xmlns:a16="http://schemas.microsoft.com/office/drawing/2014/main" id="{EFCA7047-6946-458F-A0AE-757A8376843F}"/>
                </a:ext>
              </a:extLst>
            </p:cNvPr>
            <p:cNvSpPr/>
            <p:nvPr/>
          </p:nvSpPr>
          <p:spPr>
            <a:xfrm>
              <a:off x="3308453" y="8162133"/>
              <a:ext cx="664004" cy="664004"/>
            </a:xfrm>
            <a:prstGeom prst="ellipse">
              <a:avLst/>
            </a:prstGeom>
            <a:solidFill>
              <a:srgbClr val="29374B"/>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144" name="Rectangle 143">
              <a:extLst>
                <a:ext uri="{FF2B5EF4-FFF2-40B4-BE49-F238E27FC236}">
                  <a16:creationId xmlns:a16="http://schemas.microsoft.com/office/drawing/2014/main" id="{147DCB3E-62B2-4A6B-B09C-C01558662D81}"/>
                </a:ext>
              </a:extLst>
            </p:cNvPr>
            <p:cNvSpPr/>
            <p:nvPr/>
          </p:nvSpPr>
          <p:spPr>
            <a:xfrm rot="20566192" flipH="1">
              <a:off x="3284293" y="8267724"/>
              <a:ext cx="711914" cy="362493"/>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defTabSz="432492"/>
              <a:r>
                <a:rPr lang="fr-FR" sz="971" i="1" dirty="0">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rPr>
                <a:t>Ms </a:t>
              </a:r>
            </a:p>
            <a:p>
              <a:pPr algn="ctr" defTabSz="432492"/>
              <a:r>
                <a:rPr lang="fr-FR" sz="971" i="1" dirty="0">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rPr>
                <a:t>Powerpoint</a:t>
              </a:r>
            </a:p>
          </p:txBody>
        </p:sp>
      </p:grpSp>
      <p:grpSp>
        <p:nvGrpSpPr>
          <p:cNvPr id="145" name="Group 144">
            <a:extLst>
              <a:ext uri="{FF2B5EF4-FFF2-40B4-BE49-F238E27FC236}">
                <a16:creationId xmlns:a16="http://schemas.microsoft.com/office/drawing/2014/main" id="{127C3197-C418-4F40-A067-954C384DE58B}"/>
              </a:ext>
            </a:extLst>
          </p:cNvPr>
          <p:cNvGrpSpPr/>
          <p:nvPr/>
        </p:nvGrpSpPr>
        <p:grpSpPr>
          <a:xfrm>
            <a:off x="3653159" y="9436145"/>
            <a:ext cx="596223" cy="596223"/>
            <a:chOff x="3862028" y="8265380"/>
            <a:chExt cx="552567" cy="552567"/>
          </a:xfrm>
        </p:grpSpPr>
        <p:sp>
          <p:nvSpPr>
            <p:cNvPr id="146" name="Oval 145">
              <a:extLst>
                <a:ext uri="{FF2B5EF4-FFF2-40B4-BE49-F238E27FC236}">
                  <a16:creationId xmlns:a16="http://schemas.microsoft.com/office/drawing/2014/main" id="{77E50DAC-D35B-49BF-81D1-3CAAA6EBB58E}"/>
                </a:ext>
              </a:extLst>
            </p:cNvPr>
            <p:cNvSpPr/>
            <p:nvPr/>
          </p:nvSpPr>
          <p:spPr>
            <a:xfrm>
              <a:off x="3862028" y="8265380"/>
              <a:ext cx="552567" cy="552567"/>
            </a:xfrm>
            <a:prstGeom prst="ellipse">
              <a:avLst/>
            </a:prstGeom>
            <a:solidFill>
              <a:srgbClr val="0883B0">
                <a:alpha val="99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147" name="Rectangle 146">
              <a:extLst>
                <a:ext uri="{FF2B5EF4-FFF2-40B4-BE49-F238E27FC236}">
                  <a16:creationId xmlns:a16="http://schemas.microsoft.com/office/drawing/2014/main" id="{50D85F88-7C97-4C91-B904-47AA94AF3D04}"/>
                </a:ext>
              </a:extLst>
            </p:cNvPr>
            <p:cNvSpPr>
              <a:spLocks/>
            </p:cNvSpPr>
            <p:nvPr/>
          </p:nvSpPr>
          <p:spPr>
            <a:xfrm flipH="1">
              <a:off x="3890435" y="8456643"/>
              <a:ext cx="477185" cy="193251"/>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defTabSz="432492"/>
              <a:r>
                <a:rPr lang="fr-FR" sz="755" i="1" dirty="0" err="1">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rPr>
                <a:t>Indesign</a:t>
              </a:r>
              <a:endParaRPr lang="fr-FR" sz="1511" i="1" dirty="0">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endParaRPr>
            </a:p>
          </p:txBody>
        </p:sp>
      </p:grpSp>
      <p:grpSp>
        <p:nvGrpSpPr>
          <p:cNvPr id="148" name="Group 147">
            <a:extLst>
              <a:ext uri="{FF2B5EF4-FFF2-40B4-BE49-F238E27FC236}">
                <a16:creationId xmlns:a16="http://schemas.microsoft.com/office/drawing/2014/main" id="{3C7299E7-B2BC-41D3-ADA8-B0B9614442DB}"/>
              </a:ext>
            </a:extLst>
          </p:cNvPr>
          <p:cNvGrpSpPr/>
          <p:nvPr/>
        </p:nvGrpSpPr>
        <p:grpSpPr>
          <a:xfrm>
            <a:off x="4002940" y="8979942"/>
            <a:ext cx="887644" cy="887644"/>
            <a:chOff x="3443805" y="8656376"/>
            <a:chExt cx="822649" cy="822649"/>
          </a:xfrm>
        </p:grpSpPr>
        <p:sp>
          <p:nvSpPr>
            <p:cNvPr id="149" name="Oval 148">
              <a:extLst>
                <a:ext uri="{FF2B5EF4-FFF2-40B4-BE49-F238E27FC236}">
                  <a16:creationId xmlns:a16="http://schemas.microsoft.com/office/drawing/2014/main" id="{FC31101C-6D3D-4F9D-821D-B4477F2D03DA}"/>
                </a:ext>
              </a:extLst>
            </p:cNvPr>
            <p:cNvSpPr/>
            <p:nvPr/>
          </p:nvSpPr>
          <p:spPr>
            <a:xfrm>
              <a:off x="3443805" y="8656376"/>
              <a:ext cx="822649" cy="822649"/>
            </a:xfrm>
            <a:prstGeom prst="ellipse">
              <a:avLst/>
            </a:prstGeom>
            <a:solidFill>
              <a:srgbClr val="81A7A0">
                <a:alpha val="99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150" name="Rectangle 149">
              <a:extLst>
                <a:ext uri="{FF2B5EF4-FFF2-40B4-BE49-F238E27FC236}">
                  <a16:creationId xmlns:a16="http://schemas.microsoft.com/office/drawing/2014/main" id="{9E0992FA-8BD1-484B-861A-3A18C6BCE6D2}"/>
                </a:ext>
              </a:extLst>
            </p:cNvPr>
            <p:cNvSpPr/>
            <p:nvPr/>
          </p:nvSpPr>
          <p:spPr>
            <a:xfrm flipH="1">
              <a:off x="3519444" y="8946098"/>
              <a:ext cx="685172" cy="239483"/>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defTabSz="432492"/>
              <a:r>
                <a:rPr lang="fr-FR" sz="1079" i="1" dirty="0">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rPr>
                <a:t>Illustrator</a:t>
              </a:r>
              <a:endParaRPr lang="fr-FR" sz="1511" i="1" dirty="0">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endParaRPr>
            </a:p>
          </p:txBody>
        </p:sp>
      </p:grpSp>
    </p:spTree>
    <p:extLst>
      <p:ext uri="{BB962C8B-B14F-4D97-AF65-F5344CB8AC3E}">
        <p14:creationId xmlns:p14="http://schemas.microsoft.com/office/powerpoint/2010/main" val="3878226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3E6A8DA4-C422-4AB8-B580-8C15FC3D7EC2}"/>
              </a:ext>
            </a:extLst>
          </p:cNvPr>
          <p:cNvSpPr/>
          <p:nvPr/>
        </p:nvSpPr>
        <p:spPr>
          <a:xfrm flipH="1">
            <a:off x="82683" y="0"/>
            <a:ext cx="7398655" cy="10688638"/>
          </a:xfrm>
          <a:custGeom>
            <a:avLst/>
            <a:gdLst>
              <a:gd name="connsiteX0" fmla="*/ 0 w 6856915"/>
              <a:gd name="connsiteY0" fmla="*/ 0 h 9906000"/>
              <a:gd name="connsiteX1" fmla="*/ 2369945 w 6856915"/>
              <a:gd name="connsiteY1" fmla="*/ 0 h 9906000"/>
              <a:gd name="connsiteX2" fmla="*/ 2388097 w 6856915"/>
              <a:gd name="connsiteY2" fmla="*/ 0 h 9906000"/>
              <a:gd name="connsiteX3" fmla="*/ 6856915 w 6856915"/>
              <a:gd name="connsiteY3" fmla="*/ 0 h 9906000"/>
              <a:gd name="connsiteX4" fmla="*/ 6856915 w 6856915"/>
              <a:gd name="connsiteY4" fmla="*/ 1945110 h 9906000"/>
              <a:gd name="connsiteX5" fmla="*/ 2388097 w 6856915"/>
              <a:gd name="connsiteY5" fmla="*/ 1945110 h 9906000"/>
              <a:gd name="connsiteX6" fmla="*/ 2388097 w 6856915"/>
              <a:gd name="connsiteY6" fmla="*/ 9906000 h 9906000"/>
              <a:gd name="connsiteX7" fmla="*/ 0 w 6856915"/>
              <a:gd name="connsiteY7" fmla="*/ 9906000 h 9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6915" h="9906000">
                <a:moveTo>
                  <a:pt x="0" y="0"/>
                </a:moveTo>
                <a:lnTo>
                  <a:pt x="2369945" y="0"/>
                </a:lnTo>
                <a:lnTo>
                  <a:pt x="2388097" y="0"/>
                </a:lnTo>
                <a:lnTo>
                  <a:pt x="6856915" y="0"/>
                </a:lnTo>
                <a:lnTo>
                  <a:pt x="6856915" y="1945110"/>
                </a:lnTo>
                <a:lnTo>
                  <a:pt x="2388097" y="1945110"/>
                </a:lnTo>
                <a:lnTo>
                  <a:pt x="2388097" y="9906000"/>
                </a:lnTo>
                <a:lnTo>
                  <a:pt x="0" y="9906000"/>
                </a:lnTo>
                <a:close/>
              </a:path>
            </a:pathLst>
          </a:cu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432492"/>
            <a:endParaRPr lang="fr-FR" sz="1703">
              <a:solidFill>
                <a:prstClr val="white"/>
              </a:solidFill>
              <a:latin typeface="Calibri"/>
            </a:endParaRPr>
          </a:p>
        </p:txBody>
      </p:sp>
      <p:sp>
        <p:nvSpPr>
          <p:cNvPr id="2" name="Rectangle 1"/>
          <p:cNvSpPr/>
          <p:nvPr/>
        </p:nvSpPr>
        <p:spPr>
          <a:xfrm flipH="1">
            <a:off x="4894002" y="2098787"/>
            <a:ext cx="2590944" cy="8593171"/>
          </a:xfrm>
          <a:custGeom>
            <a:avLst/>
            <a:gdLst>
              <a:gd name="connsiteX0" fmla="*/ 0 w 2220686"/>
              <a:gd name="connsiteY0" fmla="*/ 0 h 6041912"/>
              <a:gd name="connsiteX1" fmla="*/ 2220686 w 2220686"/>
              <a:gd name="connsiteY1" fmla="*/ 0 h 6041912"/>
              <a:gd name="connsiteX2" fmla="*/ 2220686 w 2220686"/>
              <a:gd name="connsiteY2" fmla="*/ 6041912 h 6041912"/>
              <a:gd name="connsiteX3" fmla="*/ 0 w 2220686"/>
              <a:gd name="connsiteY3" fmla="*/ 6041912 h 6041912"/>
              <a:gd name="connsiteX4" fmla="*/ 0 w 2220686"/>
              <a:gd name="connsiteY4" fmla="*/ 0 h 6041912"/>
              <a:gd name="connsiteX0" fmla="*/ 0 w 2220686"/>
              <a:gd name="connsiteY0" fmla="*/ 864973 h 6906885"/>
              <a:gd name="connsiteX1" fmla="*/ 2208329 w 2220686"/>
              <a:gd name="connsiteY1" fmla="*/ 0 h 6906885"/>
              <a:gd name="connsiteX2" fmla="*/ 2220686 w 2220686"/>
              <a:gd name="connsiteY2" fmla="*/ 6906885 h 6906885"/>
              <a:gd name="connsiteX3" fmla="*/ 0 w 2220686"/>
              <a:gd name="connsiteY3" fmla="*/ 6906885 h 6906885"/>
              <a:gd name="connsiteX4" fmla="*/ 0 w 2220686"/>
              <a:gd name="connsiteY4" fmla="*/ 864973 h 6906885"/>
              <a:gd name="connsiteX0" fmla="*/ 0 w 2220686"/>
              <a:gd name="connsiteY0" fmla="*/ 864973 h 6906885"/>
              <a:gd name="connsiteX1" fmla="*/ 2216327 w 2220686"/>
              <a:gd name="connsiteY1" fmla="*/ 0 h 6906885"/>
              <a:gd name="connsiteX2" fmla="*/ 2220686 w 2220686"/>
              <a:gd name="connsiteY2" fmla="*/ 6906885 h 6906885"/>
              <a:gd name="connsiteX3" fmla="*/ 0 w 2220686"/>
              <a:gd name="connsiteY3" fmla="*/ 6906885 h 6906885"/>
              <a:gd name="connsiteX4" fmla="*/ 0 w 2220686"/>
              <a:gd name="connsiteY4" fmla="*/ 864973 h 6906885"/>
              <a:gd name="connsiteX0" fmla="*/ 0 w 2220686"/>
              <a:gd name="connsiteY0" fmla="*/ 867639 h 6909551"/>
              <a:gd name="connsiteX1" fmla="*/ 2218993 w 2220686"/>
              <a:gd name="connsiteY1" fmla="*/ 0 h 6909551"/>
              <a:gd name="connsiteX2" fmla="*/ 2220686 w 2220686"/>
              <a:gd name="connsiteY2" fmla="*/ 6909551 h 6909551"/>
              <a:gd name="connsiteX3" fmla="*/ 0 w 2220686"/>
              <a:gd name="connsiteY3" fmla="*/ 6909551 h 6909551"/>
              <a:gd name="connsiteX4" fmla="*/ 0 w 2220686"/>
              <a:gd name="connsiteY4" fmla="*/ 867639 h 6909551"/>
              <a:gd name="connsiteX0" fmla="*/ 0 w 2222052"/>
              <a:gd name="connsiteY0" fmla="*/ 634243 h 6676155"/>
              <a:gd name="connsiteX1" fmla="*/ 2221966 w 2222052"/>
              <a:gd name="connsiteY1" fmla="*/ 0 h 6676155"/>
              <a:gd name="connsiteX2" fmla="*/ 2220686 w 2222052"/>
              <a:gd name="connsiteY2" fmla="*/ 6676155 h 6676155"/>
              <a:gd name="connsiteX3" fmla="*/ 0 w 2222052"/>
              <a:gd name="connsiteY3" fmla="*/ 6676155 h 6676155"/>
              <a:gd name="connsiteX4" fmla="*/ 0 w 2222052"/>
              <a:gd name="connsiteY4" fmla="*/ 634243 h 6676155"/>
              <a:gd name="connsiteX0" fmla="*/ 0 w 2220686"/>
              <a:gd name="connsiteY0" fmla="*/ 1278701 h 7320613"/>
              <a:gd name="connsiteX1" fmla="*/ 2217825 w 2220686"/>
              <a:gd name="connsiteY1" fmla="*/ 0 h 7320613"/>
              <a:gd name="connsiteX2" fmla="*/ 2220686 w 2220686"/>
              <a:gd name="connsiteY2" fmla="*/ 7320613 h 7320613"/>
              <a:gd name="connsiteX3" fmla="*/ 0 w 2220686"/>
              <a:gd name="connsiteY3" fmla="*/ 7320613 h 7320613"/>
              <a:gd name="connsiteX4" fmla="*/ 0 w 2220686"/>
              <a:gd name="connsiteY4" fmla="*/ 1278701 h 7320613"/>
              <a:gd name="connsiteX0" fmla="*/ 0 w 2220686"/>
              <a:gd name="connsiteY0" fmla="*/ 1287236 h 7329148"/>
              <a:gd name="connsiteX1" fmla="*/ 2217825 w 2220686"/>
              <a:gd name="connsiteY1" fmla="*/ 8535 h 7329148"/>
              <a:gd name="connsiteX2" fmla="*/ 2220686 w 2220686"/>
              <a:gd name="connsiteY2" fmla="*/ 7329148 h 7329148"/>
              <a:gd name="connsiteX3" fmla="*/ 0 w 2220686"/>
              <a:gd name="connsiteY3" fmla="*/ 7329148 h 7329148"/>
              <a:gd name="connsiteX4" fmla="*/ 0 w 2220686"/>
              <a:gd name="connsiteY4" fmla="*/ 1287236 h 7329148"/>
              <a:gd name="connsiteX0" fmla="*/ 0 w 2220686"/>
              <a:gd name="connsiteY0" fmla="*/ 1288360 h 7330272"/>
              <a:gd name="connsiteX1" fmla="*/ 2217825 w 2220686"/>
              <a:gd name="connsiteY1" fmla="*/ 9659 h 7330272"/>
              <a:gd name="connsiteX2" fmla="*/ 2220686 w 2220686"/>
              <a:gd name="connsiteY2" fmla="*/ 7330272 h 7330272"/>
              <a:gd name="connsiteX3" fmla="*/ 0 w 2220686"/>
              <a:gd name="connsiteY3" fmla="*/ 7330272 h 7330272"/>
              <a:gd name="connsiteX4" fmla="*/ 0 w 2220686"/>
              <a:gd name="connsiteY4" fmla="*/ 1288360 h 7330272"/>
              <a:gd name="connsiteX0" fmla="*/ 0 w 2226024"/>
              <a:gd name="connsiteY0" fmla="*/ 553477 h 7348731"/>
              <a:gd name="connsiteX1" fmla="*/ 2223163 w 2226024"/>
              <a:gd name="connsiteY1" fmla="*/ 28118 h 7348731"/>
              <a:gd name="connsiteX2" fmla="*/ 2226024 w 2226024"/>
              <a:gd name="connsiteY2" fmla="*/ 7348731 h 7348731"/>
              <a:gd name="connsiteX3" fmla="*/ 5338 w 2226024"/>
              <a:gd name="connsiteY3" fmla="*/ 7348731 h 7348731"/>
              <a:gd name="connsiteX4" fmla="*/ 0 w 2226024"/>
              <a:gd name="connsiteY4" fmla="*/ 553477 h 7348731"/>
              <a:gd name="connsiteX0" fmla="*/ 0 w 2226024"/>
              <a:gd name="connsiteY0" fmla="*/ 553477 h 7348731"/>
              <a:gd name="connsiteX1" fmla="*/ 2223163 w 2226024"/>
              <a:gd name="connsiteY1" fmla="*/ 28118 h 7348731"/>
              <a:gd name="connsiteX2" fmla="*/ 2226024 w 2226024"/>
              <a:gd name="connsiteY2" fmla="*/ 7348731 h 7348731"/>
              <a:gd name="connsiteX3" fmla="*/ 5338 w 2226024"/>
              <a:gd name="connsiteY3" fmla="*/ 7348731 h 7348731"/>
              <a:gd name="connsiteX4" fmla="*/ 0 w 2226024"/>
              <a:gd name="connsiteY4" fmla="*/ 553477 h 7348731"/>
              <a:gd name="connsiteX0" fmla="*/ 0 w 2226024"/>
              <a:gd name="connsiteY0" fmla="*/ 396118 h 7191372"/>
              <a:gd name="connsiteX1" fmla="*/ 2223163 w 2226024"/>
              <a:gd name="connsiteY1" fmla="*/ 47404 h 7191372"/>
              <a:gd name="connsiteX2" fmla="*/ 2226024 w 2226024"/>
              <a:gd name="connsiteY2" fmla="*/ 7191372 h 7191372"/>
              <a:gd name="connsiteX3" fmla="*/ 5338 w 2226024"/>
              <a:gd name="connsiteY3" fmla="*/ 7191372 h 7191372"/>
              <a:gd name="connsiteX4" fmla="*/ 0 w 2226024"/>
              <a:gd name="connsiteY4" fmla="*/ 396118 h 7191372"/>
              <a:gd name="connsiteX0" fmla="*/ 0 w 2226024"/>
              <a:gd name="connsiteY0" fmla="*/ 467985 h 7263239"/>
              <a:gd name="connsiteX1" fmla="*/ 2217825 w 2226024"/>
              <a:gd name="connsiteY1" fmla="*/ 36143 h 7263239"/>
              <a:gd name="connsiteX2" fmla="*/ 2226024 w 2226024"/>
              <a:gd name="connsiteY2" fmla="*/ 7263239 h 7263239"/>
              <a:gd name="connsiteX3" fmla="*/ 5338 w 2226024"/>
              <a:gd name="connsiteY3" fmla="*/ 7263239 h 7263239"/>
              <a:gd name="connsiteX4" fmla="*/ 0 w 2226024"/>
              <a:gd name="connsiteY4" fmla="*/ 467985 h 7263239"/>
              <a:gd name="connsiteX0" fmla="*/ 0 w 2226024"/>
              <a:gd name="connsiteY0" fmla="*/ 448796 h 7244050"/>
              <a:gd name="connsiteX1" fmla="*/ 2217825 w 2226024"/>
              <a:gd name="connsiteY1" fmla="*/ 16954 h 7244050"/>
              <a:gd name="connsiteX2" fmla="*/ 2226024 w 2226024"/>
              <a:gd name="connsiteY2" fmla="*/ 7244050 h 7244050"/>
              <a:gd name="connsiteX3" fmla="*/ 5338 w 2226024"/>
              <a:gd name="connsiteY3" fmla="*/ 7244050 h 7244050"/>
              <a:gd name="connsiteX4" fmla="*/ 0 w 2226024"/>
              <a:gd name="connsiteY4" fmla="*/ 448796 h 7244050"/>
              <a:gd name="connsiteX0" fmla="*/ 0 w 2226024"/>
              <a:gd name="connsiteY0" fmla="*/ 541553 h 7336807"/>
              <a:gd name="connsiteX1" fmla="*/ 2217825 w 2226024"/>
              <a:gd name="connsiteY1" fmla="*/ 109711 h 7336807"/>
              <a:gd name="connsiteX2" fmla="*/ 2226024 w 2226024"/>
              <a:gd name="connsiteY2" fmla="*/ 7336807 h 7336807"/>
              <a:gd name="connsiteX3" fmla="*/ 5338 w 2226024"/>
              <a:gd name="connsiteY3" fmla="*/ 7336807 h 7336807"/>
              <a:gd name="connsiteX4" fmla="*/ 0 w 2226024"/>
              <a:gd name="connsiteY4" fmla="*/ 541553 h 7336807"/>
              <a:gd name="connsiteX0" fmla="*/ 0 w 2226024"/>
              <a:gd name="connsiteY0" fmla="*/ 820360 h 7246736"/>
              <a:gd name="connsiteX1" fmla="*/ 2217825 w 2226024"/>
              <a:gd name="connsiteY1" fmla="*/ 19640 h 7246736"/>
              <a:gd name="connsiteX2" fmla="*/ 2226024 w 2226024"/>
              <a:gd name="connsiteY2" fmla="*/ 7246736 h 7246736"/>
              <a:gd name="connsiteX3" fmla="*/ 5338 w 2226024"/>
              <a:gd name="connsiteY3" fmla="*/ 7246736 h 7246736"/>
              <a:gd name="connsiteX4" fmla="*/ 0 w 2226024"/>
              <a:gd name="connsiteY4" fmla="*/ 820360 h 7246736"/>
              <a:gd name="connsiteX0" fmla="*/ 0 w 2226024"/>
              <a:gd name="connsiteY0" fmla="*/ 800720 h 7227096"/>
              <a:gd name="connsiteX1" fmla="*/ 2217825 w 2226024"/>
              <a:gd name="connsiteY1" fmla="*/ 0 h 7227096"/>
              <a:gd name="connsiteX2" fmla="*/ 2226024 w 2226024"/>
              <a:gd name="connsiteY2" fmla="*/ 7227096 h 7227096"/>
              <a:gd name="connsiteX3" fmla="*/ 5338 w 2226024"/>
              <a:gd name="connsiteY3" fmla="*/ 7227096 h 7227096"/>
              <a:gd name="connsiteX4" fmla="*/ 0 w 2226024"/>
              <a:gd name="connsiteY4" fmla="*/ 800720 h 7227096"/>
              <a:gd name="connsiteX0" fmla="*/ 0 w 2226024"/>
              <a:gd name="connsiteY0" fmla="*/ 800720 h 7227096"/>
              <a:gd name="connsiteX1" fmla="*/ 2217825 w 2226024"/>
              <a:gd name="connsiteY1" fmla="*/ 0 h 7227096"/>
              <a:gd name="connsiteX2" fmla="*/ 2226024 w 2226024"/>
              <a:gd name="connsiteY2" fmla="*/ 7227096 h 7227096"/>
              <a:gd name="connsiteX3" fmla="*/ 5338 w 2226024"/>
              <a:gd name="connsiteY3" fmla="*/ 7227096 h 7227096"/>
              <a:gd name="connsiteX4" fmla="*/ 0 w 2226024"/>
              <a:gd name="connsiteY4" fmla="*/ 800720 h 7227096"/>
              <a:gd name="connsiteX0" fmla="*/ 0 w 2226024"/>
              <a:gd name="connsiteY0" fmla="*/ 800720 h 7227096"/>
              <a:gd name="connsiteX1" fmla="*/ 2217825 w 2226024"/>
              <a:gd name="connsiteY1" fmla="*/ 0 h 7227096"/>
              <a:gd name="connsiteX2" fmla="*/ 2226024 w 2226024"/>
              <a:gd name="connsiteY2" fmla="*/ 7227096 h 7227096"/>
              <a:gd name="connsiteX3" fmla="*/ 5338 w 2226024"/>
              <a:gd name="connsiteY3" fmla="*/ 7227096 h 7227096"/>
              <a:gd name="connsiteX4" fmla="*/ 0 w 2226024"/>
              <a:gd name="connsiteY4" fmla="*/ 800720 h 7227096"/>
              <a:gd name="connsiteX0" fmla="*/ 0 w 2226024"/>
              <a:gd name="connsiteY0" fmla="*/ 800720 h 7227096"/>
              <a:gd name="connsiteX1" fmla="*/ 2220426 w 2226024"/>
              <a:gd name="connsiteY1" fmla="*/ 0 h 7227096"/>
              <a:gd name="connsiteX2" fmla="*/ 2226024 w 2226024"/>
              <a:gd name="connsiteY2" fmla="*/ 7227096 h 7227096"/>
              <a:gd name="connsiteX3" fmla="*/ 5338 w 2226024"/>
              <a:gd name="connsiteY3" fmla="*/ 7227096 h 7227096"/>
              <a:gd name="connsiteX4" fmla="*/ 0 w 2226024"/>
              <a:gd name="connsiteY4" fmla="*/ 800720 h 7227096"/>
              <a:gd name="connsiteX0" fmla="*/ 0 w 2223170"/>
              <a:gd name="connsiteY0" fmla="*/ 800720 h 7229891"/>
              <a:gd name="connsiteX1" fmla="*/ 2220426 w 2223170"/>
              <a:gd name="connsiteY1" fmla="*/ 0 h 7229891"/>
              <a:gd name="connsiteX2" fmla="*/ 2223170 w 2223170"/>
              <a:gd name="connsiteY2" fmla="*/ 7229891 h 7229891"/>
              <a:gd name="connsiteX3" fmla="*/ 5338 w 2223170"/>
              <a:gd name="connsiteY3" fmla="*/ 7227096 h 7229891"/>
              <a:gd name="connsiteX4" fmla="*/ 0 w 2223170"/>
              <a:gd name="connsiteY4" fmla="*/ 800720 h 7229891"/>
              <a:gd name="connsiteX0" fmla="*/ 0 w 2226023"/>
              <a:gd name="connsiteY0" fmla="*/ 800720 h 7229891"/>
              <a:gd name="connsiteX1" fmla="*/ 2220426 w 2226023"/>
              <a:gd name="connsiteY1" fmla="*/ 0 h 7229891"/>
              <a:gd name="connsiteX2" fmla="*/ 2226023 w 2226023"/>
              <a:gd name="connsiteY2" fmla="*/ 7229891 h 7229891"/>
              <a:gd name="connsiteX3" fmla="*/ 5338 w 2226023"/>
              <a:gd name="connsiteY3" fmla="*/ 7227096 h 7229891"/>
              <a:gd name="connsiteX4" fmla="*/ 0 w 2226023"/>
              <a:gd name="connsiteY4" fmla="*/ 800720 h 7229891"/>
              <a:gd name="connsiteX0" fmla="*/ 0 w 2226023"/>
              <a:gd name="connsiteY0" fmla="*/ 800720 h 7229891"/>
              <a:gd name="connsiteX1" fmla="*/ 2220426 w 2226023"/>
              <a:gd name="connsiteY1" fmla="*/ 0 h 7229891"/>
              <a:gd name="connsiteX2" fmla="*/ 2226023 w 2226023"/>
              <a:gd name="connsiteY2" fmla="*/ 7229891 h 7229891"/>
              <a:gd name="connsiteX3" fmla="*/ 5338 w 2226023"/>
              <a:gd name="connsiteY3" fmla="*/ 7227096 h 7229891"/>
              <a:gd name="connsiteX4" fmla="*/ 0 w 2226023"/>
              <a:gd name="connsiteY4" fmla="*/ 800720 h 7229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023" h="7229891">
                <a:moveTo>
                  <a:pt x="0" y="800720"/>
                </a:moveTo>
                <a:cubicBezTo>
                  <a:pt x="630969" y="143435"/>
                  <a:pt x="1224765" y="66747"/>
                  <a:pt x="2220426" y="0"/>
                </a:cubicBezTo>
                <a:cubicBezTo>
                  <a:pt x="2220990" y="2303184"/>
                  <a:pt x="2225459" y="4926707"/>
                  <a:pt x="2226023" y="7229891"/>
                </a:cubicBezTo>
                <a:lnTo>
                  <a:pt x="5338" y="7227096"/>
                </a:lnTo>
                <a:cubicBezTo>
                  <a:pt x="3559" y="4962011"/>
                  <a:pt x="1779" y="3065805"/>
                  <a:pt x="0" y="800720"/>
                </a:cubicBezTo>
                <a:close/>
              </a:path>
            </a:pathLst>
          </a:custGeom>
          <a:solidFill>
            <a:srgbClr val="3959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black"/>
              </a:solidFill>
              <a:latin typeface="Calibri"/>
            </a:endParaRPr>
          </a:p>
        </p:txBody>
      </p:sp>
      <p:sp>
        <p:nvSpPr>
          <p:cNvPr id="63" name="Freeform: Shape 62">
            <a:extLst>
              <a:ext uri="{FF2B5EF4-FFF2-40B4-BE49-F238E27FC236}">
                <a16:creationId xmlns:a16="http://schemas.microsoft.com/office/drawing/2014/main" id="{D158B5FC-76F6-4608-B3D7-34841136F64C}"/>
              </a:ext>
            </a:extLst>
          </p:cNvPr>
          <p:cNvSpPr/>
          <p:nvPr/>
        </p:nvSpPr>
        <p:spPr>
          <a:xfrm flipH="1">
            <a:off x="75306" y="9736970"/>
            <a:ext cx="7406032" cy="957625"/>
          </a:xfrm>
          <a:custGeom>
            <a:avLst/>
            <a:gdLst>
              <a:gd name="connsiteX0" fmla="*/ 6863752 w 6863752"/>
              <a:gd name="connsiteY0" fmla="*/ 0 h 887506"/>
              <a:gd name="connsiteX1" fmla="*/ 6863752 w 6863752"/>
              <a:gd name="connsiteY1" fmla="*/ 887506 h 887506"/>
              <a:gd name="connsiteX2" fmla="*/ 0 w 6863752"/>
              <a:gd name="connsiteY2" fmla="*/ 887506 h 887506"/>
              <a:gd name="connsiteX3" fmla="*/ 0 w 6863752"/>
              <a:gd name="connsiteY3" fmla="*/ 589375 h 887506"/>
              <a:gd name="connsiteX4" fmla="*/ 4439445 w 6863752"/>
              <a:gd name="connsiteY4" fmla="*/ 589375 h 887506"/>
              <a:gd name="connsiteX5" fmla="*/ 4439445 w 6863752"/>
              <a:gd name="connsiteY5" fmla="*/ 586298 h 887506"/>
              <a:gd name="connsiteX6" fmla="*/ 6767336 w 6863752"/>
              <a:gd name="connsiteY6" fmla="*/ 94398 h 88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3752" h="887506">
                <a:moveTo>
                  <a:pt x="6863752" y="0"/>
                </a:moveTo>
                <a:lnTo>
                  <a:pt x="6863752" y="887506"/>
                </a:lnTo>
                <a:lnTo>
                  <a:pt x="0" y="887506"/>
                </a:lnTo>
                <a:lnTo>
                  <a:pt x="0" y="589375"/>
                </a:lnTo>
                <a:lnTo>
                  <a:pt x="4439445" y="589375"/>
                </a:lnTo>
                <a:lnTo>
                  <a:pt x="4439445" y="586298"/>
                </a:lnTo>
                <a:cubicBezTo>
                  <a:pt x="5375296" y="580345"/>
                  <a:pt x="6240573" y="557649"/>
                  <a:pt x="6767336" y="94398"/>
                </a:cubicBezTo>
                <a:close/>
              </a:path>
            </a:pathLst>
          </a:cu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pic>
        <p:nvPicPr>
          <p:cNvPr id="60" name="Picture 59">
            <a:extLst>
              <a:ext uri="{FF2B5EF4-FFF2-40B4-BE49-F238E27FC236}">
                <a16:creationId xmlns:a16="http://schemas.microsoft.com/office/drawing/2014/main" id="{D933F4AB-1269-4733-87E9-4F361B6DB1D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8"/>
          <a:stretch/>
        </p:blipFill>
        <p:spPr>
          <a:xfrm>
            <a:off x="5411047" y="235977"/>
            <a:ext cx="1729162" cy="1729162"/>
          </a:xfrm>
          <a:prstGeom prst="ellipse">
            <a:avLst/>
          </a:prstGeom>
          <a:noFill/>
          <a:ln w="31750" cmpd="sng">
            <a:solidFill>
              <a:schemeClr val="bg1"/>
            </a:solidFill>
            <a:prstDash val="solid"/>
          </a:ln>
        </p:spPr>
      </p:pic>
      <p:sp>
        <p:nvSpPr>
          <p:cNvPr id="61" name="Rectangle 60">
            <a:extLst>
              <a:ext uri="{FF2B5EF4-FFF2-40B4-BE49-F238E27FC236}">
                <a16:creationId xmlns:a16="http://schemas.microsoft.com/office/drawing/2014/main" id="{BEFC4B35-D29C-4CA6-BD59-CA35C3276046}"/>
              </a:ext>
            </a:extLst>
          </p:cNvPr>
          <p:cNvSpPr/>
          <p:nvPr/>
        </p:nvSpPr>
        <p:spPr>
          <a:xfrm>
            <a:off x="111925" y="1106630"/>
            <a:ext cx="4987833" cy="275702"/>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gn="ctr" defTabSz="432492" rtl="1">
              <a:lnSpc>
                <a:spcPct val="107000"/>
              </a:lnSpc>
              <a:spcAft>
                <a:spcPts val="738"/>
              </a:spcAft>
            </a:pPr>
            <a:r>
              <a:rPr lang="ar-MA" sz="1187" b="1" dirty="0">
                <a:solidFill>
                  <a:prstClr val="white"/>
                </a:solidFill>
                <a:latin typeface="Mothanna" panose="02000503000000000000" pitchFamily="2" charset="-78"/>
                <a:ea typeface="Times New Roman" panose="02020603050405020304" pitchFamily="18" charset="0"/>
                <a:cs typeface="Mothanna" panose="02000503000000000000" pitchFamily="2" charset="-78"/>
              </a:rPr>
              <a:t>مصـمم</a:t>
            </a:r>
            <a:r>
              <a:rPr lang="ar-DZ" sz="1187" b="1" dirty="0">
                <a:solidFill>
                  <a:prstClr val="white"/>
                </a:solidFill>
                <a:latin typeface="Mothanna" panose="02000503000000000000" pitchFamily="2" charset="-78"/>
                <a:ea typeface="Times New Roman" panose="02020603050405020304" pitchFamily="18" charset="0"/>
                <a:cs typeface="Mothanna" panose="02000503000000000000" pitchFamily="2" charset="-78"/>
              </a:rPr>
              <a:t>ة</a:t>
            </a:r>
            <a:r>
              <a:rPr lang="ar-MA" sz="1187" b="1" dirty="0">
                <a:solidFill>
                  <a:prstClr val="white"/>
                </a:solidFill>
                <a:latin typeface="Mothanna" panose="02000503000000000000" pitchFamily="2" charset="-78"/>
                <a:ea typeface="Times New Roman" panose="02020603050405020304" pitchFamily="18" charset="0"/>
                <a:cs typeface="Mothanna" panose="02000503000000000000" pitchFamily="2" charset="-78"/>
              </a:rPr>
              <a:t> جرافيـــك</a:t>
            </a:r>
            <a:endParaRPr lang="fr-FR" sz="1187" dirty="0">
              <a:solidFill>
                <a:prstClr val="white"/>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64" name="Rectangle 63">
            <a:extLst>
              <a:ext uri="{FF2B5EF4-FFF2-40B4-BE49-F238E27FC236}">
                <a16:creationId xmlns:a16="http://schemas.microsoft.com/office/drawing/2014/main" id="{D7403A43-155F-4DF3-9771-D70D112ED176}"/>
              </a:ext>
            </a:extLst>
          </p:cNvPr>
          <p:cNvSpPr/>
          <p:nvPr/>
        </p:nvSpPr>
        <p:spPr>
          <a:xfrm>
            <a:off x="81513" y="618306"/>
            <a:ext cx="5094083" cy="478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defTabSz="432492" rtl="1">
              <a:lnSpc>
                <a:spcPct val="80000"/>
              </a:lnSpc>
            </a:pPr>
            <a:r>
              <a:rPr lang="ar-DZ" sz="3884" dirty="0">
                <a:solidFill>
                  <a:prstClr val="white"/>
                </a:solidFill>
                <a:latin typeface="Mothanna" panose="02000503000000000000" pitchFamily="2" charset="-78"/>
                <a:ea typeface="Times New Roman" panose="02020603050405020304" pitchFamily="18" charset="0"/>
                <a:cs typeface="Mothanna" panose="02000503000000000000" pitchFamily="2" charset="-78"/>
              </a:rPr>
              <a:t>فاطمة يوسف باحلى</a:t>
            </a:r>
            <a:endParaRPr lang="fr-FR" sz="3884" dirty="0">
              <a:solidFill>
                <a:prstClr val="white"/>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82" name="Rectangle 81">
            <a:extLst>
              <a:ext uri="{FF2B5EF4-FFF2-40B4-BE49-F238E27FC236}">
                <a16:creationId xmlns:a16="http://schemas.microsoft.com/office/drawing/2014/main" id="{BD9A0BC9-6B96-49CD-9A21-D8549383450A}"/>
              </a:ext>
            </a:extLst>
          </p:cNvPr>
          <p:cNvSpPr/>
          <p:nvPr/>
        </p:nvSpPr>
        <p:spPr>
          <a:xfrm>
            <a:off x="5229903" y="9070359"/>
            <a:ext cx="2149965"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8686" algn="r" defTabSz="432492">
              <a:lnSpc>
                <a:spcPct val="107000"/>
              </a:lnSpc>
              <a:spcAft>
                <a:spcPts val="738"/>
              </a:spcAft>
            </a:pPr>
            <a:r>
              <a:rPr lang="ar-MA" sz="1511" b="1"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الإهتمامـات والهوايـات</a:t>
            </a:r>
            <a:endParaRPr lang="fr-FR" sz="1511" b="1"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sp>
        <p:nvSpPr>
          <p:cNvPr id="83" name="Rectangle 82">
            <a:extLst>
              <a:ext uri="{FF2B5EF4-FFF2-40B4-BE49-F238E27FC236}">
                <a16:creationId xmlns:a16="http://schemas.microsoft.com/office/drawing/2014/main" id="{D9DB5FF5-FA91-49A3-8047-A22DD132A196}"/>
              </a:ext>
            </a:extLst>
          </p:cNvPr>
          <p:cNvSpPr/>
          <p:nvPr/>
        </p:nvSpPr>
        <p:spPr>
          <a:xfrm>
            <a:off x="5488228" y="7427478"/>
            <a:ext cx="1891640" cy="3066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r" defTabSz="432492" rtl="1">
              <a:lnSpc>
                <a:spcPct val="107000"/>
              </a:lnSpc>
              <a:spcAft>
                <a:spcPts val="738"/>
              </a:spcAft>
              <a:buSzPct val="150000"/>
            </a:pPr>
            <a:r>
              <a:rPr lang="ar-DZ" sz="1511" b="1"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الإنجـازات</a:t>
            </a:r>
            <a:endParaRPr lang="ar-MA" sz="1511" b="1"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sp>
        <p:nvSpPr>
          <p:cNvPr id="84" name="Text Box 5">
            <a:extLst>
              <a:ext uri="{FF2B5EF4-FFF2-40B4-BE49-F238E27FC236}">
                <a16:creationId xmlns:a16="http://schemas.microsoft.com/office/drawing/2014/main" id="{BFE714C0-CAB7-44E5-B392-08B36A680655}"/>
              </a:ext>
            </a:extLst>
          </p:cNvPr>
          <p:cNvSpPr txBox="1">
            <a:spLocks noChangeArrowheads="1"/>
          </p:cNvSpPr>
          <p:nvPr/>
        </p:nvSpPr>
        <p:spPr bwMode="auto">
          <a:xfrm>
            <a:off x="5099758" y="4438819"/>
            <a:ext cx="2240940" cy="2356798"/>
          </a:xfrm>
          <a:prstGeom prst="snip1Rect">
            <a:avLst>
              <a:gd name="adj" fmla="val 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vert="horz" wrap="square" lIns="89469" tIns="44735" rIns="89469" bIns="44735" numCol="1" anchor="t" anchorCtr="0" compatLnSpc="1">
            <a:prstTxWarp prst="textNoShape">
              <a:avLst/>
            </a:prstTxWarp>
            <a:spAutoFit/>
          </a:bodyPr>
          <a:lstStyle/>
          <a:p>
            <a:pPr algn="just" defTabSz="432492" rtl="1"/>
            <a:r>
              <a:rPr lang="ar-MA" sz="1133"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مهتم بمجال الجرافيك وتصميم واجهات </a:t>
            </a:r>
            <a:r>
              <a:rPr lang="fr-FR" sz="1133"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 </a:t>
            </a:r>
            <a:r>
              <a:rPr lang="ar-MA" sz="1133"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مهتم بمجال الجرافيك وتصميم واجهات ليكون موقع لمساعدة كل من لم يمكن بإنشاء سيرة ذاتية بمفرده. مهتم بمجال الجرافيك وتصميم واجهات </a:t>
            </a:r>
            <a:endParaRPr lang="fr-FR" sz="1133"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grpSp>
        <p:nvGrpSpPr>
          <p:cNvPr id="99" name="Group 98">
            <a:extLst>
              <a:ext uri="{FF2B5EF4-FFF2-40B4-BE49-F238E27FC236}">
                <a16:creationId xmlns:a16="http://schemas.microsoft.com/office/drawing/2014/main" id="{96D36895-2EF5-4B52-BCD0-888791011951}"/>
              </a:ext>
            </a:extLst>
          </p:cNvPr>
          <p:cNvGrpSpPr/>
          <p:nvPr/>
        </p:nvGrpSpPr>
        <p:grpSpPr>
          <a:xfrm>
            <a:off x="5171792" y="7831287"/>
            <a:ext cx="2183171" cy="969945"/>
            <a:chOff x="4657261" y="7485878"/>
            <a:chExt cx="2023316" cy="898924"/>
          </a:xfrm>
        </p:grpSpPr>
        <p:sp>
          <p:nvSpPr>
            <p:cNvPr id="110" name="Subtitle 2">
              <a:extLst>
                <a:ext uri="{FF2B5EF4-FFF2-40B4-BE49-F238E27FC236}">
                  <a16:creationId xmlns:a16="http://schemas.microsoft.com/office/drawing/2014/main" id="{0E682CF6-C147-49BE-9639-D22E3C7B5876}"/>
                </a:ext>
              </a:extLst>
            </p:cNvPr>
            <p:cNvSpPr/>
            <p:nvPr/>
          </p:nvSpPr>
          <p:spPr>
            <a:xfrm>
              <a:off x="4670482" y="7485878"/>
              <a:ext cx="2010095" cy="381820"/>
            </a:xfrm>
            <a:prstGeom prst="rect">
              <a:avLst/>
            </a:prstGeom>
            <a:noFill/>
            <a:ln cap="flat">
              <a:noFill/>
              <a:prstDash val="solid"/>
            </a:ln>
          </p:spPr>
          <p:txBody>
            <a:bodyPr vert="horz" wrap="square" lIns="84406" tIns="42203" rIns="84406" bIns="42203" anchor="t" anchorCtr="0" compatLnSpc="0">
              <a:spAutoFit/>
            </a:bodyPr>
            <a:lstStyle/>
            <a:p>
              <a:pPr algn="r" defTabSz="432492" rtl="1"/>
              <a:r>
                <a:rPr lang="ar-DZ" sz="1108" b="1" dirty="0">
                  <a:solidFill>
                    <a:prstClr val="white"/>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25-11-2018</a:t>
              </a:r>
              <a:endParaRPr lang="fr-FR" sz="1108" b="1" dirty="0">
                <a:solidFill>
                  <a:prstClr val="white"/>
                </a:solidFill>
                <a:effectLst>
                  <a:outerShdw blurRad="38100" dist="38100" dir="2700000" algn="tl">
                    <a:srgbClr val="000000">
                      <a:alpha val="43137"/>
                    </a:srgbClr>
                  </a:outerShdw>
                </a:effectLst>
                <a:latin typeface="Mothanna" panose="02000503000000000000" pitchFamily="2" charset="-78"/>
                <a:ea typeface="Tahoma" panose="020B0604030504040204" pitchFamily="34" charset="0"/>
                <a:cs typeface="Mothanna" panose="02000503000000000000" pitchFamily="2" charset="-78"/>
              </a:endParaRPr>
            </a:p>
            <a:p>
              <a:pPr marL="79132" indent="-79132" algn="r" defTabSz="432492" rtl="1"/>
              <a:r>
                <a:rPr lang="ar-DZ" sz="1108" dirty="0">
                  <a:solidFill>
                    <a:prstClr val="white"/>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مشروع ,,,,,,, </a:t>
              </a:r>
              <a:r>
                <a:rPr lang="ar-MA" sz="1108" dirty="0">
                  <a:solidFill>
                    <a:prstClr val="white"/>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a:t>
              </a:r>
              <a:r>
                <a:rPr lang="ar-DZ" sz="1108" dirty="0">
                  <a:solidFill>
                    <a:prstClr val="white"/>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 ,,,,,,,,,,,,,,,,,,,,,,,,,,,,,,,</a:t>
              </a:r>
              <a:endParaRPr lang="ar-MA" sz="1108" dirty="0">
                <a:solidFill>
                  <a:prstClr val="white"/>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endParaRPr>
            </a:p>
          </p:txBody>
        </p:sp>
        <p:sp>
          <p:nvSpPr>
            <p:cNvPr id="111" name="Subtitle 2">
              <a:extLst>
                <a:ext uri="{FF2B5EF4-FFF2-40B4-BE49-F238E27FC236}">
                  <a16:creationId xmlns:a16="http://schemas.microsoft.com/office/drawing/2014/main" id="{B3110F3C-2048-431A-B473-D5C34E295F0B}"/>
                </a:ext>
              </a:extLst>
            </p:cNvPr>
            <p:cNvSpPr/>
            <p:nvPr/>
          </p:nvSpPr>
          <p:spPr>
            <a:xfrm>
              <a:off x="4657261" y="8002982"/>
              <a:ext cx="2010095" cy="381820"/>
            </a:xfrm>
            <a:prstGeom prst="rect">
              <a:avLst/>
            </a:prstGeom>
            <a:noFill/>
            <a:ln cap="flat">
              <a:noFill/>
              <a:prstDash val="solid"/>
            </a:ln>
          </p:spPr>
          <p:txBody>
            <a:bodyPr vert="horz" wrap="square" lIns="84406" tIns="42203" rIns="84406" bIns="42203" anchor="t" anchorCtr="0" compatLnSpc="0">
              <a:spAutoFit/>
            </a:bodyPr>
            <a:lstStyle/>
            <a:p>
              <a:pPr algn="r" defTabSz="432492" rtl="1"/>
              <a:r>
                <a:rPr lang="ar-DZ" sz="1108" b="1" dirty="0">
                  <a:solidFill>
                    <a:prstClr val="white"/>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25-11-2018</a:t>
              </a:r>
              <a:endParaRPr lang="fr-FR" sz="1108" b="1" dirty="0">
                <a:solidFill>
                  <a:prstClr val="white"/>
                </a:solidFill>
                <a:effectLst>
                  <a:outerShdw blurRad="38100" dist="38100" dir="2700000" algn="tl">
                    <a:srgbClr val="000000">
                      <a:alpha val="43137"/>
                    </a:srgbClr>
                  </a:outerShdw>
                </a:effectLst>
                <a:latin typeface="Mothanna" panose="02000503000000000000" pitchFamily="2" charset="-78"/>
                <a:ea typeface="Tahoma" panose="020B0604030504040204" pitchFamily="34" charset="0"/>
                <a:cs typeface="Mothanna" panose="02000503000000000000" pitchFamily="2" charset="-78"/>
              </a:endParaRPr>
            </a:p>
            <a:p>
              <a:pPr marL="79132" indent="-79132" algn="r" defTabSz="432492" rtl="1"/>
              <a:r>
                <a:rPr lang="ar-DZ" sz="1108" dirty="0">
                  <a:solidFill>
                    <a:prstClr val="white"/>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مشروع ,,,,,,, </a:t>
              </a:r>
              <a:r>
                <a:rPr lang="ar-MA" sz="1108" dirty="0">
                  <a:solidFill>
                    <a:prstClr val="white"/>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a:t>
              </a:r>
              <a:r>
                <a:rPr lang="ar-DZ" sz="1108" dirty="0">
                  <a:solidFill>
                    <a:prstClr val="white"/>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a:t>
              </a:r>
              <a:endParaRPr lang="ar-MA" sz="1108" dirty="0">
                <a:solidFill>
                  <a:prstClr val="white"/>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endParaRPr>
            </a:p>
          </p:txBody>
        </p:sp>
      </p:grpSp>
      <p:graphicFrame>
        <p:nvGraphicFramePr>
          <p:cNvPr id="118" name="Table 117">
            <a:extLst>
              <a:ext uri="{FF2B5EF4-FFF2-40B4-BE49-F238E27FC236}">
                <a16:creationId xmlns:a16="http://schemas.microsoft.com/office/drawing/2014/main" id="{04739459-A1BA-47B2-AA72-A35B370B7FE8}"/>
              </a:ext>
            </a:extLst>
          </p:cNvPr>
          <p:cNvGraphicFramePr>
            <a:graphicFrameLocks noGrp="1"/>
          </p:cNvGraphicFramePr>
          <p:nvPr/>
        </p:nvGraphicFramePr>
        <p:xfrm>
          <a:off x="5614620" y="9511865"/>
          <a:ext cx="1734596" cy="678585"/>
        </p:xfrm>
        <a:graphic>
          <a:graphicData uri="http://schemas.openxmlformats.org/drawingml/2006/table">
            <a:tbl>
              <a:tblPr firstRow="1" bandRow="1">
                <a:tableStyleId>{5C22544A-7EE6-4342-B048-85BDC9FD1C3A}</a:tableStyleId>
              </a:tblPr>
              <a:tblGrid>
                <a:gridCol w="1734596">
                  <a:extLst>
                    <a:ext uri="{9D8B030D-6E8A-4147-A177-3AD203B41FA5}">
                      <a16:colId xmlns:a16="http://schemas.microsoft.com/office/drawing/2014/main" val="1372251140"/>
                    </a:ext>
                  </a:extLst>
                </a:gridCol>
              </a:tblGrid>
              <a:tr h="678585">
                <a:tc>
                  <a:txBody>
                    <a:bodyPr/>
                    <a:lstStyle/>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الق</a:t>
                      </a:r>
                      <a:r>
                        <a:rPr lang="ar-DZ" sz="1000" b="1" kern="1200" dirty="0">
                          <a:solidFill>
                            <a:schemeClr val="bg1"/>
                          </a:solidFill>
                          <a:latin typeface="Mothanna" panose="02000503000000000000" pitchFamily="2" charset="-78"/>
                          <a:ea typeface="+mn-ea"/>
                          <a:cs typeface="Mothanna" panose="02000503000000000000" pitchFamily="2" charset="-78"/>
                        </a:rPr>
                        <a:t>ـ</a:t>
                      </a:r>
                      <a:r>
                        <a:rPr lang="ar-MA" sz="1000" b="1" kern="1200" dirty="0">
                          <a:solidFill>
                            <a:schemeClr val="bg1"/>
                          </a:solidFill>
                          <a:latin typeface="Mothanna" panose="02000503000000000000" pitchFamily="2" charset="-78"/>
                          <a:ea typeface="+mn-ea"/>
                          <a:cs typeface="Mothanna" panose="02000503000000000000" pitchFamily="2" charset="-78"/>
                        </a:rPr>
                        <a:t>راءة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الرياضـة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السفــر</a:t>
                      </a: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sp>
        <p:nvSpPr>
          <p:cNvPr id="119" name="Rectangle 118">
            <a:extLst>
              <a:ext uri="{FF2B5EF4-FFF2-40B4-BE49-F238E27FC236}">
                <a16:creationId xmlns:a16="http://schemas.microsoft.com/office/drawing/2014/main" id="{556CE5AA-9B75-4344-A0E3-4A7E101A258B}"/>
              </a:ext>
            </a:extLst>
          </p:cNvPr>
          <p:cNvSpPr/>
          <p:nvPr/>
        </p:nvSpPr>
        <p:spPr>
          <a:xfrm>
            <a:off x="1736459" y="2339949"/>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defTabSz="432492"/>
            <a:r>
              <a:rPr lang="ar-MA" sz="1511" b="1" dirty="0">
                <a:solidFill>
                  <a:srgbClr val="BF3533"/>
                </a:solidFill>
                <a:latin typeface="Mothanna" panose="02000503000000000000" pitchFamily="2" charset="-78"/>
                <a:ea typeface="Calibri" panose="020F0502020204030204" pitchFamily="34" charset="0"/>
                <a:cs typeface="Mothanna" panose="02000503000000000000" pitchFamily="2" charset="-78"/>
              </a:rPr>
              <a:t>المؤهلات التعليمية</a:t>
            </a:r>
            <a:endParaRPr lang="fr-FR" sz="1942" b="1" dirty="0">
              <a:solidFill>
                <a:srgbClr val="BF3533"/>
              </a:solidFill>
              <a:latin typeface="Mothanna" panose="02000503000000000000" pitchFamily="2" charset="-78"/>
              <a:ea typeface="Calibri" panose="020F0502020204030204" pitchFamily="34" charset="0"/>
              <a:cs typeface="Mothanna" panose="02000503000000000000" pitchFamily="2" charset="-78"/>
            </a:endParaRPr>
          </a:p>
        </p:txBody>
      </p:sp>
      <p:grpSp>
        <p:nvGrpSpPr>
          <p:cNvPr id="120" name="Group 119">
            <a:extLst>
              <a:ext uri="{FF2B5EF4-FFF2-40B4-BE49-F238E27FC236}">
                <a16:creationId xmlns:a16="http://schemas.microsoft.com/office/drawing/2014/main" id="{11678DCF-87F8-4BD0-A4F0-05A90F99A741}"/>
              </a:ext>
            </a:extLst>
          </p:cNvPr>
          <p:cNvGrpSpPr/>
          <p:nvPr/>
        </p:nvGrpSpPr>
        <p:grpSpPr>
          <a:xfrm>
            <a:off x="75306" y="2864436"/>
            <a:ext cx="4631258" cy="1735521"/>
            <a:chOff x="2489428" y="3231055"/>
            <a:chExt cx="4292151" cy="1608444"/>
          </a:xfrm>
        </p:grpSpPr>
        <p:grpSp>
          <p:nvGrpSpPr>
            <p:cNvPr id="121" name="Group 120">
              <a:extLst>
                <a:ext uri="{FF2B5EF4-FFF2-40B4-BE49-F238E27FC236}">
                  <a16:creationId xmlns:a16="http://schemas.microsoft.com/office/drawing/2014/main" id="{5BCD928C-3AFA-43DE-8E58-32B8CA66C9CA}"/>
                </a:ext>
              </a:extLst>
            </p:cNvPr>
            <p:cNvGrpSpPr/>
            <p:nvPr/>
          </p:nvGrpSpPr>
          <p:grpSpPr>
            <a:xfrm>
              <a:off x="2495180" y="3231055"/>
              <a:ext cx="4286399" cy="1608444"/>
              <a:chOff x="108735" y="1072648"/>
              <a:chExt cx="4286399" cy="1608444"/>
            </a:xfrm>
          </p:grpSpPr>
          <p:sp>
            <p:nvSpPr>
              <p:cNvPr id="126" name="Subtitle 2">
                <a:extLst>
                  <a:ext uri="{FF2B5EF4-FFF2-40B4-BE49-F238E27FC236}">
                    <a16:creationId xmlns:a16="http://schemas.microsoft.com/office/drawing/2014/main" id="{35EFF20D-4218-4B88-913E-C5269784C2EC}"/>
                  </a:ext>
                </a:extLst>
              </p:cNvPr>
              <p:cNvSpPr/>
              <p:nvPr/>
            </p:nvSpPr>
            <p:spPr>
              <a:xfrm>
                <a:off x="108735" y="1073555"/>
                <a:ext cx="3521951" cy="388595"/>
              </a:xfrm>
              <a:prstGeom prst="rect">
                <a:avLst/>
              </a:prstGeom>
              <a:noFill/>
              <a:ln cap="flat">
                <a:noFill/>
                <a:prstDash val="solid"/>
              </a:ln>
            </p:spPr>
            <p:txBody>
              <a:bodyPr vert="horz" wrap="square" lIns="84406" tIns="42203" rIns="84406" bIns="42203" anchor="t" anchorCtr="0" compatLnSpc="0">
                <a:spAutoFit/>
              </a:bodyPr>
              <a:lstStyle/>
              <a:p>
                <a:pPr algn="r" defTabSz="432492" rtl="1" fontAlgn="base"/>
                <a:r>
                  <a:rPr lang="ar-DZ" sz="1133" b="1" dirty="0">
                    <a:solidFill>
                      <a:prstClr val="black"/>
                    </a:solidFill>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defTabSz="432492" rtl="1" fontAlgn="base">
                  <a:buFont typeface="Arial" panose="020B0604020202020204" pitchFamily="34" charset="0"/>
                  <a:buChar char="•"/>
                </a:pPr>
                <a:r>
                  <a:rPr lang="ar-DZ" sz="1133" dirty="0">
                    <a:solidFill>
                      <a:prstClr val="black"/>
                    </a:solidFill>
                    <a:latin typeface="Mothanna" panose="02000503000000000000" pitchFamily="2" charset="-78"/>
                    <a:cs typeface="Mothanna" panose="02000503000000000000" pitchFamily="2" charset="-78"/>
                  </a:rPr>
                  <a:t>الشعبة أو مجال التخصص</a:t>
                </a:r>
                <a:endParaRPr lang="fr-FR" sz="1133" dirty="0">
                  <a:solidFill>
                    <a:prstClr val="black"/>
                  </a:solidFill>
                  <a:latin typeface="Mothanna" panose="02000503000000000000" pitchFamily="2" charset="-78"/>
                  <a:cs typeface="Mothanna" panose="02000503000000000000" pitchFamily="2" charset="-78"/>
                </a:endParaRPr>
              </a:p>
            </p:txBody>
          </p:sp>
          <p:sp>
            <p:nvSpPr>
              <p:cNvPr id="127" name="Oval 126">
                <a:extLst>
                  <a:ext uri="{FF2B5EF4-FFF2-40B4-BE49-F238E27FC236}">
                    <a16:creationId xmlns:a16="http://schemas.microsoft.com/office/drawing/2014/main" id="{54A74C31-7A2E-46F3-BD9E-AB9677DB809A}"/>
                  </a:ext>
                </a:extLst>
              </p:cNvPr>
              <p:cNvSpPr/>
              <p:nvPr/>
            </p:nvSpPr>
            <p:spPr>
              <a:xfrm>
                <a:off x="3861387" y="1072648"/>
                <a:ext cx="528723" cy="504000"/>
              </a:xfrm>
              <a:prstGeom prst="ellipse">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r>
                  <a:rPr lang="fr-MA" sz="755" b="1" i="1" dirty="0">
                    <a:solidFill>
                      <a:prstClr val="white"/>
                    </a:solidFill>
                    <a:latin typeface="Calibri"/>
                  </a:rPr>
                  <a:t>2014</a:t>
                </a:r>
              </a:p>
              <a:p>
                <a:pPr algn="ctr" defTabSz="432492"/>
                <a:r>
                  <a:rPr lang="fr-MA" sz="755" b="1" i="1" dirty="0">
                    <a:solidFill>
                      <a:prstClr val="white"/>
                    </a:solidFill>
                    <a:latin typeface="Calibri"/>
                  </a:rPr>
                  <a:t>2015</a:t>
                </a:r>
              </a:p>
            </p:txBody>
          </p:sp>
          <p:sp>
            <p:nvSpPr>
              <p:cNvPr id="128" name="Oval 127">
                <a:extLst>
                  <a:ext uri="{FF2B5EF4-FFF2-40B4-BE49-F238E27FC236}">
                    <a16:creationId xmlns:a16="http://schemas.microsoft.com/office/drawing/2014/main" id="{0982AA29-36AF-4E60-B3E9-AB8F10233062}"/>
                  </a:ext>
                </a:extLst>
              </p:cNvPr>
              <p:cNvSpPr/>
              <p:nvPr/>
            </p:nvSpPr>
            <p:spPr>
              <a:xfrm>
                <a:off x="3863899" y="1636593"/>
                <a:ext cx="528723" cy="504000"/>
              </a:xfrm>
              <a:prstGeom prst="ellipse">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r>
                  <a:rPr lang="fr-MA" sz="755" b="1" i="1" dirty="0">
                    <a:solidFill>
                      <a:prstClr val="white"/>
                    </a:solidFill>
                    <a:latin typeface="Calibri"/>
                  </a:rPr>
                  <a:t>2014</a:t>
                </a:r>
              </a:p>
              <a:p>
                <a:pPr algn="ctr" defTabSz="432492"/>
                <a:r>
                  <a:rPr lang="fr-MA" sz="755" b="1" i="1" dirty="0">
                    <a:solidFill>
                      <a:prstClr val="white"/>
                    </a:solidFill>
                    <a:latin typeface="Calibri"/>
                  </a:rPr>
                  <a:t>2015</a:t>
                </a:r>
              </a:p>
            </p:txBody>
          </p:sp>
          <p:sp>
            <p:nvSpPr>
              <p:cNvPr id="129" name="Oval 128">
                <a:extLst>
                  <a:ext uri="{FF2B5EF4-FFF2-40B4-BE49-F238E27FC236}">
                    <a16:creationId xmlns:a16="http://schemas.microsoft.com/office/drawing/2014/main" id="{C331DBA8-0C40-4160-853F-32CD90DF01F3}"/>
                  </a:ext>
                </a:extLst>
              </p:cNvPr>
              <p:cNvSpPr/>
              <p:nvPr/>
            </p:nvSpPr>
            <p:spPr>
              <a:xfrm>
                <a:off x="3866411" y="2177092"/>
                <a:ext cx="528723" cy="504000"/>
              </a:xfrm>
              <a:prstGeom prst="ellipse">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r>
                  <a:rPr lang="fr-MA" sz="755" b="1" i="1" dirty="0">
                    <a:solidFill>
                      <a:prstClr val="white"/>
                    </a:solidFill>
                    <a:latin typeface="Calibri"/>
                  </a:rPr>
                  <a:t>2014</a:t>
                </a:r>
              </a:p>
              <a:p>
                <a:pPr algn="ctr" defTabSz="432492"/>
                <a:r>
                  <a:rPr lang="fr-MA" sz="755" b="1" i="1" dirty="0">
                    <a:solidFill>
                      <a:prstClr val="white"/>
                    </a:solidFill>
                    <a:latin typeface="Calibri"/>
                  </a:rPr>
                  <a:t>2015</a:t>
                </a:r>
              </a:p>
            </p:txBody>
          </p:sp>
        </p:grpSp>
        <p:sp>
          <p:nvSpPr>
            <p:cNvPr id="124" name="Subtitle 2">
              <a:extLst>
                <a:ext uri="{FF2B5EF4-FFF2-40B4-BE49-F238E27FC236}">
                  <a16:creationId xmlns:a16="http://schemas.microsoft.com/office/drawing/2014/main" id="{0D73B20F-484E-4D69-B383-2A615D78B61C}"/>
                </a:ext>
              </a:extLst>
            </p:cNvPr>
            <p:cNvSpPr/>
            <p:nvPr/>
          </p:nvSpPr>
          <p:spPr>
            <a:xfrm>
              <a:off x="2489428" y="3752994"/>
              <a:ext cx="3534520" cy="388595"/>
            </a:xfrm>
            <a:prstGeom prst="rect">
              <a:avLst/>
            </a:prstGeom>
            <a:noFill/>
            <a:ln cap="flat">
              <a:noFill/>
              <a:prstDash val="solid"/>
            </a:ln>
          </p:spPr>
          <p:txBody>
            <a:bodyPr vert="horz" wrap="square" lIns="84406" tIns="42203" rIns="84406" bIns="42203" anchor="t" anchorCtr="0" compatLnSpc="0">
              <a:spAutoFit/>
            </a:bodyPr>
            <a:lstStyle/>
            <a:p>
              <a:pPr algn="r" defTabSz="432492" rtl="1" fontAlgn="base"/>
              <a:r>
                <a:rPr lang="ar-DZ" sz="1133" b="1" dirty="0">
                  <a:solidFill>
                    <a:prstClr val="black"/>
                  </a:solidFill>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defTabSz="432492" rtl="1" fontAlgn="base">
                <a:buFont typeface="Arial" panose="020B0604020202020204" pitchFamily="34" charset="0"/>
                <a:buChar char="•"/>
              </a:pPr>
              <a:r>
                <a:rPr lang="ar-DZ" sz="1133" dirty="0">
                  <a:solidFill>
                    <a:prstClr val="black"/>
                  </a:solidFill>
                  <a:latin typeface="Mothanna" panose="02000503000000000000" pitchFamily="2" charset="-78"/>
                  <a:cs typeface="Mothanna" panose="02000503000000000000" pitchFamily="2" charset="-78"/>
                </a:rPr>
                <a:t>الشعبة أو مجال التخصص</a:t>
              </a:r>
              <a:endParaRPr lang="fr-FR" sz="1133" dirty="0">
                <a:solidFill>
                  <a:prstClr val="black"/>
                </a:solidFill>
                <a:latin typeface="Mothanna" panose="02000503000000000000" pitchFamily="2" charset="-78"/>
                <a:cs typeface="Mothanna" panose="02000503000000000000" pitchFamily="2" charset="-78"/>
              </a:endParaRPr>
            </a:p>
          </p:txBody>
        </p:sp>
        <p:sp>
          <p:nvSpPr>
            <p:cNvPr id="125" name="Subtitle 2">
              <a:extLst>
                <a:ext uri="{FF2B5EF4-FFF2-40B4-BE49-F238E27FC236}">
                  <a16:creationId xmlns:a16="http://schemas.microsoft.com/office/drawing/2014/main" id="{D940E872-9F21-48D2-8949-6E42DD4159C6}"/>
                </a:ext>
              </a:extLst>
            </p:cNvPr>
            <p:cNvSpPr/>
            <p:nvPr/>
          </p:nvSpPr>
          <p:spPr>
            <a:xfrm>
              <a:off x="2495180" y="4274026"/>
              <a:ext cx="3535584" cy="388595"/>
            </a:xfrm>
            <a:prstGeom prst="rect">
              <a:avLst/>
            </a:prstGeom>
            <a:noFill/>
            <a:ln cap="flat">
              <a:noFill/>
              <a:prstDash val="solid"/>
            </a:ln>
          </p:spPr>
          <p:txBody>
            <a:bodyPr vert="horz" wrap="square" lIns="84406" tIns="42203" rIns="84406" bIns="42203" anchor="t" anchorCtr="0" compatLnSpc="0">
              <a:spAutoFit/>
            </a:bodyPr>
            <a:lstStyle/>
            <a:p>
              <a:pPr algn="r" defTabSz="432492" rtl="1" fontAlgn="base"/>
              <a:r>
                <a:rPr lang="ar-DZ" sz="1133" b="1" dirty="0">
                  <a:solidFill>
                    <a:prstClr val="black"/>
                  </a:solidFill>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defTabSz="432492" rtl="1" fontAlgn="base">
                <a:buFont typeface="Arial" panose="020B0604020202020204" pitchFamily="34" charset="0"/>
                <a:buChar char="•"/>
              </a:pPr>
              <a:r>
                <a:rPr lang="ar-DZ" sz="1133" dirty="0">
                  <a:solidFill>
                    <a:prstClr val="black"/>
                  </a:solidFill>
                  <a:latin typeface="Mothanna" panose="02000503000000000000" pitchFamily="2" charset="-78"/>
                  <a:cs typeface="Mothanna" panose="02000503000000000000" pitchFamily="2" charset="-78"/>
                </a:rPr>
                <a:t>الشعبة أو مجال التخصص</a:t>
              </a:r>
              <a:endParaRPr lang="fr-FR" sz="1133" dirty="0">
                <a:solidFill>
                  <a:prstClr val="black"/>
                </a:solidFill>
                <a:latin typeface="Mothanna" panose="02000503000000000000" pitchFamily="2" charset="-78"/>
                <a:cs typeface="Mothanna" panose="02000503000000000000" pitchFamily="2" charset="-78"/>
              </a:endParaRPr>
            </a:p>
          </p:txBody>
        </p:sp>
      </p:grpSp>
      <p:sp>
        <p:nvSpPr>
          <p:cNvPr id="130" name="Rectangle 129">
            <a:extLst>
              <a:ext uri="{FF2B5EF4-FFF2-40B4-BE49-F238E27FC236}">
                <a16:creationId xmlns:a16="http://schemas.microsoft.com/office/drawing/2014/main" id="{4230ECDA-5E1D-487D-B6FD-D6F7F45F183C}"/>
              </a:ext>
            </a:extLst>
          </p:cNvPr>
          <p:cNvSpPr/>
          <p:nvPr/>
        </p:nvSpPr>
        <p:spPr>
          <a:xfrm>
            <a:off x="1736459" y="4946786"/>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defTabSz="432492" rtl="1">
              <a:lnSpc>
                <a:spcPct val="107000"/>
              </a:lnSpc>
              <a:spcAft>
                <a:spcPts val="738"/>
              </a:spcAft>
              <a:buSzPct val="150000"/>
            </a:pPr>
            <a:r>
              <a:rPr lang="ar-MA" sz="1511" b="1" dirty="0">
                <a:solidFill>
                  <a:srgbClr val="BF3533"/>
                </a:solidFill>
                <a:latin typeface="Mothanna" panose="02000503000000000000" pitchFamily="2" charset="-78"/>
                <a:cs typeface="Mothanna" panose="02000503000000000000" pitchFamily="2" charset="-78"/>
              </a:rPr>
              <a:t>خبـرات العمـل</a:t>
            </a:r>
          </a:p>
        </p:txBody>
      </p:sp>
      <p:grpSp>
        <p:nvGrpSpPr>
          <p:cNvPr id="131" name="Group 130">
            <a:extLst>
              <a:ext uri="{FF2B5EF4-FFF2-40B4-BE49-F238E27FC236}">
                <a16:creationId xmlns:a16="http://schemas.microsoft.com/office/drawing/2014/main" id="{9800059A-D601-4029-ADBC-5D357488F1B3}"/>
              </a:ext>
            </a:extLst>
          </p:cNvPr>
          <p:cNvGrpSpPr/>
          <p:nvPr/>
        </p:nvGrpSpPr>
        <p:grpSpPr>
          <a:xfrm>
            <a:off x="75306" y="5547913"/>
            <a:ext cx="4657567" cy="1717479"/>
            <a:chOff x="-1885896" y="6600311"/>
            <a:chExt cx="5211635" cy="1591723"/>
          </a:xfrm>
        </p:grpSpPr>
        <p:sp>
          <p:nvSpPr>
            <p:cNvPr id="132" name="Subtitle 2">
              <a:extLst>
                <a:ext uri="{FF2B5EF4-FFF2-40B4-BE49-F238E27FC236}">
                  <a16:creationId xmlns:a16="http://schemas.microsoft.com/office/drawing/2014/main" id="{BA7B3437-1E39-4D73-90E8-5AF756E41CA0}"/>
                </a:ext>
              </a:extLst>
            </p:cNvPr>
            <p:cNvSpPr/>
            <p:nvPr/>
          </p:nvSpPr>
          <p:spPr>
            <a:xfrm>
              <a:off x="-1877641" y="6600311"/>
              <a:ext cx="5203380" cy="865103"/>
            </a:xfrm>
            <a:prstGeom prst="rect">
              <a:avLst/>
            </a:prstGeom>
            <a:noFill/>
            <a:ln cap="flat">
              <a:noFill/>
              <a:prstDash val="solid"/>
            </a:ln>
          </p:spPr>
          <p:txBody>
            <a:bodyPr vert="horz" wrap="square" lIns="84406" tIns="42203" rIns="84406" bIns="42203" anchor="t" anchorCtr="0" compatLnSpc="0">
              <a:normAutofit/>
            </a:bodyPr>
            <a:lstStyle/>
            <a:p>
              <a:pPr marL="184995" indent="-184995" algn="r" defTabSz="432492" rtl="1">
                <a:buFont typeface="Wingdings" panose="05000000000000000000" pitchFamily="2" charset="2"/>
                <a:buChar char="§"/>
              </a:pPr>
              <a:r>
                <a:rPr lang="fr-FR"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a:t>
              </a:r>
              <a:r>
                <a:rPr lang="ar-MA"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إسم الشركة</a:t>
              </a:r>
              <a:r>
                <a:rPr lang="fr-MA" sz="1108" b="1" dirty="0">
                  <a:solidFill>
                    <a:prstClr val="black"/>
                  </a:solidFill>
                  <a:latin typeface="Calibri"/>
                  <a:ea typeface="Times New Roman" panose="02020603050405020304" pitchFamily="18" charset="0"/>
                  <a:cs typeface="Mothanna" panose="02000503000000000000" pitchFamily="2" charset="-78"/>
                </a:rPr>
                <a:t> </a:t>
              </a:r>
              <a:r>
                <a:rPr lang="fr-MA" sz="1108" dirty="0">
                  <a:solidFill>
                    <a:prstClr val="black"/>
                  </a:solidFill>
                  <a:latin typeface="Calibri"/>
                  <a:ea typeface="Times New Roman" panose="02020603050405020304" pitchFamily="18" charset="0"/>
                  <a:cs typeface="Mothanna" panose="02000503000000000000" pitchFamily="2" charset="-78"/>
                </a:rPr>
                <a:t>/</a:t>
              </a:r>
              <a:r>
                <a:rPr lang="fr-MA" sz="1108" b="1" dirty="0">
                  <a:solidFill>
                    <a:prstClr val="black"/>
                  </a:solidFill>
                  <a:latin typeface="Calibri"/>
                  <a:ea typeface="Times New Roman" panose="02020603050405020304" pitchFamily="18" charset="0"/>
                  <a:cs typeface="Mothanna" panose="02000503000000000000" pitchFamily="2" charset="-78"/>
                </a:rPr>
                <a:t> </a:t>
              </a:r>
              <a:r>
                <a:rPr lang="ar-MA"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08" b="1" dirty="0">
                <a:solidFill>
                  <a:prstClr val="black"/>
                </a:solidFill>
                <a:latin typeface="Mothanna" panose="02000503000000000000" pitchFamily="2" charset="-78"/>
                <a:ea typeface="Tahoma" panose="020B0604030504040204" pitchFamily="34" charset="0"/>
                <a:cs typeface="Mothanna" panose="02000503000000000000" pitchFamily="2" charset="-78"/>
              </a:endParaRPr>
            </a:p>
            <a:p>
              <a:pPr algn="r" defTabSz="432492" rtl="1"/>
              <a:r>
                <a:rPr lang="ar-MA" sz="1108" dirty="0">
                  <a:solidFill>
                    <a:prstClr val="black"/>
                  </a:solidFill>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defTabSz="432492" rtl="1"/>
              <a:r>
                <a:rPr lang="ar-MA" sz="1015"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defTabSz="432492" rtl="1"/>
              <a:r>
                <a:rPr lang="ar-MA" sz="1015"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solidFill>
                  <a:prstClr val="black"/>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140" name="Subtitle 2">
              <a:extLst>
                <a:ext uri="{FF2B5EF4-FFF2-40B4-BE49-F238E27FC236}">
                  <a16:creationId xmlns:a16="http://schemas.microsoft.com/office/drawing/2014/main" id="{538A428F-C805-4527-917D-CC98E8DEC532}"/>
                </a:ext>
              </a:extLst>
            </p:cNvPr>
            <p:cNvSpPr/>
            <p:nvPr/>
          </p:nvSpPr>
          <p:spPr>
            <a:xfrm>
              <a:off x="-1885896" y="7523487"/>
              <a:ext cx="5211635" cy="668547"/>
            </a:xfrm>
            <a:prstGeom prst="rect">
              <a:avLst/>
            </a:prstGeom>
            <a:noFill/>
            <a:ln cap="flat">
              <a:noFill/>
              <a:prstDash val="solid"/>
            </a:ln>
          </p:spPr>
          <p:txBody>
            <a:bodyPr vert="horz" wrap="square" lIns="84406" tIns="42203" rIns="84406" bIns="42203" anchor="t" anchorCtr="0" compatLnSpc="0">
              <a:spAutoFit/>
            </a:bodyPr>
            <a:lstStyle/>
            <a:p>
              <a:pPr marL="184995" indent="-184995" algn="r" defTabSz="432492" rtl="1">
                <a:buFont typeface="Wingdings" panose="05000000000000000000" pitchFamily="2" charset="2"/>
                <a:buChar char="§"/>
              </a:pPr>
              <a:r>
                <a:rPr lang="fr-FR"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a:t>
              </a:r>
              <a:r>
                <a:rPr lang="ar-MA"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إسم الشركة</a:t>
              </a:r>
              <a:r>
                <a:rPr lang="fr-MA" sz="1108" b="1" dirty="0">
                  <a:solidFill>
                    <a:prstClr val="black"/>
                  </a:solidFill>
                  <a:latin typeface="Calibri"/>
                  <a:ea typeface="Times New Roman" panose="02020603050405020304" pitchFamily="18" charset="0"/>
                  <a:cs typeface="Mothanna" panose="02000503000000000000" pitchFamily="2" charset="-78"/>
                </a:rPr>
                <a:t> </a:t>
              </a:r>
              <a:r>
                <a:rPr lang="fr-MA" sz="1108" dirty="0">
                  <a:solidFill>
                    <a:prstClr val="black"/>
                  </a:solidFill>
                  <a:latin typeface="Calibri"/>
                  <a:ea typeface="Times New Roman" panose="02020603050405020304" pitchFamily="18" charset="0"/>
                  <a:cs typeface="Mothanna" panose="02000503000000000000" pitchFamily="2" charset="-78"/>
                </a:rPr>
                <a:t>/</a:t>
              </a:r>
              <a:r>
                <a:rPr lang="fr-MA" sz="1108" b="1" dirty="0">
                  <a:solidFill>
                    <a:prstClr val="black"/>
                  </a:solidFill>
                  <a:latin typeface="Calibri"/>
                  <a:ea typeface="Times New Roman" panose="02020603050405020304" pitchFamily="18" charset="0"/>
                  <a:cs typeface="Mothanna" panose="02000503000000000000" pitchFamily="2" charset="-78"/>
                </a:rPr>
                <a:t> </a:t>
              </a:r>
              <a:r>
                <a:rPr lang="ar-MA"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08" b="1" dirty="0">
                <a:solidFill>
                  <a:prstClr val="black"/>
                </a:solidFill>
                <a:latin typeface="Mothanna" panose="02000503000000000000" pitchFamily="2" charset="-78"/>
                <a:ea typeface="Tahoma" panose="020B0604030504040204" pitchFamily="34" charset="0"/>
                <a:cs typeface="Mothanna" panose="02000503000000000000" pitchFamily="2" charset="-78"/>
              </a:endParaRPr>
            </a:p>
            <a:p>
              <a:pPr algn="r" defTabSz="432492" rtl="1"/>
              <a:r>
                <a:rPr lang="ar-MA" sz="1108" dirty="0">
                  <a:solidFill>
                    <a:prstClr val="black"/>
                  </a:solidFill>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defTabSz="432492" rtl="1"/>
              <a:r>
                <a:rPr lang="ar-MA" sz="1015"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defTabSz="432492" rtl="1"/>
              <a:r>
                <a:rPr lang="ar-MA" sz="1015"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solidFill>
                  <a:prstClr val="black"/>
                </a:solidFill>
                <a:latin typeface="Mothanna" panose="02000503000000000000" pitchFamily="2" charset="-78"/>
                <a:ea typeface="Times New Roman" panose="02020603050405020304" pitchFamily="18" charset="0"/>
                <a:cs typeface="Mothanna" panose="02000503000000000000" pitchFamily="2" charset="-78"/>
              </a:endParaRPr>
            </a:p>
          </p:txBody>
        </p:sp>
      </p:grpSp>
      <p:sp>
        <p:nvSpPr>
          <p:cNvPr id="142" name="Rectangle 141">
            <a:extLst>
              <a:ext uri="{FF2B5EF4-FFF2-40B4-BE49-F238E27FC236}">
                <a16:creationId xmlns:a16="http://schemas.microsoft.com/office/drawing/2014/main" id="{86030136-0804-4163-9182-7C8D98A7DA39}"/>
              </a:ext>
            </a:extLst>
          </p:cNvPr>
          <p:cNvSpPr/>
          <p:nvPr/>
        </p:nvSpPr>
        <p:spPr>
          <a:xfrm>
            <a:off x="1736459" y="7731254"/>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defTabSz="432492" rtl="1">
              <a:lnSpc>
                <a:spcPct val="107000"/>
              </a:lnSpc>
              <a:spcAft>
                <a:spcPts val="738"/>
              </a:spcAft>
              <a:buSzPct val="150000"/>
            </a:pPr>
            <a:r>
              <a:rPr lang="ar-MA" sz="1511" b="1" dirty="0">
                <a:solidFill>
                  <a:srgbClr val="BF3533"/>
                </a:solidFill>
                <a:latin typeface="Mothanna" panose="02000503000000000000" pitchFamily="2" charset="-78"/>
                <a:cs typeface="Mothanna" panose="02000503000000000000" pitchFamily="2" charset="-78"/>
              </a:rPr>
              <a:t>المه</a:t>
            </a:r>
            <a:r>
              <a:rPr lang="ar-DZ" sz="1511" b="1" dirty="0">
                <a:solidFill>
                  <a:srgbClr val="BF3533"/>
                </a:solidFill>
                <a:latin typeface="Mothanna" panose="02000503000000000000" pitchFamily="2" charset="-78"/>
                <a:cs typeface="Mothanna" panose="02000503000000000000" pitchFamily="2" charset="-78"/>
              </a:rPr>
              <a:t>ــ</a:t>
            </a:r>
            <a:r>
              <a:rPr lang="ar-MA" sz="1511" b="1" dirty="0">
                <a:solidFill>
                  <a:srgbClr val="BF3533"/>
                </a:solidFill>
                <a:latin typeface="Mothanna" panose="02000503000000000000" pitchFamily="2" charset="-78"/>
                <a:cs typeface="Mothanna" panose="02000503000000000000" pitchFamily="2" charset="-78"/>
              </a:rPr>
              <a:t>ارات</a:t>
            </a:r>
            <a:r>
              <a:rPr lang="fr-FR" sz="1511" b="1" dirty="0">
                <a:solidFill>
                  <a:srgbClr val="BF3533"/>
                </a:solidFill>
                <a:latin typeface="Mothanna" panose="02000503000000000000" pitchFamily="2" charset="-78"/>
                <a:cs typeface="Mothanna" panose="02000503000000000000" pitchFamily="2" charset="-78"/>
              </a:rPr>
              <a:t> </a:t>
            </a:r>
          </a:p>
        </p:txBody>
      </p:sp>
      <p:sp>
        <p:nvSpPr>
          <p:cNvPr id="143" name="Rectangle 142">
            <a:extLst>
              <a:ext uri="{FF2B5EF4-FFF2-40B4-BE49-F238E27FC236}">
                <a16:creationId xmlns:a16="http://schemas.microsoft.com/office/drawing/2014/main" id="{E828F3C7-7D1C-46FE-AE1D-C6ABFA38EAE2}"/>
              </a:ext>
            </a:extLst>
          </p:cNvPr>
          <p:cNvSpPr/>
          <p:nvPr/>
        </p:nvSpPr>
        <p:spPr>
          <a:xfrm>
            <a:off x="75306" y="7743869"/>
            <a:ext cx="240659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defTabSz="432492" rtl="1">
              <a:lnSpc>
                <a:spcPct val="107000"/>
              </a:lnSpc>
              <a:spcAft>
                <a:spcPts val="738"/>
              </a:spcAft>
              <a:buSzPct val="150000"/>
            </a:pPr>
            <a:r>
              <a:rPr lang="ar-MA" sz="1511" b="1" dirty="0">
                <a:solidFill>
                  <a:srgbClr val="BF3533"/>
                </a:solidFill>
                <a:latin typeface="Mothanna" panose="02000503000000000000" pitchFamily="2" charset="-78"/>
                <a:cs typeface="Mothanna" panose="02000503000000000000" pitchFamily="2" charset="-78"/>
              </a:rPr>
              <a:t>ال</a:t>
            </a:r>
            <a:r>
              <a:rPr lang="ar-DZ" sz="1511" b="1" dirty="0">
                <a:solidFill>
                  <a:srgbClr val="BF3533"/>
                </a:solidFill>
                <a:latin typeface="Mothanna" panose="02000503000000000000" pitchFamily="2" charset="-78"/>
                <a:cs typeface="Mothanna" panose="02000503000000000000" pitchFamily="2" charset="-78"/>
              </a:rPr>
              <a:t>لغــات</a:t>
            </a:r>
            <a:r>
              <a:rPr lang="fr-FR" sz="1511" b="1" dirty="0">
                <a:solidFill>
                  <a:srgbClr val="BF3533"/>
                </a:solidFill>
                <a:latin typeface="Mothanna" panose="02000503000000000000" pitchFamily="2" charset="-78"/>
                <a:cs typeface="Mothanna" panose="02000503000000000000" pitchFamily="2" charset="-78"/>
              </a:rPr>
              <a:t> </a:t>
            </a:r>
          </a:p>
        </p:txBody>
      </p:sp>
      <p:grpSp>
        <p:nvGrpSpPr>
          <p:cNvPr id="98" name="Group 97">
            <a:extLst>
              <a:ext uri="{FF2B5EF4-FFF2-40B4-BE49-F238E27FC236}">
                <a16:creationId xmlns:a16="http://schemas.microsoft.com/office/drawing/2014/main" id="{EDDCF84E-DDDF-4CA7-9F61-E8B402B7EBFD}"/>
              </a:ext>
            </a:extLst>
          </p:cNvPr>
          <p:cNvGrpSpPr/>
          <p:nvPr/>
        </p:nvGrpSpPr>
        <p:grpSpPr>
          <a:xfrm>
            <a:off x="5383321" y="2771356"/>
            <a:ext cx="1605766" cy="1527112"/>
            <a:chOff x="4429518" y="2597302"/>
            <a:chExt cx="1488190" cy="1415295"/>
          </a:xfrm>
        </p:grpSpPr>
        <p:grpSp>
          <p:nvGrpSpPr>
            <p:cNvPr id="115" name="Group 114">
              <a:extLst>
                <a:ext uri="{FF2B5EF4-FFF2-40B4-BE49-F238E27FC236}">
                  <a16:creationId xmlns:a16="http://schemas.microsoft.com/office/drawing/2014/main" id="{AF1F4D2B-01F3-4B0D-B62A-91C315229FED}"/>
                </a:ext>
              </a:extLst>
            </p:cNvPr>
            <p:cNvGrpSpPr/>
            <p:nvPr/>
          </p:nvGrpSpPr>
          <p:grpSpPr>
            <a:xfrm>
              <a:off x="4429518" y="2597302"/>
              <a:ext cx="1488190" cy="1135068"/>
              <a:chOff x="1434888" y="896258"/>
              <a:chExt cx="1488190" cy="1135068"/>
            </a:xfrm>
          </p:grpSpPr>
          <p:grpSp>
            <p:nvGrpSpPr>
              <p:cNvPr id="123" name="Group 122">
                <a:extLst>
                  <a:ext uri="{FF2B5EF4-FFF2-40B4-BE49-F238E27FC236}">
                    <a16:creationId xmlns:a16="http://schemas.microsoft.com/office/drawing/2014/main" id="{A3CD55F0-4B93-4AE9-877D-CAC36C8F1786}"/>
                  </a:ext>
                </a:extLst>
              </p:cNvPr>
              <p:cNvGrpSpPr/>
              <p:nvPr/>
            </p:nvGrpSpPr>
            <p:grpSpPr>
              <a:xfrm>
                <a:off x="1434888" y="896258"/>
                <a:ext cx="1488190" cy="1135068"/>
                <a:chOff x="1434888" y="896258"/>
                <a:chExt cx="1488190" cy="1135068"/>
              </a:xfrm>
            </p:grpSpPr>
            <p:grpSp>
              <p:nvGrpSpPr>
                <p:cNvPr id="144" name="Group 143">
                  <a:extLst>
                    <a:ext uri="{FF2B5EF4-FFF2-40B4-BE49-F238E27FC236}">
                      <a16:creationId xmlns:a16="http://schemas.microsoft.com/office/drawing/2014/main" id="{E2C04F98-4EB2-4282-BADC-AF02484CAC7D}"/>
                    </a:ext>
                  </a:extLst>
                </p:cNvPr>
                <p:cNvGrpSpPr/>
                <p:nvPr/>
              </p:nvGrpSpPr>
              <p:grpSpPr>
                <a:xfrm>
                  <a:off x="1434888" y="937145"/>
                  <a:ext cx="1149877" cy="1086681"/>
                  <a:chOff x="-98918" y="939365"/>
                  <a:chExt cx="1149877" cy="1086681"/>
                </a:xfrm>
              </p:grpSpPr>
              <p:sp>
                <p:nvSpPr>
                  <p:cNvPr id="148" name="Rectangle 147">
                    <a:extLst>
                      <a:ext uri="{FF2B5EF4-FFF2-40B4-BE49-F238E27FC236}">
                        <a16:creationId xmlns:a16="http://schemas.microsoft.com/office/drawing/2014/main" id="{750E7169-5FD4-4DE8-B595-26743B4310B3}"/>
                      </a:ext>
                    </a:extLst>
                  </p:cNvPr>
                  <p:cNvSpPr/>
                  <p:nvPr/>
                </p:nvSpPr>
                <p:spPr>
                  <a:xfrm>
                    <a:off x="80555" y="1873323"/>
                    <a:ext cx="964172" cy="15272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93319" rtl="1">
                      <a:lnSpc>
                        <a:spcPct val="107000"/>
                      </a:lnSpc>
                      <a:spcAft>
                        <a:spcPts val="738"/>
                      </a:spcAft>
                    </a:pPr>
                    <a:r>
                      <a:rPr lang="ar-DZ" sz="1079" dirty="0">
                        <a:solidFill>
                          <a:prstClr val="white"/>
                        </a:solidFill>
                        <a:latin typeface="Mothanna" panose="02000503000000000000" pitchFamily="2" charset="-78"/>
                        <a:ea typeface="Open Sans" panose="020B0606030504020204" pitchFamily="34" charset="0"/>
                        <a:cs typeface="Mothanna" panose="02000503000000000000" pitchFamily="2" charset="-78"/>
                      </a:rPr>
                      <a:t>المملكة المغربية </a:t>
                    </a:r>
                    <a:r>
                      <a:rPr lang="ar-MA" sz="1079" dirty="0">
                        <a:solidFill>
                          <a:prstClr val="white"/>
                        </a:solidFill>
                        <a:latin typeface="Mothanna" panose="02000503000000000000" pitchFamily="2" charset="-78"/>
                        <a:ea typeface="Open Sans" panose="020B0606030504020204" pitchFamily="34" charset="0"/>
                        <a:cs typeface="Mothanna" panose="02000503000000000000" pitchFamily="2" charset="-78"/>
                      </a:rPr>
                      <a:t>,</a:t>
                    </a:r>
                    <a:r>
                      <a:rPr lang="ar-DZ" sz="1079" dirty="0">
                        <a:solidFill>
                          <a:prstClr val="white"/>
                        </a:solidFill>
                        <a:latin typeface="Mothanna" panose="02000503000000000000" pitchFamily="2" charset="-78"/>
                        <a:ea typeface="Open Sans" panose="020B0606030504020204" pitchFamily="34" charset="0"/>
                        <a:cs typeface="Mothanna" panose="02000503000000000000" pitchFamily="2" charset="-78"/>
                      </a:rPr>
                      <a:t>الرباط</a:t>
                    </a:r>
                    <a:endParaRPr lang="fr-FR" sz="971" dirty="0">
                      <a:solidFill>
                        <a:prstClr val="white"/>
                      </a:solidFill>
                      <a:latin typeface="Mothanna" panose="02000503000000000000" pitchFamily="2" charset="-78"/>
                      <a:ea typeface="Open Sans" panose="020B0606030504020204" pitchFamily="34" charset="0"/>
                      <a:cs typeface="Mothanna" panose="02000503000000000000" pitchFamily="2" charset="-78"/>
                    </a:endParaRPr>
                  </a:p>
                </p:txBody>
              </p:sp>
              <p:sp>
                <p:nvSpPr>
                  <p:cNvPr id="149" name="Rectangle 148">
                    <a:extLst>
                      <a:ext uri="{FF2B5EF4-FFF2-40B4-BE49-F238E27FC236}">
                        <a16:creationId xmlns:a16="http://schemas.microsoft.com/office/drawing/2014/main" id="{C3A280E5-BE53-46AE-8C91-893AE825E26D}"/>
                      </a:ext>
                    </a:extLst>
                  </p:cNvPr>
                  <p:cNvSpPr/>
                  <p:nvPr/>
                </p:nvSpPr>
                <p:spPr>
                  <a:xfrm>
                    <a:off x="68306" y="939365"/>
                    <a:ext cx="97754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93319"/>
                    <a:r>
                      <a:rPr lang="en-US"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00212600000000</a:t>
                    </a:r>
                    <a:endParaRPr lang="en-US" sz="1133"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0" name="Rectangle 149">
                    <a:extLst>
                      <a:ext uri="{FF2B5EF4-FFF2-40B4-BE49-F238E27FC236}">
                        <a16:creationId xmlns:a16="http://schemas.microsoft.com/office/drawing/2014/main" id="{C942DD99-4C5D-438A-96C1-086D42F86D88}"/>
                      </a:ext>
                    </a:extLst>
                  </p:cNvPr>
                  <p:cNvSpPr/>
                  <p:nvPr/>
                </p:nvSpPr>
                <p:spPr>
                  <a:xfrm>
                    <a:off x="-98918" y="1273654"/>
                    <a:ext cx="1149877"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93319"/>
                    <a:r>
                      <a:rPr lang="en-US"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info@Bestfreecv.com</a:t>
                    </a:r>
                    <a:endParaRPr lang="fr-FR" sz="1079"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1" name="Rectangle 150">
                    <a:extLst>
                      <a:ext uri="{FF2B5EF4-FFF2-40B4-BE49-F238E27FC236}">
                        <a16:creationId xmlns:a16="http://schemas.microsoft.com/office/drawing/2014/main" id="{0CB86399-C491-446C-BD03-80DA98143BA2}"/>
                      </a:ext>
                    </a:extLst>
                  </p:cNvPr>
                  <p:cNvSpPr/>
                  <p:nvPr/>
                </p:nvSpPr>
                <p:spPr>
                  <a:xfrm>
                    <a:off x="-75437" y="1563503"/>
                    <a:ext cx="112016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93319"/>
                    <a:r>
                      <a:rPr lang="en-US" sz="1079" i="1" dirty="0">
                        <a:solidFill>
                          <a:prstClr val="white"/>
                        </a:solidFill>
                        <a:latin typeface="Open Sans" panose="020B0606030504020204" pitchFamily="34" charset="0"/>
                        <a:ea typeface="Open Sans" panose="020B0606030504020204" pitchFamily="34" charset="0"/>
                        <a:cs typeface="Open Sans" panose="020B0606030504020204" pitchFamily="34" charset="0"/>
                      </a:rPr>
                      <a:t>www.Bestfreecv.com</a:t>
                    </a:r>
                    <a:endParaRPr lang="fr-FR" sz="1079" i="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45" name="شكل حر 78">
                  <a:extLst>
                    <a:ext uri="{FF2B5EF4-FFF2-40B4-BE49-F238E27FC236}">
                      <a16:creationId xmlns:a16="http://schemas.microsoft.com/office/drawing/2014/main" id="{481E0DBE-189B-40A8-A9C7-4E6E29395E26}"/>
                    </a:ext>
                  </a:extLst>
                </p:cNvPr>
                <p:cNvSpPr>
                  <a:spLocks noChangeAspect="1"/>
                </p:cNvSpPr>
                <p:nvPr/>
              </p:nvSpPr>
              <p:spPr>
                <a:xfrm>
                  <a:off x="2750211" y="1832468"/>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chemeClr val="bg1"/>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defTabSz="493319"/>
                  <a:endParaRPr lang="fr-MA" sz="3021">
                    <a:solidFill>
                      <a:prstClr val="white"/>
                    </a:solidFill>
                    <a:latin typeface="Calibri"/>
                  </a:endParaRPr>
                </a:p>
              </p:txBody>
            </p:sp>
            <p:sp>
              <p:nvSpPr>
                <p:cNvPr id="146" name="شكل حر 85">
                  <a:extLst>
                    <a:ext uri="{FF2B5EF4-FFF2-40B4-BE49-F238E27FC236}">
                      <a16:creationId xmlns:a16="http://schemas.microsoft.com/office/drawing/2014/main" id="{D3A61FF9-A741-4953-8C77-D337DC888BE3}"/>
                    </a:ext>
                  </a:extLst>
                </p:cNvPr>
                <p:cNvSpPr>
                  <a:spLocks noChangeAspect="1"/>
                </p:cNvSpPr>
                <p:nvPr/>
              </p:nvSpPr>
              <p:spPr>
                <a:xfrm>
                  <a:off x="2715293" y="1292749"/>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defTabSz="493319"/>
                  <a:endParaRPr lang="fr-MA" sz="3021">
                    <a:solidFill>
                      <a:prstClr val="white"/>
                    </a:solidFill>
                    <a:latin typeface="Calibri"/>
                  </a:endParaRPr>
                </a:p>
              </p:txBody>
            </p:sp>
            <p:sp>
              <p:nvSpPr>
                <p:cNvPr id="147" name="Freeform: Shape 146">
                  <a:extLst>
                    <a:ext uri="{FF2B5EF4-FFF2-40B4-BE49-F238E27FC236}">
                      <a16:creationId xmlns:a16="http://schemas.microsoft.com/office/drawing/2014/main" id="{805F1896-177C-40B3-B4EC-58C8669394FE}"/>
                    </a:ext>
                  </a:extLst>
                </p:cNvPr>
                <p:cNvSpPr/>
                <p:nvPr/>
              </p:nvSpPr>
              <p:spPr>
                <a:xfrm>
                  <a:off x="2724220" y="896258"/>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defTabSz="493319"/>
                  <a:endParaRPr lang="fr-MA" sz="3021">
                    <a:solidFill>
                      <a:prstClr val="white"/>
                    </a:solidFill>
                    <a:latin typeface="Calibri"/>
                  </a:endParaRPr>
                </a:p>
              </p:txBody>
            </p:sp>
          </p:grpSp>
          <p:sp>
            <p:nvSpPr>
              <p:cNvPr id="141" name="شكل حر 62">
                <a:extLst>
                  <a:ext uri="{FF2B5EF4-FFF2-40B4-BE49-F238E27FC236}">
                    <a16:creationId xmlns:a16="http://schemas.microsoft.com/office/drawing/2014/main" id="{D41673FC-B2E3-41BD-800D-7B21B3727A5F}"/>
                  </a:ext>
                </a:extLst>
              </p:cNvPr>
              <p:cNvSpPr>
                <a:spLocks noChangeAspect="1"/>
              </p:cNvSpPr>
              <p:nvPr/>
            </p:nvSpPr>
            <p:spPr bwMode="auto">
              <a:xfrm flipH="1">
                <a:off x="2715293" y="1538798"/>
                <a:ext cx="201530" cy="198858"/>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chemeClr val="bg1"/>
              </a:solidFill>
              <a:ln w="9525">
                <a:noFill/>
                <a:round/>
                <a:headEnd/>
                <a:tailEnd/>
              </a:ln>
            </p:spPr>
            <p:txBody>
              <a:bodyPr rot="0" vert="horz" wrap="square" lIns="98664" tIns="49332" rIns="98664" bIns="49332"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93319"/>
                <a:endParaRPr lang="fr-MA" sz="3021">
                  <a:solidFill>
                    <a:prstClr val="white"/>
                  </a:solidFill>
                  <a:latin typeface="Calibri"/>
                </a:endParaRPr>
              </a:p>
            </p:txBody>
          </p:sp>
        </p:grpSp>
        <p:grpSp>
          <p:nvGrpSpPr>
            <p:cNvPr id="116" name="Group 115">
              <a:extLst>
                <a:ext uri="{FF2B5EF4-FFF2-40B4-BE49-F238E27FC236}">
                  <a16:creationId xmlns:a16="http://schemas.microsoft.com/office/drawing/2014/main" id="{26FDB181-96E7-4CFB-A939-0872939787A1}"/>
                </a:ext>
              </a:extLst>
            </p:cNvPr>
            <p:cNvGrpSpPr/>
            <p:nvPr/>
          </p:nvGrpSpPr>
          <p:grpSpPr>
            <a:xfrm>
              <a:off x="4671824" y="3872586"/>
              <a:ext cx="1211346" cy="140011"/>
              <a:chOff x="4671824" y="3872586"/>
              <a:chExt cx="1211346" cy="140011"/>
            </a:xfrm>
          </p:grpSpPr>
          <p:sp>
            <p:nvSpPr>
              <p:cNvPr id="117" name="Rectangle 116">
                <a:extLst>
                  <a:ext uri="{FF2B5EF4-FFF2-40B4-BE49-F238E27FC236}">
                    <a16:creationId xmlns:a16="http://schemas.microsoft.com/office/drawing/2014/main" id="{744D2E32-4396-48E5-A7F8-665279CD6F85}"/>
                  </a:ext>
                </a:extLst>
              </p:cNvPr>
              <p:cNvSpPr/>
              <p:nvPr/>
            </p:nvSpPr>
            <p:spPr>
              <a:xfrm>
                <a:off x="4671824" y="3876450"/>
                <a:ext cx="987450"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r" defTabSz="432492" rtl="1">
                  <a:lnSpc>
                    <a:spcPct val="107000"/>
                  </a:lnSpc>
                  <a:spcAft>
                    <a:spcPts val="738"/>
                  </a:spcAft>
                </a:pPr>
                <a:r>
                  <a:rPr lang="ar-MA" sz="1079" dirty="0">
                    <a:solidFill>
                      <a:prstClr val="white"/>
                    </a:solidFill>
                    <a:latin typeface="Mothanna" panose="02000503000000000000" pitchFamily="2" charset="-78"/>
                    <a:ea typeface="Open Sans" panose="020B0606030504020204" pitchFamily="34" charset="0"/>
                    <a:cs typeface="Mothanna" panose="02000503000000000000" pitchFamily="2" charset="-78"/>
                  </a:rPr>
                  <a:t>28 سنة, </a:t>
                </a:r>
                <a:r>
                  <a:rPr lang="ar-DZ" sz="1079" dirty="0">
                    <a:solidFill>
                      <a:prstClr val="white"/>
                    </a:solidFill>
                    <a:latin typeface="Mothanna" panose="02000503000000000000" pitchFamily="2" charset="-78"/>
                    <a:ea typeface="Open Sans" panose="020B0606030504020204" pitchFamily="34" charset="0"/>
                    <a:cs typeface="Mothanna" panose="02000503000000000000" pitchFamily="2" charset="-78"/>
                  </a:rPr>
                  <a:t>أعزب</a:t>
                </a:r>
                <a:endParaRPr lang="fr-FR" sz="971" dirty="0">
                  <a:solidFill>
                    <a:prstClr val="white"/>
                  </a:solidFill>
                  <a:latin typeface="Mothanna" panose="02000503000000000000" pitchFamily="2" charset="-78"/>
                  <a:ea typeface="Open Sans" panose="020B0606030504020204" pitchFamily="34" charset="0"/>
                  <a:cs typeface="Mothanna" panose="02000503000000000000" pitchFamily="2" charset="-78"/>
                </a:endParaRPr>
              </a:p>
            </p:txBody>
          </p:sp>
          <p:sp>
            <p:nvSpPr>
              <p:cNvPr id="122" name="Heart 121">
                <a:extLst>
                  <a:ext uri="{FF2B5EF4-FFF2-40B4-BE49-F238E27FC236}">
                    <a16:creationId xmlns:a16="http://schemas.microsoft.com/office/drawing/2014/main" id="{78843C57-DD65-4F1C-B36C-573F8F731370}"/>
                  </a:ext>
                </a:extLst>
              </p:cNvPr>
              <p:cNvSpPr/>
              <p:nvPr/>
            </p:nvSpPr>
            <p:spPr>
              <a:xfrm>
                <a:off x="5758394" y="3872586"/>
                <a:ext cx="124776" cy="124776"/>
              </a:xfrm>
              <a:prstGeom prst="hear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endParaRPr lang="fr-MA" sz="1703" dirty="0">
                  <a:solidFill>
                    <a:prstClr val="white"/>
                  </a:solidFill>
                  <a:latin typeface="Calibri"/>
                </a:endParaRPr>
              </a:p>
            </p:txBody>
          </p:sp>
        </p:grpSp>
      </p:grpSp>
      <p:grpSp>
        <p:nvGrpSpPr>
          <p:cNvPr id="6" name="Group 5">
            <a:extLst>
              <a:ext uri="{FF2B5EF4-FFF2-40B4-BE49-F238E27FC236}">
                <a16:creationId xmlns:a16="http://schemas.microsoft.com/office/drawing/2014/main" id="{FC3D653E-9944-45F9-961A-A8E0C5041280}"/>
              </a:ext>
            </a:extLst>
          </p:cNvPr>
          <p:cNvGrpSpPr/>
          <p:nvPr/>
        </p:nvGrpSpPr>
        <p:grpSpPr>
          <a:xfrm>
            <a:off x="182983" y="8120303"/>
            <a:ext cx="1335829" cy="1335829"/>
            <a:chOff x="94041" y="7525722"/>
            <a:chExt cx="1238018" cy="1238018"/>
          </a:xfrm>
        </p:grpSpPr>
        <p:sp>
          <p:nvSpPr>
            <p:cNvPr id="68" name="Oval 67">
              <a:extLst>
                <a:ext uri="{FF2B5EF4-FFF2-40B4-BE49-F238E27FC236}">
                  <a16:creationId xmlns:a16="http://schemas.microsoft.com/office/drawing/2014/main" id="{AAA6FE28-5DC9-42AA-9D49-653D21C011F3}"/>
                </a:ext>
              </a:extLst>
            </p:cNvPr>
            <p:cNvSpPr/>
            <p:nvPr/>
          </p:nvSpPr>
          <p:spPr>
            <a:xfrm>
              <a:off x="94041" y="7525722"/>
              <a:ext cx="1238018" cy="1238018"/>
            </a:xfrm>
            <a:prstGeom prst="ellipse">
              <a:avLst/>
            </a:prstGeom>
            <a:solidFill>
              <a:srgbClr val="BF3533"/>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70" name="Rectangle 69">
              <a:extLst>
                <a:ext uri="{FF2B5EF4-FFF2-40B4-BE49-F238E27FC236}">
                  <a16:creationId xmlns:a16="http://schemas.microsoft.com/office/drawing/2014/main" id="{EA7750E0-F460-46DF-88AD-72FB38A57025}"/>
                </a:ext>
              </a:extLst>
            </p:cNvPr>
            <p:cNvSpPr/>
            <p:nvPr/>
          </p:nvSpPr>
          <p:spPr>
            <a:xfrm flipH="1">
              <a:off x="379037" y="7946475"/>
              <a:ext cx="615348" cy="331711"/>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defTabSz="432492"/>
              <a:r>
                <a:rPr lang="ar-DZ" sz="1726" dirty="0">
                  <a:solidFill>
                    <a:prstClr val="white"/>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rPr>
                <a:t>العربية</a:t>
              </a:r>
              <a:endParaRPr lang="fr-FR" sz="1726" dirty="0">
                <a:solidFill>
                  <a:prstClr val="white"/>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endParaRPr>
            </a:p>
          </p:txBody>
        </p:sp>
      </p:grpSp>
      <p:grpSp>
        <p:nvGrpSpPr>
          <p:cNvPr id="5" name="Group 4">
            <a:extLst>
              <a:ext uri="{FF2B5EF4-FFF2-40B4-BE49-F238E27FC236}">
                <a16:creationId xmlns:a16="http://schemas.microsoft.com/office/drawing/2014/main" id="{9BCEAB51-E2D1-4144-B2A7-5B8A129C0DDC}"/>
              </a:ext>
            </a:extLst>
          </p:cNvPr>
          <p:cNvGrpSpPr/>
          <p:nvPr/>
        </p:nvGrpSpPr>
        <p:grpSpPr>
          <a:xfrm>
            <a:off x="1350392" y="8382191"/>
            <a:ext cx="1199552" cy="1199552"/>
            <a:chOff x="1175970" y="7768434"/>
            <a:chExt cx="1111719" cy="1111719"/>
          </a:xfrm>
        </p:grpSpPr>
        <p:sp>
          <p:nvSpPr>
            <p:cNvPr id="69" name="Oval 68">
              <a:extLst>
                <a:ext uri="{FF2B5EF4-FFF2-40B4-BE49-F238E27FC236}">
                  <a16:creationId xmlns:a16="http://schemas.microsoft.com/office/drawing/2014/main" id="{35DD290D-DA52-4817-BDF2-FAEA1BFA2BF5}"/>
                </a:ext>
              </a:extLst>
            </p:cNvPr>
            <p:cNvSpPr/>
            <p:nvPr/>
          </p:nvSpPr>
          <p:spPr>
            <a:xfrm>
              <a:off x="1175970" y="7768434"/>
              <a:ext cx="1111719" cy="1111719"/>
            </a:xfrm>
            <a:prstGeom prst="ellipse">
              <a:avLst/>
            </a:prstGeom>
            <a:solidFill>
              <a:srgbClr val="81A7A0">
                <a:alpha val="99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71" name="Rectangle 70">
              <a:extLst>
                <a:ext uri="{FF2B5EF4-FFF2-40B4-BE49-F238E27FC236}">
                  <a16:creationId xmlns:a16="http://schemas.microsoft.com/office/drawing/2014/main" id="{7AB7E45A-89BD-44DC-ADEB-DA0BC4EF2485}"/>
                </a:ext>
              </a:extLst>
            </p:cNvPr>
            <p:cNvSpPr/>
            <p:nvPr/>
          </p:nvSpPr>
          <p:spPr>
            <a:xfrm flipH="1">
              <a:off x="1332361" y="8161295"/>
              <a:ext cx="805509" cy="331711"/>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defTabSz="432492"/>
              <a:r>
                <a:rPr lang="ar-DZ" sz="1726" dirty="0">
                  <a:solidFill>
                    <a:prstClr val="white"/>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rPr>
                <a:t>الإنجليزية</a:t>
              </a:r>
              <a:endParaRPr lang="fr-FR" sz="1726" dirty="0">
                <a:solidFill>
                  <a:prstClr val="white"/>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endParaRPr>
            </a:p>
          </p:txBody>
        </p:sp>
      </p:grpSp>
      <p:grpSp>
        <p:nvGrpSpPr>
          <p:cNvPr id="4" name="Group 3">
            <a:extLst>
              <a:ext uri="{FF2B5EF4-FFF2-40B4-BE49-F238E27FC236}">
                <a16:creationId xmlns:a16="http://schemas.microsoft.com/office/drawing/2014/main" id="{C2CC6277-949B-4244-A8A1-4D9C1845F537}"/>
              </a:ext>
            </a:extLst>
          </p:cNvPr>
          <p:cNvGrpSpPr/>
          <p:nvPr/>
        </p:nvGrpSpPr>
        <p:grpSpPr>
          <a:xfrm>
            <a:off x="805988" y="9153142"/>
            <a:ext cx="961995" cy="961995"/>
            <a:chOff x="671429" y="8482936"/>
            <a:chExt cx="891556" cy="891556"/>
          </a:xfrm>
        </p:grpSpPr>
        <p:sp>
          <p:nvSpPr>
            <p:cNvPr id="3" name="Oval 2">
              <a:extLst>
                <a:ext uri="{FF2B5EF4-FFF2-40B4-BE49-F238E27FC236}">
                  <a16:creationId xmlns:a16="http://schemas.microsoft.com/office/drawing/2014/main" id="{016F5C27-C5FC-4480-99FA-F2A6D1403377}"/>
                </a:ext>
              </a:extLst>
            </p:cNvPr>
            <p:cNvSpPr/>
            <p:nvPr/>
          </p:nvSpPr>
          <p:spPr>
            <a:xfrm>
              <a:off x="671429" y="8482936"/>
              <a:ext cx="891556" cy="891556"/>
            </a:xfrm>
            <a:prstGeom prst="ellipse">
              <a:avLst/>
            </a:prstGeom>
            <a:solidFill>
              <a:srgbClr val="29374B">
                <a:alpha val="93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72" name="Rectangle 71">
              <a:extLst>
                <a:ext uri="{FF2B5EF4-FFF2-40B4-BE49-F238E27FC236}">
                  <a16:creationId xmlns:a16="http://schemas.microsoft.com/office/drawing/2014/main" id="{DB280F00-76A8-49B6-8985-0034294DD896}"/>
                </a:ext>
              </a:extLst>
            </p:cNvPr>
            <p:cNvSpPr/>
            <p:nvPr/>
          </p:nvSpPr>
          <p:spPr>
            <a:xfrm flipH="1">
              <a:off x="760907" y="8776065"/>
              <a:ext cx="697057" cy="331711"/>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defTabSz="432492"/>
              <a:r>
                <a:rPr lang="ar-DZ" sz="1726" dirty="0">
                  <a:solidFill>
                    <a:prstClr val="white"/>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rPr>
                <a:t>الفرنسية</a:t>
              </a:r>
              <a:endParaRPr lang="fr-FR" sz="1726" dirty="0">
                <a:solidFill>
                  <a:prstClr val="white"/>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endParaRPr>
            </a:p>
          </p:txBody>
        </p:sp>
      </p:grpSp>
      <p:grpSp>
        <p:nvGrpSpPr>
          <p:cNvPr id="7" name="Group 6">
            <a:extLst>
              <a:ext uri="{FF2B5EF4-FFF2-40B4-BE49-F238E27FC236}">
                <a16:creationId xmlns:a16="http://schemas.microsoft.com/office/drawing/2014/main" id="{0BC852F3-3948-4680-80B0-0711EC3D6CC2}"/>
              </a:ext>
            </a:extLst>
          </p:cNvPr>
          <p:cNvGrpSpPr/>
          <p:nvPr/>
        </p:nvGrpSpPr>
        <p:grpSpPr>
          <a:xfrm>
            <a:off x="2780180" y="8249033"/>
            <a:ext cx="994886" cy="994886"/>
            <a:chOff x="2654570" y="7694908"/>
            <a:chExt cx="922039" cy="922039"/>
          </a:xfrm>
        </p:grpSpPr>
        <p:sp>
          <p:nvSpPr>
            <p:cNvPr id="73" name="Oval 72">
              <a:extLst>
                <a:ext uri="{FF2B5EF4-FFF2-40B4-BE49-F238E27FC236}">
                  <a16:creationId xmlns:a16="http://schemas.microsoft.com/office/drawing/2014/main" id="{6C307311-3EEA-4FA9-9A67-EDF48966770F}"/>
                </a:ext>
              </a:extLst>
            </p:cNvPr>
            <p:cNvSpPr/>
            <p:nvPr/>
          </p:nvSpPr>
          <p:spPr>
            <a:xfrm>
              <a:off x="2654570" y="7694908"/>
              <a:ext cx="922039" cy="922039"/>
            </a:xfrm>
            <a:prstGeom prst="ellipse">
              <a:avLst/>
            </a:prstGeom>
            <a:solidFill>
              <a:srgbClr val="BF3533"/>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79" name="Rectangle 78">
              <a:extLst>
                <a:ext uri="{FF2B5EF4-FFF2-40B4-BE49-F238E27FC236}">
                  <a16:creationId xmlns:a16="http://schemas.microsoft.com/office/drawing/2014/main" id="{E1815C12-1B7B-4A13-84F0-E9D1D578069C}"/>
                </a:ext>
              </a:extLst>
            </p:cNvPr>
            <p:cNvSpPr/>
            <p:nvPr/>
          </p:nvSpPr>
          <p:spPr>
            <a:xfrm flipH="1">
              <a:off x="2699274" y="7984013"/>
              <a:ext cx="832249" cy="301048"/>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defTabSz="432492"/>
              <a:r>
                <a:rPr lang="fr-FR" sz="1511" i="1" dirty="0">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rPr>
                <a:t>Ms Word</a:t>
              </a:r>
            </a:p>
          </p:txBody>
        </p:sp>
      </p:grpSp>
      <p:grpSp>
        <p:nvGrpSpPr>
          <p:cNvPr id="8" name="Group 7">
            <a:extLst>
              <a:ext uri="{FF2B5EF4-FFF2-40B4-BE49-F238E27FC236}">
                <a16:creationId xmlns:a16="http://schemas.microsoft.com/office/drawing/2014/main" id="{9E80B407-BDA4-47B7-A19F-1941449A64F7}"/>
              </a:ext>
            </a:extLst>
          </p:cNvPr>
          <p:cNvGrpSpPr/>
          <p:nvPr/>
        </p:nvGrpSpPr>
        <p:grpSpPr>
          <a:xfrm>
            <a:off x="3733293" y="8203340"/>
            <a:ext cx="893391" cy="893390"/>
            <a:chOff x="3515015" y="7561479"/>
            <a:chExt cx="827975" cy="827975"/>
          </a:xfrm>
        </p:grpSpPr>
        <p:sp>
          <p:nvSpPr>
            <p:cNvPr id="74" name="Oval 73">
              <a:extLst>
                <a:ext uri="{FF2B5EF4-FFF2-40B4-BE49-F238E27FC236}">
                  <a16:creationId xmlns:a16="http://schemas.microsoft.com/office/drawing/2014/main" id="{55D58CBA-0B10-4CD4-89DE-35E26688DB9C}"/>
                </a:ext>
              </a:extLst>
            </p:cNvPr>
            <p:cNvSpPr/>
            <p:nvPr/>
          </p:nvSpPr>
          <p:spPr>
            <a:xfrm>
              <a:off x="3515015" y="7561479"/>
              <a:ext cx="827975" cy="827975"/>
            </a:xfrm>
            <a:prstGeom prst="ellipse">
              <a:avLst/>
            </a:prstGeom>
            <a:solidFill>
              <a:srgbClr val="81A7A0">
                <a:alpha val="99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80" name="Rectangle 79">
              <a:extLst>
                <a:ext uri="{FF2B5EF4-FFF2-40B4-BE49-F238E27FC236}">
                  <a16:creationId xmlns:a16="http://schemas.microsoft.com/office/drawing/2014/main" id="{971C3E57-4FBC-4BE8-91AA-C3E94F2DC8B6}"/>
                </a:ext>
              </a:extLst>
            </p:cNvPr>
            <p:cNvSpPr/>
            <p:nvPr/>
          </p:nvSpPr>
          <p:spPr>
            <a:xfrm flipH="1">
              <a:off x="3531090" y="7806242"/>
              <a:ext cx="795822" cy="301048"/>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defTabSz="432492"/>
              <a:r>
                <a:rPr lang="fr-FR" sz="1511" i="1" dirty="0">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rPr>
                <a:t>Ms Excel</a:t>
              </a:r>
            </a:p>
          </p:txBody>
        </p:sp>
      </p:grpSp>
      <p:grpSp>
        <p:nvGrpSpPr>
          <p:cNvPr id="12" name="Group 11">
            <a:extLst>
              <a:ext uri="{FF2B5EF4-FFF2-40B4-BE49-F238E27FC236}">
                <a16:creationId xmlns:a16="http://schemas.microsoft.com/office/drawing/2014/main" id="{70AD2F35-1765-446C-8E8A-9E41F8936757}"/>
              </a:ext>
            </a:extLst>
          </p:cNvPr>
          <p:cNvGrpSpPr/>
          <p:nvPr/>
        </p:nvGrpSpPr>
        <p:grpSpPr>
          <a:xfrm>
            <a:off x="2886733" y="9172187"/>
            <a:ext cx="893390" cy="893390"/>
            <a:chOff x="2732166" y="8464663"/>
            <a:chExt cx="827975" cy="827975"/>
          </a:xfrm>
        </p:grpSpPr>
        <p:sp>
          <p:nvSpPr>
            <p:cNvPr id="76" name="Oval 75">
              <a:extLst>
                <a:ext uri="{FF2B5EF4-FFF2-40B4-BE49-F238E27FC236}">
                  <a16:creationId xmlns:a16="http://schemas.microsoft.com/office/drawing/2014/main" id="{70010733-0319-4AC1-9643-7677D4B5C3B3}"/>
                </a:ext>
              </a:extLst>
            </p:cNvPr>
            <p:cNvSpPr/>
            <p:nvPr/>
          </p:nvSpPr>
          <p:spPr>
            <a:xfrm>
              <a:off x="2732166" y="8464663"/>
              <a:ext cx="827975" cy="827975"/>
            </a:xfrm>
            <a:prstGeom prst="ellipse">
              <a:avLst/>
            </a:prstGeom>
            <a:solidFill>
              <a:srgbClr val="29374B">
                <a:alpha val="99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81" name="Rectangle 80">
              <a:extLst>
                <a:ext uri="{FF2B5EF4-FFF2-40B4-BE49-F238E27FC236}">
                  <a16:creationId xmlns:a16="http://schemas.microsoft.com/office/drawing/2014/main" id="{68CD4C49-B849-4729-88FA-F1C916DAFC69}"/>
                </a:ext>
              </a:extLst>
            </p:cNvPr>
            <p:cNvSpPr/>
            <p:nvPr/>
          </p:nvSpPr>
          <p:spPr>
            <a:xfrm flipH="1">
              <a:off x="2773064" y="8745711"/>
              <a:ext cx="723799" cy="239483"/>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defTabSz="432492"/>
              <a:r>
                <a:rPr lang="fr-FR" sz="1079" i="1" dirty="0">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rPr>
                <a:t>Photoshop</a:t>
              </a:r>
              <a:endParaRPr lang="fr-FR" sz="1511" i="1" dirty="0">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endParaRPr>
            </a:p>
          </p:txBody>
        </p:sp>
      </p:grpSp>
      <p:grpSp>
        <p:nvGrpSpPr>
          <p:cNvPr id="9" name="Group 8">
            <a:extLst>
              <a:ext uri="{FF2B5EF4-FFF2-40B4-BE49-F238E27FC236}">
                <a16:creationId xmlns:a16="http://schemas.microsoft.com/office/drawing/2014/main" id="{731BEDB9-E25E-496A-B40E-83C62B52ED92}"/>
              </a:ext>
            </a:extLst>
          </p:cNvPr>
          <p:cNvGrpSpPr/>
          <p:nvPr/>
        </p:nvGrpSpPr>
        <p:grpSpPr>
          <a:xfrm>
            <a:off x="3412134" y="8787231"/>
            <a:ext cx="768159" cy="716465"/>
            <a:chOff x="3284293" y="8162133"/>
            <a:chExt cx="711914" cy="664004"/>
          </a:xfrm>
        </p:grpSpPr>
        <p:sp>
          <p:nvSpPr>
            <p:cNvPr id="75" name="Oval 74">
              <a:extLst>
                <a:ext uri="{FF2B5EF4-FFF2-40B4-BE49-F238E27FC236}">
                  <a16:creationId xmlns:a16="http://schemas.microsoft.com/office/drawing/2014/main" id="{636A110B-CC6C-4A4E-8968-CE2B6D58A44D}"/>
                </a:ext>
              </a:extLst>
            </p:cNvPr>
            <p:cNvSpPr/>
            <p:nvPr/>
          </p:nvSpPr>
          <p:spPr>
            <a:xfrm>
              <a:off x="3308453" y="8162133"/>
              <a:ext cx="664004" cy="664004"/>
            </a:xfrm>
            <a:prstGeom prst="ellipse">
              <a:avLst/>
            </a:prstGeom>
            <a:solidFill>
              <a:srgbClr val="29374B"/>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85" name="Rectangle 84">
              <a:extLst>
                <a:ext uri="{FF2B5EF4-FFF2-40B4-BE49-F238E27FC236}">
                  <a16:creationId xmlns:a16="http://schemas.microsoft.com/office/drawing/2014/main" id="{849DE627-D476-4BE8-996E-0EA8A445A325}"/>
                </a:ext>
              </a:extLst>
            </p:cNvPr>
            <p:cNvSpPr/>
            <p:nvPr/>
          </p:nvSpPr>
          <p:spPr>
            <a:xfrm rot="20566192" flipH="1">
              <a:off x="3284293" y="8267724"/>
              <a:ext cx="711914" cy="362493"/>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defTabSz="432492"/>
              <a:r>
                <a:rPr lang="fr-FR" sz="971" i="1" dirty="0">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rPr>
                <a:t>Ms </a:t>
              </a:r>
            </a:p>
            <a:p>
              <a:pPr algn="ctr" defTabSz="432492"/>
              <a:r>
                <a:rPr lang="fr-FR" sz="971" i="1" dirty="0">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rPr>
                <a:t>Powerpoint</a:t>
              </a:r>
            </a:p>
          </p:txBody>
        </p:sp>
      </p:grpSp>
      <p:grpSp>
        <p:nvGrpSpPr>
          <p:cNvPr id="14" name="Group 13">
            <a:extLst>
              <a:ext uri="{FF2B5EF4-FFF2-40B4-BE49-F238E27FC236}">
                <a16:creationId xmlns:a16="http://schemas.microsoft.com/office/drawing/2014/main" id="{E3303CBE-1532-4D80-8002-D1B7D1A2973D}"/>
              </a:ext>
            </a:extLst>
          </p:cNvPr>
          <p:cNvGrpSpPr/>
          <p:nvPr/>
        </p:nvGrpSpPr>
        <p:grpSpPr>
          <a:xfrm>
            <a:off x="3653159" y="9436145"/>
            <a:ext cx="596223" cy="596223"/>
            <a:chOff x="3862028" y="8265380"/>
            <a:chExt cx="552567" cy="552567"/>
          </a:xfrm>
        </p:grpSpPr>
        <p:sp>
          <p:nvSpPr>
            <p:cNvPr id="77" name="Oval 76">
              <a:extLst>
                <a:ext uri="{FF2B5EF4-FFF2-40B4-BE49-F238E27FC236}">
                  <a16:creationId xmlns:a16="http://schemas.microsoft.com/office/drawing/2014/main" id="{C5221E05-EC4E-4292-A8AF-C87AD11C59B9}"/>
                </a:ext>
              </a:extLst>
            </p:cNvPr>
            <p:cNvSpPr/>
            <p:nvPr/>
          </p:nvSpPr>
          <p:spPr>
            <a:xfrm>
              <a:off x="3862028" y="8265380"/>
              <a:ext cx="552567" cy="552567"/>
            </a:xfrm>
            <a:prstGeom prst="ellipse">
              <a:avLst/>
            </a:prstGeom>
            <a:solidFill>
              <a:srgbClr val="BF3533">
                <a:alpha val="99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86" name="Rectangle 85">
              <a:extLst>
                <a:ext uri="{FF2B5EF4-FFF2-40B4-BE49-F238E27FC236}">
                  <a16:creationId xmlns:a16="http://schemas.microsoft.com/office/drawing/2014/main" id="{8F089C68-6644-4DCB-B11C-397345E369D0}"/>
                </a:ext>
              </a:extLst>
            </p:cNvPr>
            <p:cNvSpPr>
              <a:spLocks/>
            </p:cNvSpPr>
            <p:nvPr/>
          </p:nvSpPr>
          <p:spPr>
            <a:xfrm flipH="1">
              <a:off x="3890435" y="8456643"/>
              <a:ext cx="477185" cy="193251"/>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defTabSz="432492"/>
              <a:r>
                <a:rPr lang="fr-FR" sz="755" i="1" dirty="0" err="1">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rPr>
                <a:t>Indesign</a:t>
              </a:r>
              <a:endParaRPr lang="fr-FR" sz="1511" i="1" dirty="0">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endParaRPr>
            </a:p>
          </p:txBody>
        </p:sp>
      </p:grpSp>
      <p:grpSp>
        <p:nvGrpSpPr>
          <p:cNvPr id="13" name="Group 12">
            <a:extLst>
              <a:ext uri="{FF2B5EF4-FFF2-40B4-BE49-F238E27FC236}">
                <a16:creationId xmlns:a16="http://schemas.microsoft.com/office/drawing/2014/main" id="{0CCC408D-39AF-40A3-B0F4-197FB4CA2FD8}"/>
              </a:ext>
            </a:extLst>
          </p:cNvPr>
          <p:cNvGrpSpPr/>
          <p:nvPr/>
        </p:nvGrpSpPr>
        <p:grpSpPr>
          <a:xfrm>
            <a:off x="4002940" y="8979942"/>
            <a:ext cx="887644" cy="887644"/>
            <a:chOff x="3443805" y="8656376"/>
            <a:chExt cx="822649" cy="822649"/>
          </a:xfrm>
        </p:grpSpPr>
        <p:sp>
          <p:nvSpPr>
            <p:cNvPr id="78" name="Oval 77">
              <a:extLst>
                <a:ext uri="{FF2B5EF4-FFF2-40B4-BE49-F238E27FC236}">
                  <a16:creationId xmlns:a16="http://schemas.microsoft.com/office/drawing/2014/main" id="{6F8231F7-2510-419B-A164-447BD2110B22}"/>
                </a:ext>
              </a:extLst>
            </p:cNvPr>
            <p:cNvSpPr/>
            <p:nvPr/>
          </p:nvSpPr>
          <p:spPr>
            <a:xfrm>
              <a:off x="3443805" y="8656376"/>
              <a:ext cx="822649" cy="822649"/>
            </a:xfrm>
            <a:prstGeom prst="ellipse">
              <a:avLst/>
            </a:prstGeom>
            <a:solidFill>
              <a:srgbClr val="81A7A0">
                <a:alpha val="99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87" name="Rectangle 86">
              <a:extLst>
                <a:ext uri="{FF2B5EF4-FFF2-40B4-BE49-F238E27FC236}">
                  <a16:creationId xmlns:a16="http://schemas.microsoft.com/office/drawing/2014/main" id="{4EA8A354-1A84-460C-B871-B8A9573BFCC4}"/>
                </a:ext>
              </a:extLst>
            </p:cNvPr>
            <p:cNvSpPr/>
            <p:nvPr/>
          </p:nvSpPr>
          <p:spPr>
            <a:xfrm flipH="1">
              <a:off x="3519444" y="8946098"/>
              <a:ext cx="685172" cy="239483"/>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defTabSz="432492"/>
              <a:r>
                <a:rPr lang="fr-FR" sz="1079" i="1" dirty="0">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rPr>
                <a:t>Illustrator</a:t>
              </a:r>
              <a:endParaRPr lang="fr-FR" sz="1511" i="1" dirty="0">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endParaRPr>
            </a:p>
          </p:txBody>
        </p:sp>
      </p:grpSp>
    </p:spTree>
    <p:extLst>
      <p:ext uri="{BB962C8B-B14F-4D97-AF65-F5344CB8AC3E}">
        <p14:creationId xmlns:p14="http://schemas.microsoft.com/office/powerpoint/2010/main" val="1556342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1C85-AB4C-43F4-AA27-5135EF91075D}"/>
              </a:ext>
            </a:extLst>
          </p:cNvPr>
          <p:cNvSpPr>
            <a:spLocks noGrp="1"/>
          </p:cNvSpPr>
          <p:nvPr>
            <p:ph type="title"/>
          </p:nvPr>
        </p:nvSpPr>
        <p:spPr>
          <a:xfrm>
            <a:off x="2601642" y="368079"/>
            <a:ext cx="4827858" cy="406861"/>
          </a:xfrm>
        </p:spPr>
        <p:txBody>
          <a:bodyPr>
            <a:noAutofit/>
          </a:bodyPr>
          <a:lstStyle/>
          <a:p>
            <a:pPr algn="l"/>
            <a:r>
              <a:rPr lang="fr-FR" sz="4000" b="1" kern="700" spc="-200" dirty="0">
                <a:solidFill>
                  <a:srgbClr val="DA1B61"/>
                </a:solidFill>
                <a:latin typeface="Open Sans" panose="020B0606030504020204" pitchFamily="34" charset="0"/>
                <a:ea typeface="Open Sans" panose="020B0606030504020204" pitchFamily="34" charset="0"/>
                <a:cs typeface="Open Sans" panose="020B0606030504020204" pitchFamily="34" charset="0"/>
              </a:rPr>
              <a:t>BAHLA</a:t>
            </a:r>
            <a:r>
              <a:rPr lang="fr-FR" sz="4000" b="1" kern="700" spc="-200" dirty="0">
                <a:latin typeface="Open Sans" panose="020B0606030504020204" pitchFamily="34" charset="0"/>
                <a:ea typeface="Open Sans" panose="020B0606030504020204" pitchFamily="34" charset="0"/>
                <a:cs typeface="Open Sans" panose="020B0606030504020204" pitchFamily="34" charset="0"/>
              </a:rPr>
              <a:t> HAJAR</a:t>
            </a:r>
          </a:p>
        </p:txBody>
      </p:sp>
      <p:sp>
        <p:nvSpPr>
          <p:cNvPr id="6" name="Rectangle 5">
            <a:extLst>
              <a:ext uri="{FF2B5EF4-FFF2-40B4-BE49-F238E27FC236}">
                <a16:creationId xmlns:a16="http://schemas.microsoft.com/office/drawing/2014/main" id="{087A2552-F61E-4868-8FDC-F5B1B55847A1}"/>
              </a:ext>
            </a:extLst>
          </p:cNvPr>
          <p:cNvSpPr/>
          <p:nvPr/>
        </p:nvSpPr>
        <p:spPr>
          <a:xfrm>
            <a:off x="2621520" y="804324"/>
            <a:ext cx="3969403" cy="2502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Graphic designer</a:t>
            </a:r>
          </a:p>
        </p:txBody>
      </p:sp>
      <p:sp>
        <p:nvSpPr>
          <p:cNvPr id="9" name="Oval 8">
            <a:extLst>
              <a:ext uri="{FF2B5EF4-FFF2-40B4-BE49-F238E27FC236}">
                <a16:creationId xmlns:a16="http://schemas.microsoft.com/office/drawing/2014/main" id="{6E6485BC-7ADD-41C4-9C58-819F48D9E03E}"/>
              </a:ext>
            </a:extLst>
          </p:cNvPr>
          <p:cNvSpPr/>
          <p:nvPr/>
        </p:nvSpPr>
        <p:spPr>
          <a:xfrm>
            <a:off x="166958" y="3329017"/>
            <a:ext cx="294864" cy="294864"/>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Oval 9">
            <a:extLst>
              <a:ext uri="{FF2B5EF4-FFF2-40B4-BE49-F238E27FC236}">
                <a16:creationId xmlns:a16="http://schemas.microsoft.com/office/drawing/2014/main" id="{11F2B92E-26A2-464C-BC75-BBDBF40ABBF8}"/>
              </a:ext>
            </a:extLst>
          </p:cNvPr>
          <p:cNvSpPr/>
          <p:nvPr/>
        </p:nvSpPr>
        <p:spPr>
          <a:xfrm>
            <a:off x="175004" y="2215205"/>
            <a:ext cx="294864" cy="294864"/>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Oval 10">
            <a:extLst>
              <a:ext uri="{FF2B5EF4-FFF2-40B4-BE49-F238E27FC236}">
                <a16:creationId xmlns:a16="http://schemas.microsoft.com/office/drawing/2014/main" id="{49D1AD9D-078B-4E7C-ACD3-9AB58BDD087F}"/>
              </a:ext>
            </a:extLst>
          </p:cNvPr>
          <p:cNvSpPr/>
          <p:nvPr/>
        </p:nvSpPr>
        <p:spPr>
          <a:xfrm>
            <a:off x="175004" y="2581716"/>
            <a:ext cx="294864" cy="294864"/>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a:extLst>
              <a:ext uri="{FF2B5EF4-FFF2-40B4-BE49-F238E27FC236}">
                <a16:creationId xmlns:a16="http://schemas.microsoft.com/office/drawing/2014/main" id="{D2CDAF7E-D5E9-463E-836C-94B21D2AF353}"/>
              </a:ext>
            </a:extLst>
          </p:cNvPr>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bwMode="auto">
          <a:xfrm>
            <a:off x="225950" y="3373986"/>
            <a:ext cx="180000" cy="180000"/>
          </a:xfrm>
          <a:prstGeom prst="rect">
            <a:avLst/>
          </a:prstGeom>
          <a:noFill/>
          <a:ln>
            <a:noFill/>
          </a:ln>
        </p:spPr>
      </p:pic>
      <p:pic>
        <p:nvPicPr>
          <p:cNvPr id="13" name="Picture 12">
            <a:extLst>
              <a:ext uri="{FF2B5EF4-FFF2-40B4-BE49-F238E27FC236}">
                <a16:creationId xmlns:a16="http://schemas.microsoft.com/office/drawing/2014/main" id="{206DEDF3-247F-43C9-864A-2844EEFE65D6}"/>
              </a:ext>
            </a:extLst>
          </p:cNvPr>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bwMode="auto">
          <a:xfrm>
            <a:off x="231128" y="2274811"/>
            <a:ext cx="180512" cy="180512"/>
          </a:xfrm>
          <a:prstGeom prst="rect">
            <a:avLst/>
          </a:prstGeom>
          <a:noFill/>
          <a:ln>
            <a:noFill/>
          </a:ln>
        </p:spPr>
      </p:pic>
      <p:pic>
        <p:nvPicPr>
          <p:cNvPr id="14" name="Picture 13">
            <a:extLst>
              <a:ext uri="{FF2B5EF4-FFF2-40B4-BE49-F238E27FC236}">
                <a16:creationId xmlns:a16="http://schemas.microsoft.com/office/drawing/2014/main" id="{07939A1F-B151-4FA0-8610-FA657EE53204}"/>
              </a:ext>
            </a:extLst>
          </p:cNvPr>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bwMode="auto">
          <a:xfrm>
            <a:off x="229606" y="2631863"/>
            <a:ext cx="190868" cy="190868"/>
          </a:xfrm>
          <a:prstGeom prst="rect">
            <a:avLst/>
          </a:prstGeom>
          <a:noFill/>
          <a:ln>
            <a:noFill/>
          </a:ln>
        </p:spPr>
      </p:pic>
      <p:sp>
        <p:nvSpPr>
          <p:cNvPr id="17" name="Oval 16">
            <a:extLst>
              <a:ext uri="{FF2B5EF4-FFF2-40B4-BE49-F238E27FC236}">
                <a16:creationId xmlns:a16="http://schemas.microsoft.com/office/drawing/2014/main" id="{158D5634-6E0B-4E5F-9506-48BB2D25D287}"/>
              </a:ext>
            </a:extLst>
          </p:cNvPr>
          <p:cNvSpPr/>
          <p:nvPr/>
        </p:nvSpPr>
        <p:spPr>
          <a:xfrm>
            <a:off x="175004" y="2954214"/>
            <a:ext cx="294864" cy="294864"/>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17">
            <a:extLst>
              <a:ext uri="{FF2B5EF4-FFF2-40B4-BE49-F238E27FC236}">
                <a16:creationId xmlns:a16="http://schemas.microsoft.com/office/drawing/2014/main" id="{9F7FC1EA-3D58-4A48-A2B7-4AA840F554D8}"/>
              </a:ext>
            </a:extLst>
          </p:cNvPr>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Lst>
          </a:blip>
          <a:stretch>
            <a:fillRect/>
          </a:stretch>
        </p:blipFill>
        <p:spPr bwMode="auto">
          <a:xfrm>
            <a:off x="228801" y="3006123"/>
            <a:ext cx="180000" cy="180000"/>
          </a:xfrm>
          <a:prstGeom prst="rect">
            <a:avLst/>
          </a:prstGeom>
          <a:noFill/>
          <a:ln>
            <a:noFill/>
          </a:ln>
        </p:spPr>
      </p:pic>
      <p:sp>
        <p:nvSpPr>
          <p:cNvPr id="21" name="Rectangle 20">
            <a:extLst>
              <a:ext uri="{FF2B5EF4-FFF2-40B4-BE49-F238E27FC236}">
                <a16:creationId xmlns:a16="http://schemas.microsoft.com/office/drawing/2014/main" id="{10EC7F5C-98F0-4FC6-A595-6BADB3F56731}"/>
              </a:ext>
            </a:extLst>
          </p:cNvPr>
          <p:cNvSpPr/>
          <p:nvPr/>
        </p:nvSpPr>
        <p:spPr>
          <a:xfrm>
            <a:off x="428756" y="3035894"/>
            <a:ext cx="1710249" cy="143289"/>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fr-FR" sz="1050" dirty="0">
                <a:solidFill>
                  <a:schemeClr val="tx1"/>
                </a:solidFill>
                <a:latin typeface="Open Sans" panose="020B0606030504020204" pitchFamily="34" charset="0"/>
                <a:ea typeface="Open Sans" panose="020B0606030504020204" pitchFamily="34" charset="0"/>
                <a:cs typeface="Open Sans" panose="020B0606030504020204" pitchFamily="34" charset="0"/>
              </a:rPr>
              <a:t>25ans , célibataire</a:t>
            </a:r>
            <a:endParaRPr lang="fr-FR"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21">
            <a:extLst>
              <a:ext uri="{FF2B5EF4-FFF2-40B4-BE49-F238E27FC236}">
                <a16:creationId xmlns:a16="http://schemas.microsoft.com/office/drawing/2014/main" id="{23A3F6EE-4097-4F4E-9435-9C8C3FB770ED}"/>
              </a:ext>
            </a:extLst>
          </p:cNvPr>
          <p:cNvSpPr/>
          <p:nvPr/>
        </p:nvSpPr>
        <p:spPr>
          <a:xfrm>
            <a:off x="406453" y="2295359"/>
            <a:ext cx="1839206" cy="134493"/>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fr-FR" sz="1050" dirty="0">
                <a:solidFill>
                  <a:schemeClr val="tx1"/>
                </a:solidFill>
                <a:latin typeface="Open Sans" panose="020B0606030504020204" pitchFamily="34" charset="0"/>
                <a:ea typeface="Open Sans" panose="020B0606030504020204" pitchFamily="34" charset="0"/>
                <a:cs typeface="Open Sans" panose="020B0606030504020204" pitchFamily="34" charset="0"/>
              </a:rPr>
              <a:t>+2126-00-00-00-00</a:t>
            </a:r>
            <a:endParaRPr lang="fr-FR"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350D0762-0E3B-4AF2-B1B6-28ED4C743FD1}"/>
              </a:ext>
            </a:extLst>
          </p:cNvPr>
          <p:cNvSpPr/>
          <p:nvPr/>
        </p:nvSpPr>
        <p:spPr>
          <a:xfrm>
            <a:off x="413832" y="2652411"/>
            <a:ext cx="1948495" cy="16968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fr-FR" sz="1050" dirty="0">
                <a:solidFill>
                  <a:schemeClr val="tx1"/>
                </a:solidFill>
                <a:latin typeface="Open Sans" panose="020B0606030504020204" pitchFamily="34" charset="0"/>
                <a:ea typeface="Open Sans" panose="020B0606030504020204" pitchFamily="34" charset="0"/>
                <a:cs typeface="Open Sans" panose="020B0606030504020204" pitchFamily="34" charset="0"/>
              </a:rPr>
              <a:t>Bahla.works@gmail.com</a:t>
            </a:r>
            <a:endParaRPr lang="fr-FR"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a:extLst>
              <a:ext uri="{FF2B5EF4-FFF2-40B4-BE49-F238E27FC236}">
                <a16:creationId xmlns:a16="http://schemas.microsoft.com/office/drawing/2014/main" id="{A9884F28-E7EB-426A-8748-515B0F011BA1}"/>
              </a:ext>
            </a:extLst>
          </p:cNvPr>
          <p:cNvSpPr/>
          <p:nvPr/>
        </p:nvSpPr>
        <p:spPr>
          <a:xfrm>
            <a:off x="413832" y="3381194"/>
            <a:ext cx="1878892" cy="331965"/>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fr-FR" sz="1050" dirty="0">
                <a:solidFill>
                  <a:schemeClr val="tx1"/>
                </a:solidFill>
                <a:latin typeface="Open Sans" panose="020B0606030504020204" pitchFamily="34" charset="0"/>
                <a:ea typeface="Open Sans" panose="020B0606030504020204" pitchFamily="34" charset="0"/>
                <a:cs typeface="Open Sans" panose="020B0606030504020204" pitchFamily="34" charset="0"/>
              </a:rPr>
              <a:t>Hay </a:t>
            </a:r>
            <a:r>
              <a:rPr lang="fr-FR" sz="105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nahda</a:t>
            </a:r>
            <a:r>
              <a:rPr lang="fr-FR" sz="1050" dirty="0">
                <a:solidFill>
                  <a:schemeClr val="tx1"/>
                </a:solidFill>
                <a:latin typeface="Open Sans" panose="020B0606030504020204" pitchFamily="34" charset="0"/>
                <a:ea typeface="Open Sans" panose="020B0606030504020204" pitchFamily="34" charset="0"/>
                <a:cs typeface="Open Sans" panose="020B0606030504020204" pitchFamily="34" charset="0"/>
              </a:rPr>
              <a:t> 15053 </a:t>
            </a:r>
            <a:r>
              <a:rPr lang="fr-FR" sz="1050" b="1" dirty="0">
                <a:solidFill>
                  <a:schemeClr val="tx1"/>
                </a:solidFill>
                <a:latin typeface="Open Sans" panose="020B0606030504020204" pitchFamily="34" charset="0"/>
                <a:ea typeface="Open Sans" panose="020B0606030504020204" pitchFamily="34" charset="0"/>
                <a:cs typeface="Open Sans" panose="020B0606030504020204" pitchFamily="34" charset="0"/>
              </a:rPr>
              <a:t>MAAZIZ</a:t>
            </a:r>
            <a:r>
              <a:rPr lang="fr-FR" sz="105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r-FR" sz="1050" b="1" dirty="0">
                <a:solidFill>
                  <a:schemeClr val="tx1"/>
                </a:solidFill>
                <a:latin typeface="Open Sans" panose="020B0606030504020204" pitchFamily="34" charset="0"/>
                <a:ea typeface="Open Sans" panose="020B0606030504020204" pitchFamily="34" charset="0"/>
                <a:cs typeface="Open Sans" panose="020B0606030504020204" pitchFamily="34" charset="0"/>
              </a:rPr>
              <a:t>MAROC</a:t>
            </a:r>
            <a:endParaRPr lang="fr-FR" sz="1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15">
            <a:extLst>
              <a:ext uri="{FF2B5EF4-FFF2-40B4-BE49-F238E27FC236}">
                <a16:creationId xmlns:a16="http://schemas.microsoft.com/office/drawing/2014/main" id="{F246C36D-5DBE-4022-B4CE-C7AB66217A9A}"/>
              </a:ext>
            </a:extLst>
          </p:cNvPr>
          <p:cNvPicPr preferRelativeResize="0">
            <a:picLocks/>
          </p:cNvPicPr>
          <p:nvPr/>
        </p:nvPicPr>
        <p:blipFill>
          <a:blip r:embed="rId11" cstate="email">
            <a:extLst>
              <a:ext uri="{28A0092B-C50C-407E-A947-70E740481C1C}">
                <a14:useLocalDpi xmlns:a14="http://schemas.microsoft.com/office/drawing/2010/main"/>
              </a:ext>
            </a:extLst>
          </a:blip>
          <a:srcRect/>
          <a:stretch/>
        </p:blipFill>
        <p:spPr>
          <a:xfrm>
            <a:off x="481253" y="410878"/>
            <a:ext cx="1445111" cy="1445111"/>
          </a:xfrm>
          <a:prstGeom prst="round2DiagRect">
            <a:avLst/>
          </a:prstGeom>
          <a:ln w="73025">
            <a:noFill/>
          </a:ln>
          <a:effectLst/>
        </p:spPr>
      </p:pic>
      <p:sp>
        <p:nvSpPr>
          <p:cNvPr id="19" name="Text Box 5">
            <a:extLst>
              <a:ext uri="{FF2B5EF4-FFF2-40B4-BE49-F238E27FC236}">
                <a16:creationId xmlns:a16="http://schemas.microsoft.com/office/drawing/2014/main" id="{DDDD5DEF-4577-4129-BCC3-FB219F3A99EE}"/>
              </a:ext>
            </a:extLst>
          </p:cNvPr>
          <p:cNvSpPr txBox="1">
            <a:spLocks noChangeArrowheads="1"/>
          </p:cNvSpPr>
          <p:nvPr/>
        </p:nvSpPr>
        <p:spPr bwMode="auto">
          <a:xfrm>
            <a:off x="2644935" y="1055862"/>
            <a:ext cx="4640119" cy="61788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Describe in a few lines your career path, your key skills for the position and your career goals. This is actually an introduction to your cover letter.</a:t>
            </a:r>
            <a:endParaRPr lang="fr-FR"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spcBef>
                <a:spcPts val="200"/>
              </a:spcBef>
              <a:spcAft>
                <a:spcPts val="200"/>
              </a:spcAft>
            </a:pPr>
            <a:endParaRPr lang="fr-FR"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E52EA405-32D0-4A5B-8720-E15FFF7236E8}"/>
              </a:ext>
            </a:extLst>
          </p:cNvPr>
          <p:cNvCxnSpPr>
            <a:cxnSpLocks/>
          </p:cNvCxnSpPr>
          <p:nvPr/>
        </p:nvCxnSpPr>
        <p:spPr>
          <a:xfrm>
            <a:off x="2503631" y="159930"/>
            <a:ext cx="0" cy="10528708"/>
          </a:xfrm>
          <a:prstGeom prst="line">
            <a:avLst/>
          </a:prstGeom>
          <a:ln>
            <a:solidFill>
              <a:srgbClr val="DA1B61"/>
            </a:solidFill>
          </a:ln>
          <a:effectLst/>
        </p:spPr>
        <p:style>
          <a:lnRef idx="2">
            <a:schemeClr val="accent1"/>
          </a:lnRef>
          <a:fillRef idx="0">
            <a:schemeClr val="accent1"/>
          </a:fillRef>
          <a:effectRef idx="1">
            <a:schemeClr val="accent1"/>
          </a:effectRef>
          <a:fontRef idx="minor">
            <a:schemeClr val="tx1"/>
          </a:fontRef>
        </p:style>
      </p:cxnSp>
      <p:sp>
        <p:nvSpPr>
          <p:cNvPr id="25" name="Rectangle: Rounded Corners 24">
            <a:extLst>
              <a:ext uri="{FF2B5EF4-FFF2-40B4-BE49-F238E27FC236}">
                <a16:creationId xmlns:a16="http://schemas.microsoft.com/office/drawing/2014/main" id="{CFE1A68E-4885-45C6-AD66-C865D668E886}"/>
              </a:ext>
            </a:extLst>
          </p:cNvPr>
          <p:cNvSpPr>
            <a:spLocks/>
          </p:cNvSpPr>
          <p:nvPr/>
        </p:nvSpPr>
        <p:spPr>
          <a:xfrm>
            <a:off x="2644936" y="1843855"/>
            <a:ext cx="3406704" cy="24489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fr-FR" sz="1600" dirty="0">
                <a:solidFill>
                  <a:srgbClr val="DA1B61"/>
                </a:solidFill>
                <a:latin typeface="Open Sans" panose="020B0606030504020204" pitchFamily="34" charset="0"/>
                <a:ea typeface="Open Sans" panose="020B0606030504020204" pitchFamily="34" charset="0"/>
                <a:cs typeface="Open Sans" panose="020B0606030504020204" pitchFamily="34" charset="0"/>
              </a:rPr>
              <a:t>WORK EXPERIENCES </a:t>
            </a:r>
          </a:p>
        </p:txBody>
      </p:sp>
      <p:sp>
        <p:nvSpPr>
          <p:cNvPr id="28" name="Rectangle: Rounded Corners 27">
            <a:extLst>
              <a:ext uri="{FF2B5EF4-FFF2-40B4-BE49-F238E27FC236}">
                <a16:creationId xmlns:a16="http://schemas.microsoft.com/office/drawing/2014/main" id="{46BA2BA3-3A20-48E2-AE94-D9D62FF72A37}"/>
              </a:ext>
            </a:extLst>
          </p:cNvPr>
          <p:cNvSpPr/>
          <p:nvPr/>
        </p:nvSpPr>
        <p:spPr>
          <a:xfrm>
            <a:off x="2644936" y="6065686"/>
            <a:ext cx="3406704" cy="24489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fr-FR" sz="1600" dirty="0">
                <a:solidFill>
                  <a:srgbClr val="DA1B61"/>
                </a:solidFill>
                <a:latin typeface="Open Sans" panose="020B0606030504020204" pitchFamily="34" charset="0"/>
                <a:ea typeface="Open Sans" panose="020B0606030504020204" pitchFamily="34" charset="0"/>
                <a:cs typeface="Open Sans" panose="020B0606030504020204" pitchFamily="34" charset="0"/>
              </a:rPr>
              <a:t>FORMATIONS</a:t>
            </a:r>
          </a:p>
        </p:txBody>
      </p:sp>
      <p:sp>
        <p:nvSpPr>
          <p:cNvPr id="27" name="Rectangle: Rounded Corners 26">
            <a:extLst>
              <a:ext uri="{FF2B5EF4-FFF2-40B4-BE49-F238E27FC236}">
                <a16:creationId xmlns:a16="http://schemas.microsoft.com/office/drawing/2014/main" id="{282838A2-C8F7-48EC-AAD9-0BDF35CF634C}"/>
              </a:ext>
            </a:extLst>
          </p:cNvPr>
          <p:cNvSpPr/>
          <p:nvPr/>
        </p:nvSpPr>
        <p:spPr>
          <a:xfrm>
            <a:off x="2655203" y="9155280"/>
            <a:ext cx="3406704" cy="24489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fr-FR" sz="1600" dirty="0" err="1">
                <a:solidFill>
                  <a:srgbClr val="DA1B61"/>
                </a:solidFill>
                <a:latin typeface="Open Sans" panose="020B0606030504020204" pitchFamily="34" charset="0"/>
                <a:ea typeface="Open Sans" panose="020B0606030504020204" pitchFamily="34" charset="0"/>
                <a:cs typeface="Open Sans" panose="020B0606030504020204" pitchFamily="34" charset="0"/>
              </a:rPr>
              <a:t>Skills</a:t>
            </a:r>
            <a:endParaRPr lang="fr-FR" sz="1600" dirty="0">
              <a:solidFill>
                <a:srgbClr val="DA1B6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0" name="Table 29">
            <a:extLst>
              <a:ext uri="{FF2B5EF4-FFF2-40B4-BE49-F238E27FC236}">
                <a16:creationId xmlns:a16="http://schemas.microsoft.com/office/drawing/2014/main" id="{5B953816-4BDB-4086-B241-E54B8C7821C2}"/>
              </a:ext>
            </a:extLst>
          </p:cNvPr>
          <p:cNvGraphicFramePr>
            <a:graphicFrameLocks noGrp="1"/>
          </p:cNvGraphicFramePr>
          <p:nvPr/>
        </p:nvGraphicFramePr>
        <p:xfrm>
          <a:off x="2990850" y="9524902"/>
          <a:ext cx="4438650" cy="1108872"/>
        </p:xfrm>
        <a:graphic>
          <a:graphicData uri="http://schemas.openxmlformats.org/drawingml/2006/table">
            <a:tbl>
              <a:tblPr firstRow="1" bandRow="1">
                <a:tableStyleId>{5C22544A-7EE6-4342-B048-85BDC9FD1C3A}</a:tableStyleId>
              </a:tblPr>
              <a:tblGrid>
                <a:gridCol w="4438650">
                  <a:extLst>
                    <a:ext uri="{9D8B030D-6E8A-4147-A177-3AD203B41FA5}">
                      <a16:colId xmlns:a16="http://schemas.microsoft.com/office/drawing/2014/main" val="1175269204"/>
                    </a:ext>
                  </a:extLst>
                </a:gridCol>
              </a:tblGrid>
              <a:tr h="1108872">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50" b="0" kern="1200" dirty="0" err="1">
                          <a:solidFill>
                            <a:schemeClr val="tx1"/>
                          </a:solidFill>
                          <a:latin typeface="Century Gothic" panose="020B0502020202020204" pitchFamily="34" charset="0"/>
                          <a:ea typeface="+mn-ea"/>
                          <a:cs typeface="+mn-cs"/>
                        </a:rPr>
                        <a:t>Knowledge</a:t>
                      </a:r>
                      <a:r>
                        <a:rPr lang="fr-FR" sz="1050" b="0" kern="1200" dirty="0">
                          <a:solidFill>
                            <a:schemeClr val="tx1"/>
                          </a:solidFill>
                          <a:latin typeface="Century Gothic" panose="020B0502020202020204" pitchFamily="34" charset="0"/>
                          <a:ea typeface="+mn-ea"/>
                          <a:cs typeface="+mn-cs"/>
                        </a:rPr>
                        <a:t> 1</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50" b="0" kern="1200" dirty="0" err="1">
                          <a:solidFill>
                            <a:schemeClr val="tx1"/>
                          </a:solidFill>
                          <a:latin typeface="Century Gothic" panose="020B0502020202020204" pitchFamily="34" charset="0"/>
                          <a:ea typeface="+mn-ea"/>
                          <a:cs typeface="+mn-cs"/>
                        </a:rPr>
                        <a:t>Knowledge</a:t>
                      </a:r>
                      <a:r>
                        <a:rPr lang="fr-FR" sz="1050" b="0" kern="1200" dirty="0">
                          <a:solidFill>
                            <a:schemeClr val="tx1"/>
                          </a:solidFill>
                          <a:latin typeface="Century Gothic" panose="020B0502020202020204" pitchFamily="34" charset="0"/>
                          <a:ea typeface="+mn-ea"/>
                          <a:cs typeface="+mn-cs"/>
                        </a:rPr>
                        <a:t> 2</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50" b="0" kern="1200" dirty="0" err="1">
                          <a:solidFill>
                            <a:schemeClr val="tx1"/>
                          </a:solidFill>
                          <a:latin typeface="Century Gothic" panose="020B0502020202020204" pitchFamily="34" charset="0"/>
                          <a:ea typeface="+mn-ea"/>
                          <a:cs typeface="+mn-cs"/>
                        </a:rPr>
                        <a:t>Knowledge</a:t>
                      </a:r>
                      <a:r>
                        <a:rPr lang="fr-FR" sz="1050" b="0" kern="1200" dirty="0">
                          <a:solidFill>
                            <a:schemeClr val="tx1"/>
                          </a:solidFill>
                          <a:latin typeface="Century Gothic" panose="020B0502020202020204" pitchFamily="34" charset="0"/>
                          <a:ea typeface="+mn-ea"/>
                          <a:cs typeface="+mn-cs"/>
                        </a:rPr>
                        <a:t> 3</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50" b="0" kern="1200" dirty="0" err="1">
                          <a:solidFill>
                            <a:schemeClr val="tx1"/>
                          </a:solidFill>
                          <a:latin typeface="Century Gothic" panose="020B0502020202020204" pitchFamily="34" charset="0"/>
                          <a:ea typeface="+mn-ea"/>
                          <a:cs typeface="+mn-cs"/>
                        </a:rPr>
                        <a:t>Knowledge</a:t>
                      </a:r>
                      <a:r>
                        <a:rPr lang="fr-FR" sz="1050" b="0" kern="1200" dirty="0">
                          <a:solidFill>
                            <a:schemeClr val="tx1"/>
                          </a:solidFill>
                          <a:latin typeface="Century Gothic" panose="020B0502020202020204" pitchFamily="34" charset="0"/>
                          <a:ea typeface="+mn-ea"/>
                          <a:cs typeface="+mn-cs"/>
                        </a:rPr>
                        <a:t> 4</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50" b="0" kern="1200" dirty="0" err="1">
                          <a:solidFill>
                            <a:schemeClr val="tx1"/>
                          </a:solidFill>
                          <a:latin typeface="Century Gothic" panose="020B0502020202020204" pitchFamily="34" charset="0"/>
                          <a:ea typeface="+mn-ea"/>
                          <a:cs typeface="+mn-cs"/>
                        </a:rPr>
                        <a:t>Knowledge</a:t>
                      </a:r>
                      <a:r>
                        <a:rPr lang="fr-FR" sz="1050" b="0" kern="1200" dirty="0">
                          <a:solidFill>
                            <a:schemeClr val="tx1"/>
                          </a:solidFill>
                          <a:latin typeface="Century Gothic" panose="020B0502020202020204" pitchFamily="34" charset="0"/>
                          <a:ea typeface="+mn-ea"/>
                          <a:cs typeface="+mn-cs"/>
                        </a:rPr>
                        <a:t> 5</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50" b="0" kern="1200" dirty="0" err="1">
                          <a:solidFill>
                            <a:schemeClr val="tx1"/>
                          </a:solidFill>
                          <a:latin typeface="Century Gothic" panose="020B0502020202020204" pitchFamily="34" charset="0"/>
                          <a:ea typeface="+mn-ea"/>
                          <a:cs typeface="+mn-cs"/>
                        </a:rPr>
                        <a:t>Knowledge</a:t>
                      </a:r>
                      <a:r>
                        <a:rPr lang="fr-FR" sz="1050" b="0" kern="1200" dirty="0">
                          <a:solidFill>
                            <a:schemeClr val="tx1"/>
                          </a:solidFill>
                          <a:latin typeface="Century Gothic" panose="020B0502020202020204" pitchFamily="34" charset="0"/>
                          <a:ea typeface="+mn-ea"/>
                          <a:cs typeface="+mn-cs"/>
                        </a:rPr>
                        <a:t> 6</a:t>
                      </a:r>
                    </a:p>
                  </a:txBody>
                  <a:tcPr marL="73079" marR="73079" marT="36539" marB="36539">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2253346"/>
                  </a:ext>
                </a:extLst>
              </a:tr>
            </a:tbl>
          </a:graphicData>
        </a:graphic>
      </p:graphicFrame>
      <p:sp>
        <p:nvSpPr>
          <p:cNvPr id="31" name="Rectangle: Rounded Corners 30">
            <a:extLst>
              <a:ext uri="{FF2B5EF4-FFF2-40B4-BE49-F238E27FC236}">
                <a16:creationId xmlns:a16="http://schemas.microsoft.com/office/drawing/2014/main" id="{0758EEDC-9584-43CD-8427-2EEE5493782D}"/>
              </a:ext>
            </a:extLst>
          </p:cNvPr>
          <p:cNvSpPr/>
          <p:nvPr/>
        </p:nvSpPr>
        <p:spPr>
          <a:xfrm>
            <a:off x="21922" y="3925094"/>
            <a:ext cx="2579719" cy="24489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fr-FR" sz="1600" dirty="0">
                <a:solidFill>
                  <a:srgbClr val="DA1B61"/>
                </a:solidFill>
                <a:latin typeface="Open Sans" panose="020B0606030504020204" pitchFamily="34" charset="0"/>
                <a:ea typeface="Open Sans" panose="020B0606030504020204" pitchFamily="34" charset="0"/>
                <a:cs typeface="Open Sans" panose="020B0606030504020204" pitchFamily="34" charset="0"/>
              </a:rPr>
              <a:t>PROGRAMMING TOOLS</a:t>
            </a:r>
          </a:p>
        </p:txBody>
      </p:sp>
      <p:graphicFrame>
        <p:nvGraphicFramePr>
          <p:cNvPr id="4" name="Table 3">
            <a:extLst>
              <a:ext uri="{FF2B5EF4-FFF2-40B4-BE49-F238E27FC236}">
                <a16:creationId xmlns:a16="http://schemas.microsoft.com/office/drawing/2014/main" id="{28AD9BCF-CFBC-4902-9BDB-7078675B9FB6}"/>
              </a:ext>
            </a:extLst>
          </p:cNvPr>
          <p:cNvGraphicFramePr>
            <a:graphicFrameLocks noGrp="1"/>
          </p:cNvGraphicFramePr>
          <p:nvPr/>
        </p:nvGraphicFramePr>
        <p:xfrm>
          <a:off x="199042" y="4278510"/>
          <a:ext cx="2258264" cy="1813560"/>
        </p:xfrm>
        <a:graphic>
          <a:graphicData uri="http://schemas.openxmlformats.org/drawingml/2006/table">
            <a:tbl>
              <a:tblPr firstRow="1" bandRow="1">
                <a:tableStyleId>{5C22544A-7EE6-4342-B048-85BDC9FD1C3A}</a:tableStyleId>
              </a:tblPr>
              <a:tblGrid>
                <a:gridCol w="1160824">
                  <a:extLst>
                    <a:ext uri="{9D8B030D-6E8A-4147-A177-3AD203B41FA5}">
                      <a16:colId xmlns:a16="http://schemas.microsoft.com/office/drawing/2014/main" val="1372251140"/>
                    </a:ext>
                  </a:extLst>
                </a:gridCol>
                <a:gridCol w="1097440">
                  <a:extLst>
                    <a:ext uri="{9D8B030D-6E8A-4147-A177-3AD203B41FA5}">
                      <a16:colId xmlns:a16="http://schemas.microsoft.com/office/drawing/2014/main" val="2681165960"/>
                    </a:ext>
                  </a:extLst>
                </a:gridCol>
              </a:tblGrid>
              <a:tr h="213801">
                <a:tc>
                  <a:txBody>
                    <a:bodyPr/>
                    <a:lstStyle/>
                    <a:p>
                      <a:pPr marL="85725" indent="-85725">
                        <a:buFont typeface="Arial" panose="020B0604020202020204" pitchFamily="34" charset="0"/>
                        <a:buChar char="•"/>
                      </a:pPr>
                      <a:r>
                        <a:rPr lang="fr-FR" sz="1000" b="0" dirty="0">
                          <a:solidFill>
                            <a:schemeClr val="tx1"/>
                          </a:solidFill>
                          <a:latin typeface="Century Gothic" panose="020B0502020202020204" pitchFamily="34" charset="0"/>
                        </a:rPr>
                        <a:t>Word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1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r h="213801">
                <a:tc>
                  <a:txBody>
                    <a:bodyPr/>
                    <a:lstStyle/>
                    <a:p>
                      <a:pPr marL="85725" indent="-85725">
                        <a:buFont typeface="Arial" panose="020B0604020202020204" pitchFamily="34" charset="0"/>
                        <a:buChar char="•"/>
                      </a:pPr>
                      <a:r>
                        <a:rPr lang="fr-FR" sz="1000" b="0" dirty="0">
                          <a:solidFill>
                            <a:schemeClr val="tx1"/>
                          </a:solidFill>
                          <a:latin typeface="Century Gothic" panose="020B0502020202020204" pitchFamily="34" charset="0"/>
                        </a:rPr>
                        <a:t>Excel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1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0540827"/>
                  </a:ext>
                </a:extLst>
              </a:tr>
              <a:tr h="213801">
                <a:tc>
                  <a:txBody>
                    <a:bodyPr/>
                    <a:lstStyle/>
                    <a:p>
                      <a:pPr marL="85725" indent="-85725">
                        <a:buFont typeface="Arial" panose="020B0604020202020204" pitchFamily="34" charset="0"/>
                        <a:buChar char="•"/>
                      </a:pPr>
                      <a:r>
                        <a:rPr lang="fr-FR" sz="1000" b="0" dirty="0">
                          <a:solidFill>
                            <a:schemeClr val="tx1"/>
                          </a:solidFill>
                          <a:latin typeface="Century Gothic" panose="020B0502020202020204" pitchFamily="34" charset="0"/>
                        </a:rPr>
                        <a:t>Powerpoint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1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2180425"/>
                  </a:ext>
                </a:extLst>
              </a:tr>
              <a:tr h="213801">
                <a:tc>
                  <a:txBody>
                    <a:bodyPr/>
                    <a:lstStyle/>
                    <a:p>
                      <a:pPr marL="85725" indent="-85725">
                        <a:buFont typeface="Arial" panose="020B0604020202020204" pitchFamily="34" charset="0"/>
                        <a:buChar char="•"/>
                      </a:pPr>
                      <a:r>
                        <a:rPr lang="fr-FR" sz="1000" b="0" dirty="0">
                          <a:solidFill>
                            <a:schemeClr val="tx1"/>
                          </a:solidFill>
                          <a:latin typeface="Century Gothic" panose="020B0502020202020204" pitchFamily="34" charset="0"/>
                        </a:rPr>
                        <a:t>Access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1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5870059"/>
                  </a:ext>
                </a:extLst>
              </a:tr>
              <a:tr h="213801">
                <a:tc>
                  <a:txBody>
                    <a:bodyPr/>
                    <a:lstStyle/>
                    <a:p>
                      <a:pPr marL="85725" indent="-85725">
                        <a:buFont typeface="Arial" panose="020B0604020202020204" pitchFamily="34" charset="0"/>
                        <a:buChar char="•"/>
                      </a:pPr>
                      <a:r>
                        <a:rPr lang="fr-FR" sz="1100" b="0" dirty="0">
                          <a:latin typeface="Century Gothic" panose="020B0502020202020204" pitchFamily="34" charset="0"/>
                        </a:rPr>
                        <a:t>Photoshop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1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0147895"/>
                  </a:ext>
                </a:extLst>
              </a:tr>
              <a:tr h="213801">
                <a:tc>
                  <a:txBody>
                    <a:bodyPr/>
                    <a:lstStyle/>
                    <a:p>
                      <a:pPr marL="85725" indent="-85725">
                        <a:buFont typeface="Arial" panose="020B0604020202020204" pitchFamily="34" charset="0"/>
                        <a:buChar char="•"/>
                      </a:pPr>
                      <a:r>
                        <a:rPr lang="fr-FR" sz="1100" b="0" dirty="0">
                          <a:latin typeface="Century Gothic" panose="020B0502020202020204" pitchFamily="34" charset="0"/>
                        </a:rPr>
                        <a:t>Illustrator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1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7684979"/>
                  </a:ext>
                </a:extLst>
              </a:tr>
              <a:tr h="213801">
                <a:tc>
                  <a:txBody>
                    <a:bodyPr/>
                    <a:lstStyle/>
                    <a:p>
                      <a:pPr marL="85725" indent="-85725">
                        <a:buFont typeface="Arial" panose="020B0604020202020204" pitchFamily="34" charset="0"/>
                        <a:buChar char="•"/>
                      </a:pPr>
                      <a:r>
                        <a:rPr lang="fr-FR" sz="1100" b="0" dirty="0" err="1">
                          <a:latin typeface="Century Gothic" panose="020B0502020202020204" pitchFamily="34" charset="0"/>
                        </a:rPr>
                        <a:t>After</a:t>
                      </a:r>
                      <a:r>
                        <a:rPr lang="fr-FR" sz="1100" b="0" dirty="0">
                          <a:latin typeface="Century Gothic" panose="020B0502020202020204" pitchFamily="34" charset="0"/>
                        </a:rPr>
                        <a:t> </a:t>
                      </a:r>
                      <a:r>
                        <a:rPr lang="fr-FR" sz="1100" b="0" dirty="0" err="1">
                          <a:latin typeface="Century Gothic" panose="020B0502020202020204" pitchFamily="34" charset="0"/>
                        </a:rPr>
                        <a:t>effect</a:t>
                      </a:r>
                      <a:r>
                        <a:rPr lang="fr-FR" sz="1100" b="0" dirty="0">
                          <a:latin typeface="Century Gothic" panose="020B0502020202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1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32323"/>
                  </a:ext>
                </a:extLst>
              </a:tr>
            </a:tbl>
          </a:graphicData>
        </a:graphic>
      </p:graphicFrame>
      <p:sp>
        <p:nvSpPr>
          <p:cNvPr id="15" name="Oval 14">
            <a:extLst>
              <a:ext uri="{FF2B5EF4-FFF2-40B4-BE49-F238E27FC236}">
                <a16:creationId xmlns:a16="http://schemas.microsoft.com/office/drawing/2014/main" id="{2F8A603C-2D18-4854-BEC8-A749C62BADAA}"/>
              </a:ext>
            </a:extLst>
          </p:cNvPr>
          <p:cNvSpPr/>
          <p:nvPr/>
        </p:nvSpPr>
        <p:spPr>
          <a:xfrm>
            <a:off x="1370210" y="4316437"/>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6" name="Oval 65">
            <a:extLst>
              <a:ext uri="{FF2B5EF4-FFF2-40B4-BE49-F238E27FC236}">
                <a16:creationId xmlns:a16="http://schemas.microsoft.com/office/drawing/2014/main" id="{F5A0A7C0-BFF4-4F93-9920-D1133FEC0299}"/>
              </a:ext>
            </a:extLst>
          </p:cNvPr>
          <p:cNvSpPr/>
          <p:nvPr/>
        </p:nvSpPr>
        <p:spPr>
          <a:xfrm>
            <a:off x="1581117" y="4316437"/>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7" name="Oval 66">
            <a:extLst>
              <a:ext uri="{FF2B5EF4-FFF2-40B4-BE49-F238E27FC236}">
                <a16:creationId xmlns:a16="http://schemas.microsoft.com/office/drawing/2014/main" id="{527D258B-13AF-48F0-A2B5-84F426615287}"/>
              </a:ext>
            </a:extLst>
          </p:cNvPr>
          <p:cNvSpPr/>
          <p:nvPr/>
        </p:nvSpPr>
        <p:spPr>
          <a:xfrm>
            <a:off x="1781991" y="4316437"/>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8" name="Oval 67">
            <a:extLst>
              <a:ext uri="{FF2B5EF4-FFF2-40B4-BE49-F238E27FC236}">
                <a16:creationId xmlns:a16="http://schemas.microsoft.com/office/drawing/2014/main" id="{DE6E7F04-9EF4-4EFD-89B0-084EF1BA16C4}"/>
              </a:ext>
            </a:extLst>
          </p:cNvPr>
          <p:cNvSpPr/>
          <p:nvPr/>
        </p:nvSpPr>
        <p:spPr>
          <a:xfrm>
            <a:off x="1979134" y="4316437"/>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9" name="Oval 68">
            <a:extLst>
              <a:ext uri="{FF2B5EF4-FFF2-40B4-BE49-F238E27FC236}">
                <a16:creationId xmlns:a16="http://schemas.microsoft.com/office/drawing/2014/main" id="{44DE8562-F7F3-4313-AF5E-CA87377DBFE4}"/>
              </a:ext>
            </a:extLst>
          </p:cNvPr>
          <p:cNvSpPr/>
          <p:nvPr/>
        </p:nvSpPr>
        <p:spPr>
          <a:xfrm>
            <a:off x="2190156" y="4316436"/>
            <a:ext cx="173597" cy="173597"/>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70" name="Oval 69">
            <a:extLst>
              <a:ext uri="{FF2B5EF4-FFF2-40B4-BE49-F238E27FC236}">
                <a16:creationId xmlns:a16="http://schemas.microsoft.com/office/drawing/2014/main" id="{751A094A-E7A2-4D56-AF37-9D7764FB56E6}"/>
              </a:ext>
            </a:extLst>
          </p:cNvPr>
          <p:cNvSpPr/>
          <p:nvPr/>
        </p:nvSpPr>
        <p:spPr>
          <a:xfrm>
            <a:off x="1372717" y="4579514"/>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71" name="Oval 70">
            <a:extLst>
              <a:ext uri="{FF2B5EF4-FFF2-40B4-BE49-F238E27FC236}">
                <a16:creationId xmlns:a16="http://schemas.microsoft.com/office/drawing/2014/main" id="{B238E3C1-0260-449E-AF5A-798D4A21160C}"/>
              </a:ext>
            </a:extLst>
          </p:cNvPr>
          <p:cNvSpPr/>
          <p:nvPr/>
        </p:nvSpPr>
        <p:spPr>
          <a:xfrm>
            <a:off x="1583624" y="4579514"/>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72" name="Oval 71">
            <a:extLst>
              <a:ext uri="{FF2B5EF4-FFF2-40B4-BE49-F238E27FC236}">
                <a16:creationId xmlns:a16="http://schemas.microsoft.com/office/drawing/2014/main" id="{7CAADDA0-F634-4ED1-A6BF-FE331CA2FF07}"/>
              </a:ext>
            </a:extLst>
          </p:cNvPr>
          <p:cNvSpPr/>
          <p:nvPr/>
        </p:nvSpPr>
        <p:spPr>
          <a:xfrm>
            <a:off x="1784498" y="4579514"/>
            <a:ext cx="173597" cy="173597"/>
          </a:xfrm>
          <a:prstGeom prst="ellipse">
            <a:avLst/>
          </a:prstGeom>
          <a:solidFill>
            <a:srgbClr val="DED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73" name="Oval 72">
            <a:extLst>
              <a:ext uri="{FF2B5EF4-FFF2-40B4-BE49-F238E27FC236}">
                <a16:creationId xmlns:a16="http://schemas.microsoft.com/office/drawing/2014/main" id="{70E7C0A9-15FF-48F0-821A-98E33BCD0675}"/>
              </a:ext>
            </a:extLst>
          </p:cNvPr>
          <p:cNvSpPr/>
          <p:nvPr/>
        </p:nvSpPr>
        <p:spPr>
          <a:xfrm>
            <a:off x="1981641" y="4579514"/>
            <a:ext cx="173597" cy="173597"/>
          </a:xfrm>
          <a:prstGeom prst="ellipse">
            <a:avLst/>
          </a:prstGeom>
          <a:solidFill>
            <a:srgbClr val="DED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74" name="Oval 73">
            <a:extLst>
              <a:ext uri="{FF2B5EF4-FFF2-40B4-BE49-F238E27FC236}">
                <a16:creationId xmlns:a16="http://schemas.microsoft.com/office/drawing/2014/main" id="{112C3AE3-905D-471F-818D-4E797666FA33}"/>
              </a:ext>
            </a:extLst>
          </p:cNvPr>
          <p:cNvSpPr/>
          <p:nvPr/>
        </p:nvSpPr>
        <p:spPr>
          <a:xfrm>
            <a:off x="2192663" y="4579513"/>
            <a:ext cx="173597" cy="173597"/>
          </a:xfrm>
          <a:prstGeom prst="ellipse">
            <a:avLst/>
          </a:prstGeom>
          <a:solidFill>
            <a:srgbClr val="DED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75" name="Oval 74">
            <a:extLst>
              <a:ext uri="{FF2B5EF4-FFF2-40B4-BE49-F238E27FC236}">
                <a16:creationId xmlns:a16="http://schemas.microsoft.com/office/drawing/2014/main" id="{A73DB2BE-68D2-410B-A3CD-9D576E887227}"/>
              </a:ext>
            </a:extLst>
          </p:cNvPr>
          <p:cNvSpPr/>
          <p:nvPr/>
        </p:nvSpPr>
        <p:spPr>
          <a:xfrm>
            <a:off x="1367241" y="4838968"/>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76" name="Oval 75">
            <a:extLst>
              <a:ext uri="{FF2B5EF4-FFF2-40B4-BE49-F238E27FC236}">
                <a16:creationId xmlns:a16="http://schemas.microsoft.com/office/drawing/2014/main" id="{29225B9B-5911-4994-AB18-C66F76949E6D}"/>
              </a:ext>
            </a:extLst>
          </p:cNvPr>
          <p:cNvSpPr/>
          <p:nvPr/>
        </p:nvSpPr>
        <p:spPr>
          <a:xfrm>
            <a:off x="1578148" y="4838968"/>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77" name="Oval 76">
            <a:extLst>
              <a:ext uri="{FF2B5EF4-FFF2-40B4-BE49-F238E27FC236}">
                <a16:creationId xmlns:a16="http://schemas.microsoft.com/office/drawing/2014/main" id="{C70343E2-86B4-4D18-B3F9-8A4B358279E1}"/>
              </a:ext>
            </a:extLst>
          </p:cNvPr>
          <p:cNvSpPr/>
          <p:nvPr/>
        </p:nvSpPr>
        <p:spPr>
          <a:xfrm>
            <a:off x="1779022" y="4838968"/>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78" name="Oval 77">
            <a:extLst>
              <a:ext uri="{FF2B5EF4-FFF2-40B4-BE49-F238E27FC236}">
                <a16:creationId xmlns:a16="http://schemas.microsoft.com/office/drawing/2014/main" id="{67CB38F0-25C0-4F31-A101-68D71ACC9FFC}"/>
              </a:ext>
            </a:extLst>
          </p:cNvPr>
          <p:cNvSpPr/>
          <p:nvPr/>
        </p:nvSpPr>
        <p:spPr>
          <a:xfrm>
            <a:off x="1976165" y="4838968"/>
            <a:ext cx="173597" cy="173597"/>
          </a:xfrm>
          <a:prstGeom prst="ellipse">
            <a:avLst/>
          </a:prstGeom>
          <a:solidFill>
            <a:srgbClr val="DED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79" name="Oval 78">
            <a:extLst>
              <a:ext uri="{FF2B5EF4-FFF2-40B4-BE49-F238E27FC236}">
                <a16:creationId xmlns:a16="http://schemas.microsoft.com/office/drawing/2014/main" id="{7BE6C4A0-A61C-4092-A01E-8578F7A29BBC}"/>
              </a:ext>
            </a:extLst>
          </p:cNvPr>
          <p:cNvSpPr/>
          <p:nvPr/>
        </p:nvSpPr>
        <p:spPr>
          <a:xfrm>
            <a:off x="2187187" y="4838967"/>
            <a:ext cx="173597" cy="173597"/>
          </a:xfrm>
          <a:prstGeom prst="ellipse">
            <a:avLst/>
          </a:prstGeom>
          <a:solidFill>
            <a:srgbClr val="DED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80" name="Oval 79">
            <a:extLst>
              <a:ext uri="{FF2B5EF4-FFF2-40B4-BE49-F238E27FC236}">
                <a16:creationId xmlns:a16="http://schemas.microsoft.com/office/drawing/2014/main" id="{63CE18D4-4193-4614-B5F5-FA799FBD81C7}"/>
              </a:ext>
            </a:extLst>
          </p:cNvPr>
          <p:cNvSpPr/>
          <p:nvPr/>
        </p:nvSpPr>
        <p:spPr>
          <a:xfrm>
            <a:off x="1372717" y="5098421"/>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81" name="Oval 80">
            <a:extLst>
              <a:ext uri="{FF2B5EF4-FFF2-40B4-BE49-F238E27FC236}">
                <a16:creationId xmlns:a16="http://schemas.microsoft.com/office/drawing/2014/main" id="{2D3ACA5B-1CFC-4A64-89B4-7CC86BEAE53B}"/>
              </a:ext>
            </a:extLst>
          </p:cNvPr>
          <p:cNvSpPr/>
          <p:nvPr/>
        </p:nvSpPr>
        <p:spPr>
          <a:xfrm>
            <a:off x="1583624" y="5098421"/>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82" name="Oval 81">
            <a:extLst>
              <a:ext uri="{FF2B5EF4-FFF2-40B4-BE49-F238E27FC236}">
                <a16:creationId xmlns:a16="http://schemas.microsoft.com/office/drawing/2014/main" id="{B85E81FF-5682-4398-A69C-A76516A5BF70}"/>
              </a:ext>
            </a:extLst>
          </p:cNvPr>
          <p:cNvSpPr/>
          <p:nvPr/>
        </p:nvSpPr>
        <p:spPr>
          <a:xfrm>
            <a:off x="1784498" y="5098421"/>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83" name="Oval 82">
            <a:extLst>
              <a:ext uri="{FF2B5EF4-FFF2-40B4-BE49-F238E27FC236}">
                <a16:creationId xmlns:a16="http://schemas.microsoft.com/office/drawing/2014/main" id="{0CAAAFD0-3F7F-46FD-ADEE-DBA0D2149142}"/>
              </a:ext>
            </a:extLst>
          </p:cNvPr>
          <p:cNvSpPr/>
          <p:nvPr/>
        </p:nvSpPr>
        <p:spPr>
          <a:xfrm>
            <a:off x="1981641" y="5098421"/>
            <a:ext cx="173597" cy="173597"/>
          </a:xfrm>
          <a:prstGeom prst="ellipse">
            <a:avLst/>
          </a:prstGeom>
          <a:solidFill>
            <a:srgbClr val="DED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84" name="Oval 83">
            <a:extLst>
              <a:ext uri="{FF2B5EF4-FFF2-40B4-BE49-F238E27FC236}">
                <a16:creationId xmlns:a16="http://schemas.microsoft.com/office/drawing/2014/main" id="{D224E1EB-9BBB-40FD-8F3D-A26A1B504B4C}"/>
              </a:ext>
            </a:extLst>
          </p:cNvPr>
          <p:cNvSpPr/>
          <p:nvPr/>
        </p:nvSpPr>
        <p:spPr>
          <a:xfrm>
            <a:off x="2192663" y="5098420"/>
            <a:ext cx="173597" cy="173597"/>
          </a:xfrm>
          <a:prstGeom prst="ellipse">
            <a:avLst/>
          </a:prstGeom>
          <a:solidFill>
            <a:srgbClr val="DED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85" name="Oval 84">
            <a:extLst>
              <a:ext uri="{FF2B5EF4-FFF2-40B4-BE49-F238E27FC236}">
                <a16:creationId xmlns:a16="http://schemas.microsoft.com/office/drawing/2014/main" id="{79DF6676-455E-4E8A-9702-AB841BE9D920}"/>
              </a:ext>
            </a:extLst>
          </p:cNvPr>
          <p:cNvSpPr/>
          <p:nvPr/>
        </p:nvSpPr>
        <p:spPr>
          <a:xfrm>
            <a:off x="1372717" y="5355035"/>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86" name="Oval 85">
            <a:extLst>
              <a:ext uri="{FF2B5EF4-FFF2-40B4-BE49-F238E27FC236}">
                <a16:creationId xmlns:a16="http://schemas.microsoft.com/office/drawing/2014/main" id="{1FC88310-BBD3-489B-BD74-B4E42476566B}"/>
              </a:ext>
            </a:extLst>
          </p:cNvPr>
          <p:cNvSpPr/>
          <p:nvPr/>
        </p:nvSpPr>
        <p:spPr>
          <a:xfrm>
            <a:off x="1583624" y="5355035"/>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87" name="Oval 86">
            <a:extLst>
              <a:ext uri="{FF2B5EF4-FFF2-40B4-BE49-F238E27FC236}">
                <a16:creationId xmlns:a16="http://schemas.microsoft.com/office/drawing/2014/main" id="{5089998E-D643-4B51-9EB8-3733F532AAB8}"/>
              </a:ext>
            </a:extLst>
          </p:cNvPr>
          <p:cNvSpPr/>
          <p:nvPr/>
        </p:nvSpPr>
        <p:spPr>
          <a:xfrm>
            <a:off x="1784498" y="5355035"/>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88" name="Oval 87">
            <a:extLst>
              <a:ext uri="{FF2B5EF4-FFF2-40B4-BE49-F238E27FC236}">
                <a16:creationId xmlns:a16="http://schemas.microsoft.com/office/drawing/2014/main" id="{8FC7A9C1-1E0F-4A1E-A06A-7F8C0F6626C5}"/>
              </a:ext>
            </a:extLst>
          </p:cNvPr>
          <p:cNvSpPr/>
          <p:nvPr/>
        </p:nvSpPr>
        <p:spPr>
          <a:xfrm>
            <a:off x="1981641" y="5355035"/>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89" name="Oval 88">
            <a:extLst>
              <a:ext uri="{FF2B5EF4-FFF2-40B4-BE49-F238E27FC236}">
                <a16:creationId xmlns:a16="http://schemas.microsoft.com/office/drawing/2014/main" id="{7B1FC008-1517-490A-B193-86618378833E}"/>
              </a:ext>
            </a:extLst>
          </p:cNvPr>
          <p:cNvSpPr/>
          <p:nvPr/>
        </p:nvSpPr>
        <p:spPr>
          <a:xfrm>
            <a:off x="2192663" y="5355034"/>
            <a:ext cx="173597" cy="173597"/>
          </a:xfrm>
          <a:prstGeom prst="ellipse">
            <a:avLst/>
          </a:prstGeom>
          <a:solidFill>
            <a:srgbClr val="DED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90" name="Oval 89">
            <a:extLst>
              <a:ext uri="{FF2B5EF4-FFF2-40B4-BE49-F238E27FC236}">
                <a16:creationId xmlns:a16="http://schemas.microsoft.com/office/drawing/2014/main" id="{CB38DC70-7B53-475D-AF65-3F73AF20D87E}"/>
              </a:ext>
            </a:extLst>
          </p:cNvPr>
          <p:cNvSpPr/>
          <p:nvPr/>
        </p:nvSpPr>
        <p:spPr>
          <a:xfrm>
            <a:off x="1372717" y="5611648"/>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91" name="Oval 90">
            <a:extLst>
              <a:ext uri="{FF2B5EF4-FFF2-40B4-BE49-F238E27FC236}">
                <a16:creationId xmlns:a16="http://schemas.microsoft.com/office/drawing/2014/main" id="{8119351A-CCFC-4F7A-A96D-23410A6E63DD}"/>
              </a:ext>
            </a:extLst>
          </p:cNvPr>
          <p:cNvSpPr/>
          <p:nvPr/>
        </p:nvSpPr>
        <p:spPr>
          <a:xfrm>
            <a:off x="1583624" y="5611648"/>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92" name="Oval 91">
            <a:extLst>
              <a:ext uri="{FF2B5EF4-FFF2-40B4-BE49-F238E27FC236}">
                <a16:creationId xmlns:a16="http://schemas.microsoft.com/office/drawing/2014/main" id="{BFD765A7-B744-4BF8-84D1-15C1B5679E0C}"/>
              </a:ext>
            </a:extLst>
          </p:cNvPr>
          <p:cNvSpPr/>
          <p:nvPr/>
        </p:nvSpPr>
        <p:spPr>
          <a:xfrm>
            <a:off x="1784498" y="5611648"/>
            <a:ext cx="173597" cy="173597"/>
          </a:xfrm>
          <a:prstGeom prst="ellipse">
            <a:avLst/>
          </a:prstGeom>
          <a:solidFill>
            <a:srgbClr val="DED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93" name="Oval 92">
            <a:extLst>
              <a:ext uri="{FF2B5EF4-FFF2-40B4-BE49-F238E27FC236}">
                <a16:creationId xmlns:a16="http://schemas.microsoft.com/office/drawing/2014/main" id="{031543AA-91D0-410B-A31F-11A671F051DB}"/>
              </a:ext>
            </a:extLst>
          </p:cNvPr>
          <p:cNvSpPr/>
          <p:nvPr/>
        </p:nvSpPr>
        <p:spPr>
          <a:xfrm>
            <a:off x="1981641" y="5611648"/>
            <a:ext cx="173597" cy="173597"/>
          </a:xfrm>
          <a:prstGeom prst="ellipse">
            <a:avLst/>
          </a:prstGeom>
          <a:solidFill>
            <a:srgbClr val="DED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94" name="Oval 93">
            <a:extLst>
              <a:ext uri="{FF2B5EF4-FFF2-40B4-BE49-F238E27FC236}">
                <a16:creationId xmlns:a16="http://schemas.microsoft.com/office/drawing/2014/main" id="{098EBE2E-2465-4638-A8FB-2DD9246F1D2D}"/>
              </a:ext>
            </a:extLst>
          </p:cNvPr>
          <p:cNvSpPr/>
          <p:nvPr/>
        </p:nvSpPr>
        <p:spPr>
          <a:xfrm>
            <a:off x="2192663" y="5611647"/>
            <a:ext cx="173597" cy="173597"/>
          </a:xfrm>
          <a:prstGeom prst="ellipse">
            <a:avLst/>
          </a:prstGeom>
          <a:solidFill>
            <a:srgbClr val="DED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95" name="Oval 94">
            <a:extLst>
              <a:ext uri="{FF2B5EF4-FFF2-40B4-BE49-F238E27FC236}">
                <a16:creationId xmlns:a16="http://schemas.microsoft.com/office/drawing/2014/main" id="{EBB980AA-A41C-493E-8003-85F10380EBEF}"/>
              </a:ext>
            </a:extLst>
          </p:cNvPr>
          <p:cNvSpPr/>
          <p:nvPr/>
        </p:nvSpPr>
        <p:spPr>
          <a:xfrm>
            <a:off x="1372717" y="5878409"/>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96" name="Oval 95">
            <a:extLst>
              <a:ext uri="{FF2B5EF4-FFF2-40B4-BE49-F238E27FC236}">
                <a16:creationId xmlns:a16="http://schemas.microsoft.com/office/drawing/2014/main" id="{2E3920BA-80EB-452F-ABE5-CFDCA4E040E3}"/>
              </a:ext>
            </a:extLst>
          </p:cNvPr>
          <p:cNvSpPr/>
          <p:nvPr/>
        </p:nvSpPr>
        <p:spPr>
          <a:xfrm>
            <a:off x="1583624" y="5878409"/>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97" name="Oval 96">
            <a:extLst>
              <a:ext uri="{FF2B5EF4-FFF2-40B4-BE49-F238E27FC236}">
                <a16:creationId xmlns:a16="http://schemas.microsoft.com/office/drawing/2014/main" id="{8DFC1FB1-0093-4A7A-A354-483B2FE8B6C8}"/>
              </a:ext>
            </a:extLst>
          </p:cNvPr>
          <p:cNvSpPr/>
          <p:nvPr/>
        </p:nvSpPr>
        <p:spPr>
          <a:xfrm>
            <a:off x="1784498" y="5878409"/>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98" name="Oval 97">
            <a:extLst>
              <a:ext uri="{FF2B5EF4-FFF2-40B4-BE49-F238E27FC236}">
                <a16:creationId xmlns:a16="http://schemas.microsoft.com/office/drawing/2014/main" id="{3A66319B-80BA-4425-A80B-367A87B610BC}"/>
              </a:ext>
            </a:extLst>
          </p:cNvPr>
          <p:cNvSpPr/>
          <p:nvPr/>
        </p:nvSpPr>
        <p:spPr>
          <a:xfrm>
            <a:off x="1981641" y="5878409"/>
            <a:ext cx="173597" cy="173597"/>
          </a:xfrm>
          <a:prstGeom prst="ellipse">
            <a:avLst/>
          </a:prstGeom>
          <a:solidFill>
            <a:srgbClr val="DED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99" name="Oval 98">
            <a:extLst>
              <a:ext uri="{FF2B5EF4-FFF2-40B4-BE49-F238E27FC236}">
                <a16:creationId xmlns:a16="http://schemas.microsoft.com/office/drawing/2014/main" id="{51DE1B0D-95B1-4467-8B07-620BA73902E1}"/>
              </a:ext>
            </a:extLst>
          </p:cNvPr>
          <p:cNvSpPr/>
          <p:nvPr/>
        </p:nvSpPr>
        <p:spPr>
          <a:xfrm>
            <a:off x="2192663" y="5878408"/>
            <a:ext cx="173597" cy="173597"/>
          </a:xfrm>
          <a:prstGeom prst="ellipse">
            <a:avLst/>
          </a:prstGeom>
          <a:solidFill>
            <a:srgbClr val="DED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00" name="Rectangle: Rounded Corners 99">
            <a:extLst>
              <a:ext uri="{FF2B5EF4-FFF2-40B4-BE49-F238E27FC236}">
                <a16:creationId xmlns:a16="http://schemas.microsoft.com/office/drawing/2014/main" id="{926225B1-92EE-4A0C-AC6B-949FFF2515BB}"/>
              </a:ext>
            </a:extLst>
          </p:cNvPr>
          <p:cNvSpPr/>
          <p:nvPr/>
        </p:nvSpPr>
        <p:spPr>
          <a:xfrm>
            <a:off x="13365" y="6317398"/>
            <a:ext cx="2117082" cy="24489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fr-FR" sz="1600" dirty="0">
                <a:solidFill>
                  <a:srgbClr val="DA1B61"/>
                </a:solidFill>
                <a:latin typeface="Open Sans" panose="020B0606030504020204" pitchFamily="34" charset="0"/>
                <a:ea typeface="Open Sans" panose="020B0606030504020204" pitchFamily="34" charset="0"/>
                <a:cs typeface="Open Sans" panose="020B0606030504020204" pitchFamily="34" charset="0"/>
              </a:rPr>
              <a:t>LANGUAGES</a:t>
            </a:r>
          </a:p>
        </p:txBody>
      </p:sp>
      <p:graphicFrame>
        <p:nvGraphicFramePr>
          <p:cNvPr id="101" name="Table 100">
            <a:extLst>
              <a:ext uri="{FF2B5EF4-FFF2-40B4-BE49-F238E27FC236}">
                <a16:creationId xmlns:a16="http://schemas.microsoft.com/office/drawing/2014/main" id="{A1A9478A-96CE-4D65-B47B-C2D43CAFC1CB}"/>
              </a:ext>
            </a:extLst>
          </p:cNvPr>
          <p:cNvGraphicFramePr>
            <a:graphicFrameLocks noGrp="1"/>
          </p:cNvGraphicFramePr>
          <p:nvPr/>
        </p:nvGraphicFramePr>
        <p:xfrm>
          <a:off x="190484" y="6670815"/>
          <a:ext cx="2258264" cy="1036320"/>
        </p:xfrm>
        <a:graphic>
          <a:graphicData uri="http://schemas.openxmlformats.org/drawingml/2006/table">
            <a:tbl>
              <a:tblPr firstRow="1" bandRow="1">
                <a:tableStyleId>{5C22544A-7EE6-4342-B048-85BDC9FD1C3A}</a:tableStyleId>
              </a:tblPr>
              <a:tblGrid>
                <a:gridCol w="1160824">
                  <a:extLst>
                    <a:ext uri="{9D8B030D-6E8A-4147-A177-3AD203B41FA5}">
                      <a16:colId xmlns:a16="http://schemas.microsoft.com/office/drawing/2014/main" val="1372251140"/>
                    </a:ext>
                  </a:extLst>
                </a:gridCol>
                <a:gridCol w="1097440">
                  <a:extLst>
                    <a:ext uri="{9D8B030D-6E8A-4147-A177-3AD203B41FA5}">
                      <a16:colId xmlns:a16="http://schemas.microsoft.com/office/drawing/2014/main" val="2681165960"/>
                    </a:ext>
                  </a:extLst>
                </a:gridCol>
              </a:tblGrid>
              <a:tr h="194857">
                <a:tc>
                  <a:txBody>
                    <a:bodyPr/>
                    <a:lstStyle/>
                    <a:p>
                      <a:pPr marL="85725" indent="-85725">
                        <a:buFont typeface="Arial" panose="020B0604020202020204" pitchFamily="34" charset="0"/>
                        <a:buChar char="•"/>
                      </a:pPr>
                      <a:r>
                        <a:rPr lang="fr-FR" sz="1000" b="0" dirty="0" err="1">
                          <a:solidFill>
                            <a:schemeClr val="tx1"/>
                          </a:solidFill>
                          <a:latin typeface="Century Gothic" panose="020B0502020202020204" pitchFamily="34" charset="0"/>
                        </a:rPr>
                        <a:t>Arabic</a:t>
                      </a:r>
                      <a:endParaRPr lang="fr-FR" sz="1000" b="0" dirty="0">
                        <a:solidFill>
                          <a:schemeClr val="tx1"/>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1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r h="194857">
                <a:tc>
                  <a:txBody>
                    <a:bodyPr/>
                    <a:lstStyle/>
                    <a:p>
                      <a:pPr marL="85725" indent="-85725">
                        <a:buFont typeface="Arial" panose="020B0604020202020204" pitchFamily="34" charset="0"/>
                        <a:buChar char="•"/>
                      </a:pPr>
                      <a:r>
                        <a:rPr lang="fr-FR" sz="1000" b="0" dirty="0" err="1">
                          <a:solidFill>
                            <a:schemeClr val="tx1"/>
                          </a:solidFill>
                          <a:latin typeface="Century Gothic" panose="020B0502020202020204" pitchFamily="34" charset="0"/>
                        </a:rPr>
                        <a:t>Spanish</a:t>
                      </a:r>
                      <a:endParaRPr lang="fr-FR" sz="1000" b="0" dirty="0">
                        <a:solidFill>
                          <a:schemeClr val="tx1"/>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1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0540827"/>
                  </a:ext>
                </a:extLst>
              </a:tr>
              <a:tr h="194857">
                <a:tc>
                  <a:txBody>
                    <a:bodyPr/>
                    <a:lstStyle/>
                    <a:p>
                      <a:pPr marL="85725" indent="-85725">
                        <a:buFont typeface="Arial" panose="020B0604020202020204" pitchFamily="34" charset="0"/>
                        <a:buChar char="•"/>
                      </a:pPr>
                      <a:r>
                        <a:rPr lang="fr-FR" sz="1000" b="0" dirty="0">
                          <a:solidFill>
                            <a:schemeClr val="tx1"/>
                          </a:solidFill>
                          <a:latin typeface="Century Gothic" panose="020B0502020202020204" pitchFamily="34" charset="0"/>
                        </a:rPr>
                        <a:t>FRENCH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1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2180425"/>
                  </a:ext>
                </a:extLst>
              </a:tr>
              <a:tr h="194857">
                <a:tc>
                  <a:txBody>
                    <a:bodyPr/>
                    <a:lstStyle/>
                    <a:p>
                      <a:pPr marL="85725" indent="-85725">
                        <a:buFont typeface="Arial" panose="020B0604020202020204" pitchFamily="34" charset="0"/>
                        <a:buChar char="•"/>
                      </a:pPr>
                      <a:r>
                        <a:rPr lang="fr-FR" sz="1000" b="0" dirty="0">
                          <a:solidFill>
                            <a:schemeClr val="tx1"/>
                          </a:solidFill>
                          <a:latin typeface="Century Gothic" panose="020B0502020202020204" pitchFamily="34" charset="0"/>
                        </a:rPr>
                        <a:t>ENGLISH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1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5870059"/>
                  </a:ext>
                </a:extLst>
              </a:tr>
            </a:tbl>
          </a:graphicData>
        </a:graphic>
      </p:graphicFrame>
      <p:sp>
        <p:nvSpPr>
          <p:cNvPr id="102" name="Oval 101">
            <a:extLst>
              <a:ext uri="{FF2B5EF4-FFF2-40B4-BE49-F238E27FC236}">
                <a16:creationId xmlns:a16="http://schemas.microsoft.com/office/drawing/2014/main" id="{64C62F0E-4D9C-4035-A717-0C627E463B73}"/>
              </a:ext>
            </a:extLst>
          </p:cNvPr>
          <p:cNvSpPr/>
          <p:nvPr/>
        </p:nvSpPr>
        <p:spPr>
          <a:xfrm>
            <a:off x="1361652" y="6708741"/>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03" name="Oval 102">
            <a:extLst>
              <a:ext uri="{FF2B5EF4-FFF2-40B4-BE49-F238E27FC236}">
                <a16:creationId xmlns:a16="http://schemas.microsoft.com/office/drawing/2014/main" id="{77B2E2DE-2ABD-4970-8BA9-2C92D234736A}"/>
              </a:ext>
            </a:extLst>
          </p:cNvPr>
          <p:cNvSpPr/>
          <p:nvPr/>
        </p:nvSpPr>
        <p:spPr>
          <a:xfrm>
            <a:off x="1572559" y="6708741"/>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04" name="Oval 103">
            <a:extLst>
              <a:ext uri="{FF2B5EF4-FFF2-40B4-BE49-F238E27FC236}">
                <a16:creationId xmlns:a16="http://schemas.microsoft.com/office/drawing/2014/main" id="{B339D632-7672-4088-B2DF-03C0194E0466}"/>
              </a:ext>
            </a:extLst>
          </p:cNvPr>
          <p:cNvSpPr/>
          <p:nvPr/>
        </p:nvSpPr>
        <p:spPr>
          <a:xfrm>
            <a:off x="1773433" y="6708741"/>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05" name="Oval 104">
            <a:extLst>
              <a:ext uri="{FF2B5EF4-FFF2-40B4-BE49-F238E27FC236}">
                <a16:creationId xmlns:a16="http://schemas.microsoft.com/office/drawing/2014/main" id="{CADDA039-B314-46ED-9CA7-AB9BA5EAC678}"/>
              </a:ext>
            </a:extLst>
          </p:cNvPr>
          <p:cNvSpPr/>
          <p:nvPr/>
        </p:nvSpPr>
        <p:spPr>
          <a:xfrm>
            <a:off x="1970576" y="6708741"/>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06" name="Oval 105">
            <a:extLst>
              <a:ext uri="{FF2B5EF4-FFF2-40B4-BE49-F238E27FC236}">
                <a16:creationId xmlns:a16="http://schemas.microsoft.com/office/drawing/2014/main" id="{F7F2D797-1052-42C1-9D1B-921C2994F829}"/>
              </a:ext>
            </a:extLst>
          </p:cNvPr>
          <p:cNvSpPr/>
          <p:nvPr/>
        </p:nvSpPr>
        <p:spPr>
          <a:xfrm>
            <a:off x="2181598" y="6708740"/>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07" name="Oval 106">
            <a:extLst>
              <a:ext uri="{FF2B5EF4-FFF2-40B4-BE49-F238E27FC236}">
                <a16:creationId xmlns:a16="http://schemas.microsoft.com/office/drawing/2014/main" id="{D16F2512-28FD-42C1-A465-343C3E8E574C}"/>
              </a:ext>
            </a:extLst>
          </p:cNvPr>
          <p:cNvSpPr/>
          <p:nvPr/>
        </p:nvSpPr>
        <p:spPr>
          <a:xfrm>
            <a:off x="1364159" y="6971818"/>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08" name="Oval 107">
            <a:extLst>
              <a:ext uri="{FF2B5EF4-FFF2-40B4-BE49-F238E27FC236}">
                <a16:creationId xmlns:a16="http://schemas.microsoft.com/office/drawing/2014/main" id="{E4358493-5393-4766-B3AA-1929CDB89A14}"/>
              </a:ext>
            </a:extLst>
          </p:cNvPr>
          <p:cNvSpPr/>
          <p:nvPr/>
        </p:nvSpPr>
        <p:spPr>
          <a:xfrm>
            <a:off x="1575066" y="6971818"/>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09" name="Oval 108">
            <a:extLst>
              <a:ext uri="{FF2B5EF4-FFF2-40B4-BE49-F238E27FC236}">
                <a16:creationId xmlns:a16="http://schemas.microsoft.com/office/drawing/2014/main" id="{DC06C546-DD42-4F74-B4E2-2DFF7B0764E2}"/>
              </a:ext>
            </a:extLst>
          </p:cNvPr>
          <p:cNvSpPr/>
          <p:nvPr/>
        </p:nvSpPr>
        <p:spPr>
          <a:xfrm>
            <a:off x="1775940" y="6971818"/>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10" name="Oval 109">
            <a:extLst>
              <a:ext uri="{FF2B5EF4-FFF2-40B4-BE49-F238E27FC236}">
                <a16:creationId xmlns:a16="http://schemas.microsoft.com/office/drawing/2014/main" id="{FB1A7A44-A58D-48E5-919B-D437D3197887}"/>
              </a:ext>
            </a:extLst>
          </p:cNvPr>
          <p:cNvSpPr/>
          <p:nvPr/>
        </p:nvSpPr>
        <p:spPr>
          <a:xfrm>
            <a:off x="1973083" y="6971818"/>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11" name="Oval 110">
            <a:extLst>
              <a:ext uri="{FF2B5EF4-FFF2-40B4-BE49-F238E27FC236}">
                <a16:creationId xmlns:a16="http://schemas.microsoft.com/office/drawing/2014/main" id="{09ECA8C6-AABA-48C3-A2D1-7C567292496F}"/>
              </a:ext>
            </a:extLst>
          </p:cNvPr>
          <p:cNvSpPr/>
          <p:nvPr/>
        </p:nvSpPr>
        <p:spPr>
          <a:xfrm>
            <a:off x="2184105" y="6971817"/>
            <a:ext cx="173597" cy="173597"/>
          </a:xfrm>
          <a:prstGeom prst="ellipse">
            <a:avLst/>
          </a:prstGeom>
          <a:solidFill>
            <a:srgbClr val="DED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12" name="Oval 111">
            <a:extLst>
              <a:ext uri="{FF2B5EF4-FFF2-40B4-BE49-F238E27FC236}">
                <a16:creationId xmlns:a16="http://schemas.microsoft.com/office/drawing/2014/main" id="{AE1A0DB7-D298-40D6-A9A3-B381C625BF13}"/>
              </a:ext>
            </a:extLst>
          </p:cNvPr>
          <p:cNvSpPr/>
          <p:nvPr/>
        </p:nvSpPr>
        <p:spPr>
          <a:xfrm>
            <a:off x="1358683" y="7231272"/>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13" name="Oval 112">
            <a:extLst>
              <a:ext uri="{FF2B5EF4-FFF2-40B4-BE49-F238E27FC236}">
                <a16:creationId xmlns:a16="http://schemas.microsoft.com/office/drawing/2014/main" id="{FC15DF40-BE69-43A2-96F2-1A6CE14E8927}"/>
              </a:ext>
            </a:extLst>
          </p:cNvPr>
          <p:cNvSpPr/>
          <p:nvPr/>
        </p:nvSpPr>
        <p:spPr>
          <a:xfrm>
            <a:off x="1569590" y="7231272"/>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14" name="Oval 113">
            <a:extLst>
              <a:ext uri="{FF2B5EF4-FFF2-40B4-BE49-F238E27FC236}">
                <a16:creationId xmlns:a16="http://schemas.microsoft.com/office/drawing/2014/main" id="{40FA0455-55D2-4185-A585-8C4C2BFC1F88}"/>
              </a:ext>
            </a:extLst>
          </p:cNvPr>
          <p:cNvSpPr/>
          <p:nvPr/>
        </p:nvSpPr>
        <p:spPr>
          <a:xfrm>
            <a:off x="1770464" y="7231272"/>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15" name="Oval 114">
            <a:extLst>
              <a:ext uri="{FF2B5EF4-FFF2-40B4-BE49-F238E27FC236}">
                <a16:creationId xmlns:a16="http://schemas.microsoft.com/office/drawing/2014/main" id="{110C3A4A-9063-45A1-BF8F-ECCED132DFFB}"/>
              </a:ext>
            </a:extLst>
          </p:cNvPr>
          <p:cNvSpPr/>
          <p:nvPr/>
        </p:nvSpPr>
        <p:spPr>
          <a:xfrm>
            <a:off x="1967607" y="7231272"/>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16" name="Oval 115">
            <a:extLst>
              <a:ext uri="{FF2B5EF4-FFF2-40B4-BE49-F238E27FC236}">
                <a16:creationId xmlns:a16="http://schemas.microsoft.com/office/drawing/2014/main" id="{2F553D52-A75A-4EFD-BF0D-47DAA3ED2545}"/>
              </a:ext>
            </a:extLst>
          </p:cNvPr>
          <p:cNvSpPr/>
          <p:nvPr/>
        </p:nvSpPr>
        <p:spPr>
          <a:xfrm>
            <a:off x="2178629" y="7231271"/>
            <a:ext cx="173597" cy="173597"/>
          </a:xfrm>
          <a:prstGeom prst="ellipse">
            <a:avLst/>
          </a:prstGeom>
          <a:solidFill>
            <a:srgbClr val="DED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17" name="Oval 116">
            <a:extLst>
              <a:ext uri="{FF2B5EF4-FFF2-40B4-BE49-F238E27FC236}">
                <a16:creationId xmlns:a16="http://schemas.microsoft.com/office/drawing/2014/main" id="{6E62727A-01B8-4F47-9B67-85844D08BC32}"/>
              </a:ext>
            </a:extLst>
          </p:cNvPr>
          <p:cNvSpPr/>
          <p:nvPr/>
        </p:nvSpPr>
        <p:spPr>
          <a:xfrm>
            <a:off x="1364159" y="7490725"/>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18" name="Oval 117">
            <a:extLst>
              <a:ext uri="{FF2B5EF4-FFF2-40B4-BE49-F238E27FC236}">
                <a16:creationId xmlns:a16="http://schemas.microsoft.com/office/drawing/2014/main" id="{EFAC4D3C-E85E-446D-B1F4-C23409C00ED0}"/>
              </a:ext>
            </a:extLst>
          </p:cNvPr>
          <p:cNvSpPr/>
          <p:nvPr/>
        </p:nvSpPr>
        <p:spPr>
          <a:xfrm>
            <a:off x="1575066" y="7490725"/>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19" name="Oval 118">
            <a:extLst>
              <a:ext uri="{FF2B5EF4-FFF2-40B4-BE49-F238E27FC236}">
                <a16:creationId xmlns:a16="http://schemas.microsoft.com/office/drawing/2014/main" id="{05E7C302-BC19-4DC5-95F1-8783498C4D8E}"/>
              </a:ext>
            </a:extLst>
          </p:cNvPr>
          <p:cNvSpPr/>
          <p:nvPr/>
        </p:nvSpPr>
        <p:spPr>
          <a:xfrm>
            <a:off x="1775940" y="7490725"/>
            <a:ext cx="173597" cy="173597"/>
          </a:xfrm>
          <a:prstGeom prst="ellipse">
            <a:avLst/>
          </a:prstGeom>
          <a:solidFill>
            <a:srgbClr val="DA1B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20" name="Oval 119">
            <a:extLst>
              <a:ext uri="{FF2B5EF4-FFF2-40B4-BE49-F238E27FC236}">
                <a16:creationId xmlns:a16="http://schemas.microsoft.com/office/drawing/2014/main" id="{2E7DA2D0-2335-40AB-9974-25F99EA67A27}"/>
              </a:ext>
            </a:extLst>
          </p:cNvPr>
          <p:cNvSpPr/>
          <p:nvPr/>
        </p:nvSpPr>
        <p:spPr>
          <a:xfrm>
            <a:off x="1973083" y="7490725"/>
            <a:ext cx="173597" cy="173597"/>
          </a:xfrm>
          <a:prstGeom prst="ellipse">
            <a:avLst/>
          </a:prstGeom>
          <a:solidFill>
            <a:srgbClr val="DED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21" name="Oval 120">
            <a:extLst>
              <a:ext uri="{FF2B5EF4-FFF2-40B4-BE49-F238E27FC236}">
                <a16:creationId xmlns:a16="http://schemas.microsoft.com/office/drawing/2014/main" id="{273E24AF-77D0-4DD8-8F88-3AEA230C27D5}"/>
              </a:ext>
            </a:extLst>
          </p:cNvPr>
          <p:cNvSpPr/>
          <p:nvPr/>
        </p:nvSpPr>
        <p:spPr>
          <a:xfrm>
            <a:off x="2184105" y="7490724"/>
            <a:ext cx="173597" cy="173597"/>
          </a:xfrm>
          <a:prstGeom prst="ellipse">
            <a:avLst/>
          </a:prstGeom>
          <a:solidFill>
            <a:srgbClr val="DED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22" name="Rectangle: Rounded Corners 121">
            <a:extLst>
              <a:ext uri="{FF2B5EF4-FFF2-40B4-BE49-F238E27FC236}">
                <a16:creationId xmlns:a16="http://schemas.microsoft.com/office/drawing/2014/main" id="{D05CE0DC-1740-4CB7-A7C6-B0E73659B557}"/>
              </a:ext>
            </a:extLst>
          </p:cNvPr>
          <p:cNvSpPr/>
          <p:nvPr/>
        </p:nvSpPr>
        <p:spPr>
          <a:xfrm>
            <a:off x="38155" y="7938447"/>
            <a:ext cx="2207503" cy="24489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fr-FR" sz="1600" dirty="0">
                <a:solidFill>
                  <a:srgbClr val="DA1B61"/>
                </a:solidFill>
                <a:latin typeface="Open Sans" panose="020B0606030504020204" pitchFamily="34" charset="0"/>
                <a:ea typeface="Open Sans" panose="020B0606030504020204" pitchFamily="34" charset="0"/>
                <a:cs typeface="Open Sans" panose="020B0606030504020204" pitchFamily="34" charset="0"/>
              </a:rPr>
              <a:t>HOBBIES</a:t>
            </a:r>
          </a:p>
        </p:txBody>
      </p:sp>
      <p:graphicFrame>
        <p:nvGraphicFramePr>
          <p:cNvPr id="123" name="Table 122">
            <a:extLst>
              <a:ext uri="{FF2B5EF4-FFF2-40B4-BE49-F238E27FC236}">
                <a16:creationId xmlns:a16="http://schemas.microsoft.com/office/drawing/2014/main" id="{4ABB13AA-1BD1-4E3F-A249-F12416CFB988}"/>
              </a:ext>
            </a:extLst>
          </p:cNvPr>
          <p:cNvGraphicFramePr>
            <a:graphicFrameLocks noGrp="1"/>
          </p:cNvGraphicFramePr>
          <p:nvPr/>
        </p:nvGraphicFramePr>
        <p:xfrm>
          <a:off x="217926" y="8306821"/>
          <a:ext cx="2258264" cy="779428"/>
        </p:xfrm>
        <a:graphic>
          <a:graphicData uri="http://schemas.openxmlformats.org/drawingml/2006/table">
            <a:tbl>
              <a:tblPr firstRow="1" bandRow="1">
                <a:tableStyleId>{5C22544A-7EE6-4342-B048-85BDC9FD1C3A}</a:tableStyleId>
              </a:tblPr>
              <a:tblGrid>
                <a:gridCol w="2258264">
                  <a:extLst>
                    <a:ext uri="{9D8B030D-6E8A-4147-A177-3AD203B41FA5}">
                      <a16:colId xmlns:a16="http://schemas.microsoft.com/office/drawing/2014/main" val="1372251140"/>
                    </a:ext>
                  </a:extLst>
                </a:gridCol>
              </a:tblGrid>
              <a:tr h="779428">
                <a:tc>
                  <a:txBody>
                    <a:bodyPr/>
                    <a:lstStyle/>
                    <a:p>
                      <a:pPr marL="85725" indent="-85725">
                        <a:buFont typeface="Arial" panose="020B0604020202020204" pitchFamily="34" charset="0"/>
                        <a:buChar char="•"/>
                      </a:pPr>
                      <a:r>
                        <a:rPr lang="fr-FR" sz="1000" b="0" dirty="0">
                          <a:solidFill>
                            <a:schemeClr val="tx1"/>
                          </a:solidFill>
                          <a:latin typeface="Century Gothic" panose="020B0502020202020204" pitchFamily="34" charset="0"/>
                        </a:rPr>
                        <a:t>Reading</a:t>
                      </a:r>
                    </a:p>
                    <a:p>
                      <a:pPr marL="85725" indent="-85725">
                        <a:buFont typeface="Arial" panose="020B0604020202020204" pitchFamily="34" charset="0"/>
                        <a:buChar char="•"/>
                      </a:pPr>
                      <a:r>
                        <a:rPr lang="fr-FR" sz="1000" b="0" dirty="0">
                          <a:solidFill>
                            <a:schemeClr val="tx1"/>
                          </a:solidFill>
                          <a:latin typeface="Century Gothic" panose="020B0502020202020204" pitchFamily="34" charset="0"/>
                        </a:rPr>
                        <a:t>Trip</a:t>
                      </a:r>
                    </a:p>
                    <a:p>
                      <a:pPr marL="85725" indent="-85725">
                        <a:buFont typeface="Arial" panose="020B0604020202020204" pitchFamily="34" charset="0"/>
                        <a:buChar char="•"/>
                      </a:pPr>
                      <a:r>
                        <a:rPr lang="fr-FR" sz="1000" b="0" dirty="0">
                          <a:solidFill>
                            <a:schemeClr val="tx1"/>
                          </a:solidFill>
                          <a:latin typeface="Century Gothic" panose="020B0502020202020204" pitchFamily="34" charset="0"/>
                        </a:rPr>
                        <a:t>Sport</a:t>
                      </a:r>
                    </a:p>
                    <a:p>
                      <a:pPr marL="85725" indent="-85725">
                        <a:buFont typeface="Arial" panose="020B0604020202020204" pitchFamily="34" charset="0"/>
                        <a:buChar char="•"/>
                      </a:pPr>
                      <a:r>
                        <a:rPr lang="fr-FR" sz="1000" b="0" dirty="0">
                          <a:solidFill>
                            <a:schemeClr val="tx1"/>
                          </a:solidFill>
                          <a:latin typeface="Century Gothic" panose="020B0502020202020204" pitchFamily="34" charset="0"/>
                        </a:rPr>
                        <a:t>Internet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sp>
        <p:nvSpPr>
          <p:cNvPr id="3" name="Rectangle: Diagonal Corners Rounded 2">
            <a:extLst>
              <a:ext uri="{FF2B5EF4-FFF2-40B4-BE49-F238E27FC236}">
                <a16:creationId xmlns:a16="http://schemas.microsoft.com/office/drawing/2014/main" id="{B5E62547-63C9-4EBA-B388-2F8D8B2F1195}"/>
              </a:ext>
            </a:extLst>
          </p:cNvPr>
          <p:cNvSpPr/>
          <p:nvPr/>
        </p:nvSpPr>
        <p:spPr>
          <a:xfrm>
            <a:off x="384624" y="317731"/>
            <a:ext cx="1619139" cy="1619139"/>
          </a:xfrm>
          <a:prstGeom prst="round2DiagRect">
            <a:avLst/>
          </a:prstGeom>
          <a:noFill/>
          <a:ln w="25400">
            <a:solidFill>
              <a:srgbClr val="DA1B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4" name="Subtitle 2">
            <a:extLst>
              <a:ext uri="{FF2B5EF4-FFF2-40B4-BE49-F238E27FC236}">
                <a16:creationId xmlns:a16="http://schemas.microsoft.com/office/drawing/2014/main" id="{36F226FB-D22A-408F-8FEB-67E6FBD3F62A}"/>
              </a:ext>
            </a:extLst>
          </p:cNvPr>
          <p:cNvSpPr/>
          <p:nvPr/>
        </p:nvSpPr>
        <p:spPr>
          <a:xfrm>
            <a:off x="2833498" y="6488507"/>
            <a:ext cx="4511425" cy="2310770"/>
          </a:xfrm>
          <a:prstGeom prst="rect">
            <a:avLst/>
          </a:prstGeom>
          <a:noFill/>
          <a:ln cap="flat">
            <a:noFill/>
            <a:prstDash val="solid"/>
          </a:ln>
        </p:spPr>
        <p:txBody>
          <a:bodyPr vert="horz" wrap="square" lIns="91440" tIns="45720" rIns="91440" bIns="45720" anchor="t" anchorCtr="0" compatLnSpc="0">
            <a:noAutofit/>
          </a:bodyPr>
          <a:lstStyle/>
          <a:p>
            <a:pPr marL="180975" indent="-180975" fontAlgn="base">
              <a:lnSpc>
                <a:spcPct val="107000"/>
              </a:lnSpc>
              <a:buFont typeface="Wingdings" panose="05000000000000000000" pitchFamily="2" charset="2"/>
              <a:buChar char="§"/>
              <a:tabLst>
                <a:tab pos="180975" algn="l"/>
              </a:tabLst>
            </a:pPr>
            <a:r>
              <a:rPr lang="en-US" sz="1100" b="1" dirty="0">
                <a:solidFill>
                  <a:srgbClr val="DA1B61"/>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100" b="1" dirty="0">
                <a:solidFill>
                  <a:srgbClr val="09182D"/>
                </a:solidFill>
                <a:latin typeface="Open Sans" panose="020B0606030504020204" pitchFamily="34" charset="0"/>
                <a:ea typeface="Open Sans" panose="020B0606030504020204" pitchFamily="34" charset="0"/>
                <a:cs typeface="Open Sans" panose="020B0606030504020204" pitchFamily="34" charset="0"/>
              </a:rPr>
              <a:t>| </a:t>
            </a:r>
            <a:r>
              <a:rPr lang="en-US" sz="1100" dirty="0">
                <a:latin typeface="Open Sans" panose="020B0606030504020204" pitchFamily="34" charset="0"/>
                <a:ea typeface="Open Sans" panose="020B0606030504020204" pitchFamily="34" charset="0"/>
                <a:cs typeface="Open Sans" panose="020B0606030504020204" pitchFamily="34" charset="0"/>
              </a:rPr>
              <a:t>Jan 2014 To Dec 2016</a:t>
            </a:r>
            <a:endParaRPr lang="en-US" sz="1100" b="1" dirty="0">
              <a:solidFill>
                <a:srgbClr val="09182D"/>
              </a:solidFill>
              <a:latin typeface="Open Sans" panose="020B0606030504020204" pitchFamily="34" charset="0"/>
              <a:ea typeface="Open Sans" panose="020B0606030504020204" pitchFamily="34" charset="0"/>
              <a:cs typeface="Open Sans" panose="020B0606030504020204" pitchFamily="34" charset="0"/>
            </a:endParaRPr>
          </a:p>
          <a:p>
            <a:r>
              <a:rPr lang="en-US" sz="1100" dirty="0">
                <a:solidFill>
                  <a:srgbClr val="808080"/>
                </a:solidFill>
                <a:latin typeface="Open Sans" panose="020B0606030504020204" pitchFamily="34" charset="0"/>
                <a:ea typeface="Open Sans" panose="020B0606030504020204" pitchFamily="34" charset="0"/>
                <a:cs typeface="Open Sans" panose="020B0606030504020204" pitchFamily="34" charset="0"/>
              </a:rPr>
              <a:t>MASTERS DEGREE</a:t>
            </a:r>
          </a:p>
          <a:p>
            <a:pPr marL="180975" algn="just"/>
            <a:r>
              <a:rPr lang="en-US" sz="1050"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50" dirty="0" err="1">
                <a:latin typeface="Open Sans" panose="020B0606030504020204" pitchFamily="34" charset="0"/>
                <a:ea typeface="Open Sans" panose="020B0606030504020204" pitchFamily="34" charset="0"/>
                <a:cs typeface="Open Sans" panose="020B0606030504020204" pitchFamily="34" charset="0"/>
              </a:rPr>
              <a:t>indu</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stry</a:t>
            </a:r>
            <a:r>
              <a:rPr lang="en-US" sz="1050"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50" dirty="0" err="1">
                <a:latin typeface="Open Sans" panose="020B0606030504020204" pitchFamily="34" charset="0"/>
                <a:ea typeface="Open Sans" panose="020B0606030504020204" pitchFamily="34" charset="0"/>
                <a:cs typeface="Open Sans" panose="020B0606030504020204" pitchFamily="34" charset="0"/>
              </a:rPr>
              <a:t>te</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xt</a:t>
            </a:r>
            <a:r>
              <a:rPr lang="en-US" sz="1050"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fontAlgn="base">
              <a:lnSpc>
                <a:spcPct val="107000"/>
              </a:lnSpc>
            </a:pPr>
            <a:endParaRPr lang="en-US" sz="1100" b="1" dirty="0">
              <a:latin typeface="Open Sans" panose="020B0606030504020204" pitchFamily="34" charset="0"/>
              <a:ea typeface="Open Sans" panose="020B0606030504020204" pitchFamily="34" charset="0"/>
              <a:cs typeface="Open Sans" panose="020B0606030504020204" pitchFamily="34" charset="0"/>
            </a:endParaRPr>
          </a:p>
          <a:p>
            <a:pPr marL="171450" indent="-171450" fontAlgn="base">
              <a:lnSpc>
                <a:spcPct val="107000"/>
              </a:lnSpc>
              <a:buFont typeface="Wingdings" panose="05000000000000000000" pitchFamily="2" charset="2"/>
              <a:buChar char="§"/>
            </a:pPr>
            <a:r>
              <a:rPr lang="en-US" sz="1100" b="1" dirty="0">
                <a:solidFill>
                  <a:srgbClr val="DA1B61"/>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200" dirty="0">
                <a:latin typeface="Open Sans" panose="020B0606030504020204" pitchFamily="34" charset="0"/>
                <a:ea typeface="Open Sans" panose="020B0606030504020204" pitchFamily="34" charset="0"/>
                <a:cs typeface="Open Sans" panose="020B0606030504020204" pitchFamily="34" charset="0"/>
              </a:rPr>
              <a:t>| </a:t>
            </a:r>
            <a:r>
              <a:rPr lang="en-US" sz="1100" dirty="0">
                <a:latin typeface="Open Sans" panose="020B0606030504020204" pitchFamily="34" charset="0"/>
                <a:ea typeface="Open Sans" panose="020B0606030504020204" pitchFamily="34" charset="0"/>
                <a:cs typeface="Open Sans" panose="020B0606030504020204" pitchFamily="34" charset="0"/>
              </a:rPr>
              <a:t>Jan 2014 To Dec 2016</a:t>
            </a:r>
          </a:p>
          <a:p>
            <a:r>
              <a:rPr lang="en-US" sz="1100" dirty="0">
                <a:solidFill>
                  <a:srgbClr val="808080"/>
                </a:solidFill>
                <a:latin typeface="Open Sans" panose="020B0606030504020204" pitchFamily="34" charset="0"/>
                <a:ea typeface="Open Sans" panose="020B0606030504020204" pitchFamily="34" charset="0"/>
                <a:cs typeface="Open Sans" panose="020B0606030504020204" pitchFamily="34" charset="0"/>
              </a:rPr>
              <a:t>BACHELOR</a:t>
            </a:r>
          </a:p>
          <a:p>
            <a:pPr marL="180975" algn="just"/>
            <a:r>
              <a:rPr lang="en-US" sz="1050"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50" dirty="0" err="1">
                <a:latin typeface="Open Sans" panose="020B0606030504020204" pitchFamily="34" charset="0"/>
                <a:ea typeface="Open Sans" panose="020B0606030504020204" pitchFamily="34" charset="0"/>
                <a:cs typeface="Open Sans" panose="020B0606030504020204" pitchFamily="34" charset="0"/>
              </a:rPr>
              <a:t>indu</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stry</a:t>
            </a:r>
            <a:r>
              <a:rPr lang="en-US" sz="1050"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50" dirty="0" err="1">
                <a:latin typeface="Open Sans" panose="020B0606030504020204" pitchFamily="34" charset="0"/>
                <a:ea typeface="Open Sans" panose="020B0606030504020204" pitchFamily="34" charset="0"/>
                <a:cs typeface="Open Sans" panose="020B0606030504020204" pitchFamily="34" charset="0"/>
              </a:rPr>
              <a:t>te</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xt</a:t>
            </a:r>
            <a:r>
              <a:rPr lang="en-US" sz="1050"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sp>
        <p:nvSpPr>
          <p:cNvPr id="125" name="Subtitle 2">
            <a:extLst>
              <a:ext uri="{FF2B5EF4-FFF2-40B4-BE49-F238E27FC236}">
                <a16:creationId xmlns:a16="http://schemas.microsoft.com/office/drawing/2014/main" id="{6CADF61D-016C-4781-AFD3-AEAD3998C1B9}"/>
              </a:ext>
            </a:extLst>
          </p:cNvPr>
          <p:cNvSpPr/>
          <p:nvPr/>
        </p:nvSpPr>
        <p:spPr>
          <a:xfrm>
            <a:off x="2789955" y="2230666"/>
            <a:ext cx="4640119" cy="3280178"/>
          </a:xfrm>
          <a:prstGeom prst="rect">
            <a:avLst/>
          </a:prstGeom>
          <a:noFill/>
          <a:ln cap="flat">
            <a:noFill/>
            <a:prstDash val="solid"/>
          </a:ln>
        </p:spPr>
        <p:txBody>
          <a:bodyPr vert="horz" wrap="square" lIns="91440" tIns="45720" rIns="91440" bIns="45720" anchor="t" anchorCtr="0" compatLnSpc="0">
            <a:noAutofit/>
          </a:bodyPr>
          <a:lstStyle/>
          <a:p>
            <a:pPr marL="180975" indent="-180975">
              <a:buFont typeface="Wingdings" panose="05000000000000000000" pitchFamily="2" charset="2"/>
              <a:buChar char="§"/>
            </a:pPr>
            <a:r>
              <a:rPr lang="en-US" sz="1100" b="1" dirty="0">
                <a:solidFill>
                  <a:srgbClr val="DA1B61"/>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00" dirty="0">
              <a:solidFill>
                <a:srgbClr val="DA1B6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latin typeface="Open Sans" panose="020B0606030504020204" pitchFamily="34" charset="0"/>
                <a:ea typeface="Open Sans" panose="020B0606030504020204" pitchFamily="34" charset="0"/>
                <a:cs typeface="Open Sans" panose="020B0606030504020204" pitchFamily="34" charset="0"/>
              </a:rPr>
              <a:t>CMYK LTD | Jan 2030 To Dec 2032</a:t>
            </a:r>
          </a:p>
          <a:p>
            <a:pPr marL="180975" algn="just"/>
            <a:r>
              <a:rPr lang="en-US" sz="1050"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50" dirty="0" err="1">
                <a:latin typeface="Open Sans" panose="020B0606030504020204" pitchFamily="34" charset="0"/>
                <a:ea typeface="Open Sans" panose="020B0606030504020204" pitchFamily="34" charset="0"/>
                <a:cs typeface="Open Sans" panose="020B0606030504020204" pitchFamily="34" charset="0"/>
              </a:rPr>
              <a:t>indu</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stry</a:t>
            </a:r>
            <a:r>
              <a:rPr lang="en-US" sz="1050"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50" dirty="0" err="1">
                <a:latin typeface="Open Sans" panose="020B0606030504020204" pitchFamily="34" charset="0"/>
                <a:ea typeface="Open Sans" panose="020B0606030504020204" pitchFamily="34" charset="0"/>
                <a:cs typeface="Open Sans" panose="020B0606030504020204" pitchFamily="34" charset="0"/>
              </a:rPr>
              <a:t>te</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xt</a:t>
            </a:r>
            <a:r>
              <a:rPr lang="en-US" sz="1050"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80975"/>
            <a:endParaRPr lang="fr-FR" sz="1100" dirty="0">
              <a:latin typeface="Open Sans" panose="020B0606030504020204" pitchFamily="34" charset="0"/>
              <a:ea typeface="Open Sans" panose="020B0606030504020204" pitchFamily="34" charset="0"/>
              <a:cs typeface="Open Sans" panose="020B0606030504020204" pitchFamily="34" charset="0"/>
            </a:endParaRPr>
          </a:p>
          <a:p>
            <a:pPr marL="180975" indent="-180975">
              <a:buFont typeface="Wingdings" panose="05000000000000000000" pitchFamily="2" charset="2"/>
              <a:buChar char="§"/>
            </a:pPr>
            <a:r>
              <a:rPr lang="en-US" sz="1100" b="1" dirty="0">
                <a:solidFill>
                  <a:srgbClr val="DA1B61"/>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00" dirty="0">
              <a:solidFill>
                <a:srgbClr val="DA1B6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latin typeface="Open Sans" panose="020B0606030504020204" pitchFamily="34" charset="0"/>
                <a:ea typeface="Open Sans" panose="020B0606030504020204" pitchFamily="34" charset="0"/>
                <a:cs typeface="Open Sans" panose="020B0606030504020204" pitchFamily="34" charset="0"/>
              </a:rPr>
              <a:t>CMYK LTD | Jan 2030 To Dec 2032</a:t>
            </a:r>
          </a:p>
          <a:p>
            <a:pPr marL="180975" algn="just"/>
            <a:r>
              <a:rPr lang="en-US" sz="1050"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50" dirty="0" err="1">
                <a:latin typeface="Open Sans" panose="020B0606030504020204" pitchFamily="34" charset="0"/>
                <a:ea typeface="Open Sans" panose="020B0606030504020204" pitchFamily="34" charset="0"/>
                <a:cs typeface="Open Sans" panose="020B0606030504020204" pitchFamily="34" charset="0"/>
              </a:rPr>
              <a:t>indu</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stry</a:t>
            </a:r>
            <a:r>
              <a:rPr lang="en-US" sz="1050"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50" dirty="0" err="1">
                <a:latin typeface="Open Sans" panose="020B0606030504020204" pitchFamily="34" charset="0"/>
                <a:ea typeface="Open Sans" panose="020B0606030504020204" pitchFamily="34" charset="0"/>
                <a:cs typeface="Open Sans" panose="020B0606030504020204" pitchFamily="34" charset="0"/>
              </a:rPr>
              <a:t>te</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xt</a:t>
            </a:r>
            <a:r>
              <a:rPr lang="en-US" sz="1050"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80975"/>
            <a:endParaRPr lang="fr-FR" sz="1100" dirty="0">
              <a:latin typeface="Open Sans" panose="020B0606030504020204" pitchFamily="34" charset="0"/>
              <a:ea typeface="Open Sans" panose="020B0606030504020204" pitchFamily="34" charset="0"/>
              <a:cs typeface="Open Sans" panose="020B0606030504020204" pitchFamily="34" charset="0"/>
            </a:endParaRPr>
          </a:p>
          <a:p>
            <a:pPr marL="180975" indent="-180975">
              <a:buFont typeface="Wingdings" panose="05000000000000000000" pitchFamily="2" charset="2"/>
              <a:buChar char="§"/>
            </a:pPr>
            <a:r>
              <a:rPr lang="en-US" sz="1100" b="1" dirty="0">
                <a:solidFill>
                  <a:srgbClr val="DA1B61"/>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00" dirty="0">
              <a:solidFill>
                <a:srgbClr val="DA1B6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latin typeface="Open Sans" panose="020B0606030504020204" pitchFamily="34" charset="0"/>
                <a:ea typeface="Open Sans" panose="020B0606030504020204" pitchFamily="34" charset="0"/>
                <a:cs typeface="Open Sans" panose="020B0606030504020204" pitchFamily="34" charset="0"/>
              </a:rPr>
              <a:t>CMYK LTD | Jan 2030 To Dec 2032</a:t>
            </a:r>
          </a:p>
          <a:p>
            <a:pPr marL="180975" algn="just"/>
            <a:r>
              <a:rPr lang="en-US" sz="1050"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50" dirty="0" err="1">
                <a:latin typeface="Open Sans" panose="020B0606030504020204" pitchFamily="34" charset="0"/>
                <a:ea typeface="Open Sans" panose="020B0606030504020204" pitchFamily="34" charset="0"/>
                <a:cs typeface="Open Sans" panose="020B0606030504020204" pitchFamily="34" charset="0"/>
              </a:rPr>
              <a:t>indu</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stry</a:t>
            </a:r>
            <a:r>
              <a:rPr lang="en-US" sz="1050"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50" dirty="0" err="1">
                <a:latin typeface="Open Sans" panose="020B0606030504020204" pitchFamily="34" charset="0"/>
                <a:ea typeface="Open Sans" panose="020B0606030504020204" pitchFamily="34" charset="0"/>
                <a:cs typeface="Open Sans" panose="020B0606030504020204" pitchFamily="34" charset="0"/>
              </a:rPr>
              <a:t>te</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xt</a:t>
            </a:r>
            <a:r>
              <a:rPr lang="en-US" sz="1050"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spTree>
    <p:extLst>
      <p:ext uri="{BB962C8B-B14F-4D97-AF65-F5344CB8AC3E}">
        <p14:creationId xmlns:p14="http://schemas.microsoft.com/office/powerpoint/2010/main" val="3254979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3E6A8DA4-C422-4AB8-B580-8C15FC3D7EC2}"/>
              </a:ext>
            </a:extLst>
          </p:cNvPr>
          <p:cNvSpPr/>
          <p:nvPr/>
        </p:nvSpPr>
        <p:spPr>
          <a:xfrm flipH="1">
            <a:off x="82683" y="0"/>
            <a:ext cx="7398655" cy="10688638"/>
          </a:xfrm>
          <a:custGeom>
            <a:avLst/>
            <a:gdLst>
              <a:gd name="connsiteX0" fmla="*/ 0 w 6856915"/>
              <a:gd name="connsiteY0" fmla="*/ 0 h 9906000"/>
              <a:gd name="connsiteX1" fmla="*/ 2369945 w 6856915"/>
              <a:gd name="connsiteY1" fmla="*/ 0 h 9906000"/>
              <a:gd name="connsiteX2" fmla="*/ 2388097 w 6856915"/>
              <a:gd name="connsiteY2" fmla="*/ 0 h 9906000"/>
              <a:gd name="connsiteX3" fmla="*/ 6856915 w 6856915"/>
              <a:gd name="connsiteY3" fmla="*/ 0 h 9906000"/>
              <a:gd name="connsiteX4" fmla="*/ 6856915 w 6856915"/>
              <a:gd name="connsiteY4" fmla="*/ 1945110 h 9906000"/>
              <a:gd name="connsiteX5" fmla="*/ 2388097 w 6856915"/>
              <a:gd name="connsiteY5" fmla="*/ 1945110 h 9906000"/>
              <a:gd name="connsiteX6" fmla="*/ 2388097 w 6856915"/>
              <a:gd name="connsiteY6" fmla="*/ 9906000 h 9906000"/>
              <a:gd name="connsiteX7" fmla="*/ 0 w 6856915"/>
              <a:gd name="connsiteY7" fmla="*/ 9906000 h 9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6915" h="9906000">
                <a:moveTo>
                  <a:pt x="0" y="0"/>
                </a:moveTo>
                <a:lnTo>
                  <a:pt x="2369945" y="0"/>
                </a:lnTo>
                <a:lnTo>
                  <a:pt x="2388097" y="0"/>
                </a:lnTo>
                <a:lnTo>
                  <a:pt x="6856915" y="0"/>
                </a:lnTo>
                <a:lnTo>
                  <a:pt x="6856915" y="1945110"/>
                </a:lnTo>
                <a:lnTo>
                  <a:pt x="2388097" y="1945110"/>
                </a:lnTo>
                <a:lnTo>
                  <a:pt x="2388097" y="9906000"/>
                </a:lnTo>
                <a:lnTo>
                  <a:pt x="0" y="9906000"/>
                </a:lnTo>
                <a:close/>
              </a:path>
            </a:pathLst>
          </a:custGeom>
          <a:solidFill>
            <a:srgbClr val="29374B"/>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432492"/>
            <a:endParaRPr lang="fr-FR" sz="1703" dirty="0">
              <a:solidFill>
                <a:prstClr val="white"/>
              </a:solidFill>
              <a:latin typeface="Calibri"/>
            </a:endParaRPr>
          </a:p>
        </p:txBody>
      </p:sp>
      <p:sp>
        <p:nvSpPr>
          <p:cNvPr id="2" name="Rectangle 1"/>
          <p:cNvSpPr/>
          <p:nvPr/>
        </p:nvSpPr>
        <p:spPr>
          <a:xfrm flipH="1">
            <a:off x="4894002" y="2098787"/>
            <a:ext cx="2590944" cy="8593171"/>
          </a:xfrm>
          <a:custGeom>
            <a:avLst/>
            <a:gdLst>
              <a:gd name="connsiteX0" fmla="*/ 0 w 2220686"/>
              <a:gd name="connsiteY0" fmla="*/ 0 h 6041912"/>
              <a:gd name="connsiteX1" fmla="*/ 2220686 w 2220686"/>
              <a:gd name="connsiteY1" fmla="*/ 0 h 6041912"/>
              <a:gd name="connsiteX2" fmla="*/ 2220686 w 2220686"/>
              <a:gd name="connsiteY2" fmla="*/ 6041912 h 6041912"/>
              <a:gd name="connsiteX3" fmla="*/ 0 w 2220686"/>
              <a:gd name="connsiteY3" fmla="*/ 6041912 h 6041912"/>
              <a:gd name="connsiteX4" fmla="*/ 0 w 2220686"/>
              <a:gd name="connsiteY4" fmla="*/ 0 h 6041912"/>
              <a:gd name="connsiteX0" fmla="*/ 0 w 2220686"/>
              <a:gd name="connsiteY0" fmla="*/ 864973 h 6906885"/>
              <a:gd name="connsiteX1" fmla="*/ 2208329 w 2220686"/>
              <a:gd name="connsiteY1" fmla="*/ 0 h 6906885"/>
              <a:gd name="connsiteX2" fmla="*/ 2220686 w 2220686"/>
              <a:gd name="connsiteY2" fmla="*/ 6906885 h 6906885"/>
              <a:gd name="connsiteX3" fmla="*/ 0 w 2220686"/>
              <a:gd name="connsiteY3" fmla="*/ 6906885 h 6906885"/>
              <a:gd name="connsiteX4" fmla="*/ 0 w 2220686"/>
              <a:gd name="connsiteY4" fmla="*/ 864973 h 6906885"/>
              <a:gd name="connsiteX0" fmla="*/ 0 w 2220686"/>
              <a:gd name="connsiteY0" fmla="*/ 864973 h 6906885"/>
              <a:gd name="connsiteX1" fmla="*/ 2216327 w 2220686"/>
              <a:gd name="connsiteY1" fmla="*/ 0 h 6906885"/>
              <a:gd name="connsiteX2" fmla="*/ 2220686 w 2220686"/>
              <a:gd name="connsiteY2" fmla="*/ 6906885 h 6906885"/>
              <a:gd name="connsiteX3" fmla="*/ 0 w 2220686"/>
              <a:gd name="connsiteY3" fmla="*/ 6906885 h 6906885"/>
              <a:gd name="connsiteX4" fmla="*/ 0 w 2220686"/>
              <a:gd name="connsiteY4" fmla="*/ 864973 h 6906885"/>
              <a:gd name="connsiteX0" fmla="*/ 0 w 2220686"/>
              <a:gd name="connsiteY0" fmla="*/ 867639 h 6909551"/>
              <a:gd name="connsiteX1" fmla="*/ 2218993 w 2220686"/>
              <a:gd name="connsiteY1" fmla="*/ 0 h 6909551"/>
              <a:gd name="connsiteX2" fmla="*/ 2220686 w 2220686"/>
              <a:gd name="connsiteY2" fmla="*/ 6909551 h 6909551"/>
              <a:gd name="connsiteX3" fmla="*/ 0 w 2220686"/>
              <a:gd name="connsiteY3" fmla="*/ 6909551 h 6909551"/>
              <a:gd name="connsiteX4" fmla="*/ 0 w 2220686"/>
              <a:gd name="connsiteY4" fmla="*/ 867639 h 6909551"/>
              <a:gd name="connsiteX0" fmla="*/ 0 w 2222052"/>
              <a:gd name="connsiteY0" fmla="*/ 634243 h 6676155"/>
              <a:gd name="connsiteX1" fmla="*/ 2221966 w 2222052"/>
              <a:gd name="connsiteY1" fmla="*/ 0 h 6676155"/>
              <a:gd name="connsiteX2" fmla="*/ 2220686 w 2222052"/>
              <a:gd name="connsiteY2" fmla="*/ 6676155 h 6676155"/>
              <a:gd name="connsiteX3" fmla="*/ 0 w 2222052"/>
              <a:gd name="connsiteY3" fmla="*/ 6676155 h 6676155"/>
              <a:gd name="connsiteX4" fmla="*/ 0 w 2222052"/>
              <a:gd name="connsiteY4" fmla="*/ 634243 h 6676155"/>
              <a:gd name="connsiteX0" fmla="*/ 0 w 2220686"/>
              <a:gd name="connsiteY0" fmla="*/ 1278701 h 7320613"/>
              <a:gd name="connsiteX1" fmla="*/ 2217825 w 2220686"/>
              <a:gd name="connsiteY1" fmla="*/ 0 h 7320613"/>
              <a:gd name="connsiteX2" fmla="*/ 2220686 w 2220686"/>
              <a:gd name="connsiteY2" fmla="*/ 7320613 h 7320613"/>
              <a:gd name="connsiteX3" fmla="*/ 0 w 2220686"/>
              <a:gd name="connsiteY3" fmla="*/ 7320613 h 7320613"/>
              <a:gd name="connsiteX4" fmla="*/ 0 w 2220686"/>
              <a:gd name="connsiteY4" fmla="*/ 1278701 h 7320613"/>
              <a:gd name="connsiteX0" fmla="*/ 0 w 2220686"/>
              <a:gd name="connsiteY0" fmla="*/ 1287236 h 7329148"/>
              <a:gd name="connsiteX1" fmla="*/ 2217825 w 2220686"/>
              <a:gd name="connsiteY1" fmla="*/ 8535 h 7329148"/>
              <a:gd name="connsiteX2" fmla="*/ 2220686 w 2220686"/>
              <a:gd name="connsiteY2" fmla="*/ 7329148 h 7329148"/>
              <a:gd name="connsiteX3" fmla="*/ 0 w 2220686"/>
              <a:gd name="connsiteY3" fmla="*/ 7329148 h 7329148"/>
              <a:gd name="connsiteX4" fmla="*/ 0 w 2220686"/>
              <a:gd name="connsiteY4" fmla="*/ 1287236 h 7329148"/>
              <a:gd name="connsiteX0" fmla="*/ 0 w 2220686"/>
              <a:gd name="connsiteY0" fmla="*/ 1288360 h 7330272"/>
              <a:gd name="connsiteX1" fmla="*/ 2217825 w 2220686"/>
              <a:gd name="connsiteY1" fmla="*/ 9659 h 7330272"/>
              <a:gd name="connsiteX2" fmla="*/ 2220686 w 2220686"/>
              <a:gd name="connsiteY2" fmla="*/ 7330272 h 7330272"/>
              <a:gd name="connsiteX3" fmla="*/ 0 w 2220686"/>
              <a:gd name="connsiteY3" fmla="*/ 7330272 h 7330272"/>
              <a:gd name="connsiteX4" fmla="*/ 0 w 2220686"/>
              <a:gd name="connsiteY4" fmla="*/ 1288360 h 7330272"/>
              <a:gd name="connsiteX0" fmla="*/ 0 w 2226024"/>
              <a:gd name="connsiteY0" fmla="*/ 553477 h 7348731"/>
              <a:gd name="connsiteX1" fmla="*/ 2223163 w 2226024"/>
              <a:gd name="connsiteY1" fmla="*/ 28118 h 7348731"/>
              <a:gd name="connsiteX2" fmla="*/ 2226024 w 2226024"/>
              <a:gd name="connsiteY2" fmla="*/ 7348731 h 7348731"/>
              <a:gd name="connsiteX3" fmla="*/ 5338 w 2226024"/>
              <a:gd name="connsiteY3" fmla="*/ 7348731 h 7348731"/>
              <a:gd name="connsiteX4" fmla="*/ 0 w 2226024"/>
              <a:gd name="connsiteY4" fmla="*/ 553477 h 7348731"/>
              <a:gd name="connsiteX0" fmla="*/ 0 w 2226024"/>
              <a:gd name="connsiteY0" fmla="*/ 553477 h 7348731"/>
              <a:gd name="connsiteX1" fmla="*/ 2223163 w 2226024"/>
              <a:gd name="connsiteY1" fmla="*/ 28118 h 7348731"/>
              <a:gd name="connsiteX2" fmla="*/ 2226024 w 2226024"/>
              <a:gd name="connsiteY2" fmla="*/ 7348731 h 7348731"/>
              <a:gd name="connsiteX3" fmla="*/ 5338 w 2226024"/>
              <a:gd name="connsiteY3" fmla="*/ 7348731 h 7348731"/>
              <a:gd name="connsiteX4" fmla="*/ 0 w 2226024"/>
              <a:gd name="connsiteY4" fmla="*/ 553477 h 7348731"/>
              <a:gd name="connsiteX0" fmla="*/ 0 w 2226024"/>
              <a:gd name="connsiteY0" fmla="*/ 396118 h 7191372"/>
              <a:gd name="connsiteX1" fmla="*/ 2223163 w 2226024"/>
              <a:gd name="connsiteY1" fmla="*/ 47404 h 7191372"/>
              <a:gd name="connsiteX2" fmla="*/ 2226024 w 2226024"/>
              <a:gd name="connsiteY2" fmla="*/ 7191372 h 7191372"/>
              <a:gd name="connsiteX3" fmla="*/ 5338 w 2226024"/>
              <a:gd name="connsiteY3" fmla="*/ 7191372 h 7191372"/>
              <a:gd name="connsiteX4" fmla="*/ 0 w 2226024"/>
              <a:gd name="connsiteY4" fmla="*/ 396118 h 7191372"/>
              <a:gd name="connsiteX0" fmla="*/ 0 w 2226024"/>
              <a:gd name="connsiteY0" fmla="*/ 467985 h 7263239"/>
              <a:gd name="connsiteX1" fmla="*/ 2217825 w 2226024"/>
              <a:gd name="connsiteY1" fmla="*/ 36143 h 7263239"/>
              <a:gd name="connsiteX2" fmla="*/ 2226024 w 2226024"/>
              <a:gd name="connsiteY2" fmla="*/ 7263239 h 7263239"/>
              <a:gd name="connsiteX3" fmla="*/ 5338 w 2226024"/>
              <a:gd name="connsiteY3" fmla="*/ 7263239 h 7263239"/>
              <a:gd name="connsiteX4" fmla="*/ 0 w 2226024"/>
              <a:gd name="connsiteY4" fmla="*/ 467985 h 7263239"/>
              <a:gd name="connsiteX0" fmla="*/ 0 w 2226024"/>
              <a:gd name="connsiteY0" fmla="*/ 448796 h 7244050"/>
              <a:gd name="connsiteX1" fmla="*/ 2217825 w 2226024"/>
              <a:gd name="connsiteY1" fmla="*/ 16954 h 7244050"/>
              <a:gd name="connsiteX2" fmla="*/ 2226024 w 2226024"/>
              <a:gd name="connsiteY2" fmla="*/ 7244050 h 7244050"/>
              <a:gd name="connsiteX3" fmla="*/ 5338 w 2226024"/>
              <a:gd name="connsiteY3" fmla="*/ 7244050 h 7244050"/>
              <a:gd name="connsiteX4" fmla="*/ 0 w 2226024"/>
              <a:gd name="connsiteY4" fmla="*/ 448796 h 7244050"/>
              <a:gd name="connsiteX0" fmla="*/ 0 w 2226024"/>
              <a:gd name="connsiteY0" fmla="*/ 541553 h 7336807"/>
              <a:gd name="connsiteX1" fmla="*/ 2217825 w 2226024"/>
              <a:gd name="connsiteY1" fmla="*/ 109711 h 7336807"/>
              <a:gd name="connsiteX2" fmla="*/ 2226024 w 2226024"/>
              <a:gd name="connsiteY2" fmla="*/ 7336807 h 7336807"/>
              <a:gd name="connsiteX3" fmla="*/ 5338 w 2226024"/>
              <a:gd name="connsiteY3" fmla="*/ 7336807 h 7336807"/>
              <a:gd name="connsiteX4" fmla="*/ 0 w 2226024"/>
              <a:gd name="connsiteY4" fmla="*/ 541553 h 7336807"/>
              <a:gd name="connsiteX0" fmla="*/ 0 w 2226024"/>
              <a:gd name="connsiteY0" fmla="*/ 820360 h 7246736"/>
              <a:gd name="connsiteX1" fmla="*/ 2217825 w 2226024"/>
              <a:gd name="connsiteY1" fmla="*/ 19640 h 7246736"/>
              <a:gd name="connsiteX2" fmla="*/ 2226024 w 2226024"/>
              <a:gd name="connsiteY2" fmla="*/ 7246736 h 7246736"/>
              <a:gd name="connsiteX3" fmla="*/ 5338 w 2226024"/>
              <a:gd name="connsiteY3" fmla="*/ 7246736 h 7246736"/>
              <a:gd name="connsiteX4" fmla="*/ 0 w 2226024"/>
              <a:gd name="connsiteY4" fmla="*/ 820360 h 7246736"/>
              <a:gd name="connsiteX0" fmla="*/ 0 w 2226024"/>
              <a:gd name="connsiteY0" fmla="*/ 800720 h 7227096"/>
              <a:gd name="connsiteX1" fmla="*/ 2217825 w 2226024"/>
              <a:gd name="connsiteY1" fmla="*/ 0 h 7227096"/>
              <a:gd name="connsiteX2" fmla="*/ 2226024 w 2226024"/>
              <a:gd name="connsiteY2" fmla="*/ 7227096 h 7227096"/>
              <a:gd name="connsiteX3" fmla="*/ 5338 w 2226024"/>
              <a:gd name="connsiteY3" fmla="*/ 7227096 h 7227096"/>
              <a:gd name="connsiteX4" fmla="*/ 0 w 2226024"/>
              <a:gd name="connsiteY4" fmla="*/ 800720 h 7227096"/>
              <a:gd name="connsiteX0" fmla="*/ 0 w 2226024"/>
              <a:gd name="connsiteY0" fmla="*/ 800720 h 7227096"/>
              <a:gd name="connsiteX1" fmla="*/ 2217825 w 2226024"/>
              <a:gd name="connsiteY1" fmla="*/ 0 h 7227096"/>
              <a:gd name="connsiteX2" fmla="*/ 2226024 w 2226024"/>
              <a:gd name="connsiteY2" fmla="*/ 7227096 h 7227096"/>
              <a:gd name="connsiteX3" fmla="*/ 5338 w 2226024"/>
              <a:gd name="connsiteY3" fmla="*/ 7227096 h 7227096"/>
              <a:gd name="connsiteX4" fmla="*/ 0 w 2226024"/>
              <a:gd name="connsiteY4" fmla="*/ 800720 h 7227096"/>
              <a:gd name="connsiteX0" fmla="*/ 0 w 2226024"/>
              <a:gd name="connsiteY0" fmla="*/ 800720 h 7227096"/>
              <a:gd name="connsiteX1" fmla="*/ 2217825 w 2226024"/>
              <a:gd name="connsiteY1" fmla="*/ 0 h 7227096"/>
              <a:gd name="connsiteX2" fmla="*/ 2226024 w 2226024"/>
              <a:gd name="connsiteY2" fmla="*/ 7227096 h 7227096"/>
              <a:gd name="connsiteX3" fmla="*/ 5338 w 2226024"/>
              <a:gd name="connsiteY3" fmla="*/ 7227096 h 7227096"/>
              <a:gd name="connsiteX4" fmla="*/ 0 w 2226024"/>
              <a:gd name="connsiteY4" fmla="*/ 800720 h 7227096"/>
              <a:gd name="connsiteX0" fmla="*/ 0 w 2226024"/>
              <a:gd name="connsiteY0" fmla="*/ 800720 h 7227096"/>
              <a:gd name="connsiteX1" fmla="*/ 2220426 w 2226024"/>
              <a:gd name="connsiteY1" fmla="*/ 0 h 7227096"/>
              <a:gd name="connsiteX2" fmla="*/ 2226024 w 2226024"/>
              <a:gd name="connsiteY2" fmla="*/ 7227096 h 7227096"/>
              <a:gd name="connsiteX3" fmla="*/ 5338 w 2226024"/>
              <a:gd name="connsiteY3" fmla="*/ 7227096 h 7227096"/>
              <a:gd name="connsiteX4" fmla="*/ 0 w 2226024"/>
              <a:gd name="connsiteY4" fmla="*/ 800720 h 7227096"/>
              <a:gd name="connsiteX0" fmla="*/ 0 w 2223170"/>
              <a:gd name="connsiteY0" fmla="*/ 800720 h 7229891"/>
              <a:gd name="connsiteX1" fmla="*/ 2220426 w 2223170"/>
              <a:gd name="connsiteY1" fmla="*/ 0 h 7229891"/>
              <a:gd name="connsiteX2" fmla="*/ 2223170 w 2223170"/>
              <a:gd name="connsiteY2" fmla="*/ 7229891 h 7229891"/>
              <a:gd name="connsiteX3" fmla="*/ 5338 w 2223170"/>
              <a:gd name="connsiteY3" fmla="*/ 7227096 h 7229891"/>
              <a:gd name="connsiteX4" fmla="*/ 0 w 2223170"/>
              <a:gd name="connsiteY4" fmla="*/ 800720 h 7229891"/>
              <a:gd name="connsiteX0" fmla="*/ 0 w 2226023"/>
              <a:gd name="connsiteY0" fmla="*/ 800720 h 7229891"/>
              <a:gd name="connsiteX1" fmla="*/ 2220426 w 2226023"/>
              <a:gd name="connsiteY1" fmla="*/ 0 h 7229891"/>
              <a:gd name="connsiteX2" fmla="*/ 2226023 w 2226023"/>
              <a:gd name="connsiteY2" fmla="*/ 7229891 h 7229891"/>
              <a:gd name="connsiteX3" fmla="*/ 5338 w 2226023"/>
              <a:gd name="connsiteY3" fmla="*/ 7227096 h 7229891"/>
              <a:gd name="connsiteX4" fmla="*/ 0 w 2226023"/>
              <a:gd name="connsiteY4" fmla="*/ 800720 h 7229891"/>
              <a:gd name="connsiteX0" fmla="*/ 0 w 2226023"/>
              <a:gd name="connsiteY0" fmla="*/ 800720 h 7229891"/>
              <a:gd name="connsiteX1" fmla="*/ 2220426 w 2226023"/>
              <a:gd name="connsiteY1" fmla="*/ 0 h 7229891"/>
              <a:gd name="connsiteX2" fmla="*/ 2226023 w 2226023"/>
              <a:gd name="connsiteY2" fmla="*/ 7229891 h 7229891"/>
              <a:gd name="connsiteX3" fmla="*/ 5338 w 2226023"/>
              <a:gd name="connsiteY3" fmla="*/ 7227096 h 7229891"/>
              <a:gd name="connsiteX4" fmla="*/ 0 w 2226023"/>
              <a:gd name="connsiteY4" fmla="*/ 800720 h 7229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023" h="7229891">
                <a:moveTo>
                  <a:pt x="0" y="800720"/>
                </a:moveTo>
                <a:cubicBezTo>
                  <a:pt x="630969" y="143435"/>
                  <a:pt x="1224765" y="66747"/>
                  <a:pt x="2220426" y="0"/>
                </a:cubicBezTo>
                <a:cubicBezTo>
                  <a:pt x="2220990" y="2303184"/>
                  <a:pt x="2225459" y="4926707"/>
                  <a:pt x="2226023" y="7229891"/>
                </a:cubicBezTo>
                <a:lnTo>
                  <a:pt x="5338" y="7227096"/>
                </a:lnTo>
                <a:cubicBezTo>
                  <a:pt x="3559" y="4962011"/>
                  <a:pt x="1779" y="3065805"/>
                  <a:pt x="0" y="800720"/>
                </a:cubicBezTo>
                <a:close/>
              </a:path>
            </a:pathLst>
          </a:custGeom>
          <a:solidFill>
            <a:srgbClr val="81A7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black"/>
              </a:solidFill>
              <a:latin typeface="Calibri"/>
            </a:endParaRPr>
          </a:p>
        </p:txBody>
      </p:sp>
      <p:sp>
        <p:nvSpPr>
          <p:cNvPr id="63" name="Freeform: Shape 62">
            <a:extLst>
              <a:ext uri="{FF2B5EF4-FFF2-40B4-BE49-F238E27FC236}">
                <a16:creationId xmlns:a16="http://schemas.microsoft.com/office/drawing/2014/main" id="{D158B5FC-76F6-4608-B3D7-34841136F64C}"/>
              </a:ext>
            </a:extLst>
          </p:cNvPr>
          <p:cNvSpPr/>
          <p:nvPr/>
        </p:nvSpPr>
        <p:spPr>
          <a:xfrm flipH="1">
            <a:off x="75306" y="9736970"/>
            <a:ext cx="7406032" cy="957625"/>
          </a:xfrm>
          <a:custGeom>
            <a:avLst/>
            <a:gdLst>
              <a:gd name="connsiteX0" fmla="*/ 6863752 w 6863752"/>
              <a:gd name="connsiteY0" fmla="*/ 0 h 887506"/>
              <a:gd name="connsiteX1" fmla="*/ 6863752 w 6863752"/>
              <a:gd name="connsiteY1" fmla="*/ 887506 h 887506"/>
              <a:gd name="connsiteX2" fmla="*/ 0 w 6863752"/>
              <a:gd name="connsiteY2" fmla="*/ 887506 h 887506"/>
              <a:gd name="connsiteX3" fmla="*/ 0 w 6863752"/>
              <a:gd name="connsiteY3" fmla="*/ 589375 h 887506"/>
              <a:gd name="connsiteX4" fmla="*/ 4439445 w 6863752"/>
              <a:gd name="connsiteY4" fmla="*/ 589375 h 887506"/>
              <a:gd name="connsiteX5" fmla="*/ 4439445 w 6863752"/>
              <a:gd name="connsiteY5" fmla="*/ 586298 h 887506"/>
              <a:gd name="connsiteX6" fmla="*/ 6767336 w 6863752"/>
              <a:gd name="connsiteY6" fmla="*/ 94398 h 88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3752" h="887506">
                <a:moveTo>
                  <a:pt x="6863752" y="0"/>
                </a:moveTo>
                <a:lnTo>
                  <a:pt x="6863752" y="887506"/>
                </a:lnTo>
                <a:lnTo>
                  <a:pt x="0" y="887506"/>
                </a:lnTo>
                <a:lnTo>
                  <a:pt x="0" y="589375"/>
                </a:lnTo>
                <a:lnTo>
                  <a:pt x="4439445" y="589375"/>
                </a:lnTo>
                <a:lnTo>
                  <a:pt x="4439445" y="586298"/>
                </a:lnTo>
                <a:cubicBezTo>
                  <a:pt x="5375296" y="580345"/>
                  <a:pt x="6240573" y="557649"/>
                  <a:pt x="6767336" y="94398"/>
                </a:cubicBezTo>
                <a:close/>
              </a:path>
            </a:pathLst>
          </a:custGeom>
          <a:solidFill>
            <a:srgbClr val="2937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pic>
        <p:nvPicPr>
          <p:cNvPr id="60" name="Picture 59">
            <a:extLst>
              <a:ext uri="{FF2B5EF4-FFF2-40B4-BE49-F238E27FC236}">
                <a16:creationId xmlns:a16="http://schemas.microsoft.com/office/drawing/2014/main" id="{D933F4AB-1269-4733-87E9-4F361B6DB1D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8"/>
          <a:stretch/>
        </p:blipFill>
        <p:spPr>
          <a:xfrm>
            <a:off x="5411047" y="235977"/>
            <a:ext cx="1729162" cy="1729162"/>
          </a:xfrm>
          <a:prstGeom prst="ellipse">
            <a:avLst/>
          </a:prstGeom>
          <a:noFill/>
          <a:ln w="31750" cmpd="sng">
            <a:solidFill>
              <a:schemeClr val="bg1"/>
            </a:solidFill>
            <a:prstDash val="solid"/>
          </a:ln>
        </p:spPr>
      </p:pic>
      <p:sp>
        <p:nvSpPr>
          <p:cNvPr id="61" name="Rectangle 60">
            <a:extLst>
              <a:ext uri="{FF2B5EF4-FFF2-40B4-BE49-F238E27FC236}">
                <a16:creationId xmlns:a16="http://schemas.microsoft.com/office/drawing/2014/main" id="{BEFC4B35-D29C-4CA6-BD59-CA35C3276046}"/>
              </a:ext>
            </a:extLst>
          </p:cNvPr>
          <p:cNvSpPr/>
          <p:nvPr/>
        </p:nvSpPr>
        <p:spPr>
          <a:xfrm>
            <a:off x="111925" y="1106630"/>
            <a:ext cx="4987833" cy="275702"/>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gn="ctr" defTabSz="432492" rtl="1">
              <a:lnSpc>
                <a:spcPct val="107000"/>
              </a:lnSpc>
              <a:spcAft>
                <a:spcPts val="738"/>
              </a:spcAft>
            </a:pPr>
            <a:r>
              <a:rPr lang="ar-MA" sz="1187" b="1" dirty="0">
                <a:solidFill>
                  <a:prstClr val="white"/>
                </a:solidFill>
                <a:latin typeface="Mothanna" panose="02000503000000000000" pitchFamily="2" charset="-78"/>
                <a:ea typeface="Times New Roman" panose="02020603050405020304" pitchFamily="18" charset="0"/>
                <a:cs typeface="Mothanna" panose="02000503000000000000" pitchFamily="2" charset="-78"/>
              </a:rPr>
              <a:t>مصـمم</a:t>
            </a:r>
            <a:r>
              <a:rPr lang="ar-DZ" sz="1187" b="1" dirty="0">
                <a:solidFill>
                  <a:prstClr val="white"/>
                </a:solidFill>
                <a:latin typeface="Mothanna" panose="02000503000000000000" pitchFamily="2" charset="-78"/>
                <a:ea typeface="Times New Roman" panose="02020603050405020304" pitchFamily="18" charset="0"/>
                <a:cs typeface="Mothanna" panose="02000503000000000000" pitchFamily="2" charset="-78"/>
              </a:rPr>
              <a:t>ة</a:t>
            </a:r>
            <a:r>
              <a:rPr lang="ar-MA" sz="1187" b="1" dirty="0">
                <a:solidFill>
                  <a:prstClr val="white"/>
                </a:solidFill>
                <a:latin typeface="Mothanna" panose="02000503000000000000" pitchFamily="2" charset="-78"/>
                <a:ea typeface="Times New Roman" panose="02020603050405020304" pitchFamily="18" charset="0"/>
                <a:cs typeface="Mothanna" panose="02000503000000000000" pitchFamily="2" charset="-78"/>
              </a:rPr>
              <a:t> جرافيـــك</a:t>
            </a:r>
            <a:endParaRPr lang="fr-FR" sz="1187" dirty="0">
              <a:solidFill>
                <a:prstClr val="white"/>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64" name="Rectangle 63">
            <a:extLst>
              <a:ext uri="{FF2B5EF4-FFF2-40B4-BE49-F238E27FC236}">
                <a16:creationId xmlns:a16="http://schemas.microsoft.com/office/drawing/2014/main" id="{D7403A43-155F-4DF3-9771-D70D112ED176}"/>
              </a:ext>
            </a:extLst>
          </p:cNvPr>
          <p:cNvSpPr/>
          <p:nvPr/>
        </p:nvSpPr>
        <p:spPr>
          <a:xfrm>
            <a:off x="81513" y="618306"/>
            <a:ext cx="5094083" cy="478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defTabSz="432492" rtl="1">
              <a:lnSpc>
                <a:spcPct val="80000"/>
              </a:lnSpc>
            </a:pPr>
            <a:r>
              <a:rPr lang="ar-DZ" sz="3884" dirty="0">
                <a:solidFill>
                  <a:prstClr val="white"/>
                </a:solidFill>
                <a:latin typeface="Mothanna" panose="02000503000000000000" pitchFamily="2" charset="-78"/>
                <a:ea typeface="Times New Roman" panose="02020603050405020304" pitchFamily="18" charset="0"/>
                <a:cs typeface="Mothanna" panose="02000503000000000000" pitchFamily="2" charset="-78"/>
              </a:rPr>
              <a:t>فاطمة يوسف باحلى</a:t>
            </a:r>
            <a:endParaRPr lang="fr-FR" sz="3884" dirty="0">
              <a:solidFill>
                <a:prstClr val="white"/>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82" name="Rectangle 81">
            <a:extLst>
              <a:ext uri="{FF2B5EF4-FFF2-40B4-BE49-F238E27FC236}">
                <a16:creationId xmlns:a16="http://schemas.microsoft.com/office/drawing/2014/main" id="{BD9A0BC9-6B96-49CD-9A21-D8549383450A}"/>
              </a:ext>
            </a:extLst>
          </p:cNvPr>
          <p:cNvSpPr/>
          <p:nvPr/>
        </p:nvSpPr>
        <p:spPr>
          <a:xfrm>
            <a:off x="5229903" y="9070359"/>
            <a:ext cx="2149965"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8686" algn="r" defTabSz="432492">
              <a:lnSpc>
                <a:spcPct val="107000"/>
              </a:lnSpc>
              <a:spcAft>
                <a:spcPts val="738"/>
              </a:spcAft>
            </a:pPr>
            <a:r>
              <a:rPr lang="ar-MA" sz="1511" b="1" dirty="0">
                <a:solidFill>
                  <a:srgbClr val="29374B"/>
                </a:solidFill>
                <a:latin typeface="Mothanna" panose="02000503000000000000" pitchFamily="2" charset="-78"/>
                <a:cs typeface="Mothanna" panose="02000503000000000000" pitchFamily="2" charset="-78"/>
              </a:rPr>
              <a:t>الإهتمامـات والهوايـات</a:t>
            </a:r>
            <a:endParaRPr lang="fr-FR" sz="1511" b="1" dirty="0">
              <a:solidFill>
                <a:srgbClr val="29374B"/>
              </a:solidFill>
              <a:latin typeface="Mothanna" panose="02000503000000000000" pitchFamily="2" charset="-78"/>
              <a:cs typeface="Mothanna" panose="02000503000000000000" pitchFamily="2" charset="-78"/>
            </a:endParaRPr>
          </a:p>
        </p:txBody>
      </p:sp>
      <p:sp>
        <p:nvSpPr>
          <p:cNvPr id="83" name="Rectangle 82">
            <a:extLst>
              <a:ext uri="{FF2B5EF4-FFF2-40B4-BE49-F238E27FC236}">
                <a16:creationId xmlns:a16="http://schemas.microsoft.com/office/drawing/2014/main" id="{D9DB5FF5-FA91-49A3-8047-A22DD132A196}"/>
              </a:ext>
            </a:extLst>
          </p:cNvPr>
          <p:cNvSpPr/>
          <p:nvPr/>
        </p:nvSpPr>
        <p:spPr>
          <a:xfrm>
            <a:off x="5488228" y="7427478"/>
            <a:ext cx="1891640" cy="3066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r" defTabSz="432492" rtl="1">
              <a:lnSpc>
                <a:spcPct val="107000"/>
              </a:lnSpc>
              <a:spcAft>
                <a:spcPts val="738"/>
              </a:spcAft>
              <a:buSzPct val="150000"/>
            </a:pPr>
            <a:r>
              <a:rPr lang="ar-DZ" sz="1511" b="1" dirty="0">
                <a:solidFill>
                  <a:srgbClr val="29374B"/>
                </a:solidFill>
                <a:latin typeface="Mothanna" panose="02000503000000000000" pitchFamily="2" charset="-78"/>
                <a:cs typeface="Mothanna" panose="02000503000000000000" pitchFamily="2" charset="-78"/>
              </a:rPr>
              <a:t>الإنجـازات</a:t>
            </a:r>
            <a:endParaRPr lang="ar-MA" sz="1511" b="1" dirty="0">
              <a:solidFill>
                <a:srgbClr val="29374B"/>
              </a:solidFill>
              <a:latin typeface="Mothanna" panose="02000503000000000000" pitchFamily="2" charset="-78"/>
              <a:cs typeface="Mothanna" panose="02000503000000000000" pitchFamily="2" charset="-78"/>
            </a:endParaRPr>
          </a:p>
        </p:txBody>
      </p:sp>
      <p:sp>
        <p:nvSpPr>
          <p:cNvPr id="84" name="Text Box 5">
            <a:extLst>
              <a:ext uri="{FF2B5EF4-FFF2-40B4-BE49-F238E27FC236}">
                <a16:creationId xmlns:a16="http://schemas.microsoft.com/office/drawing/2014/main" id="{BFE714C0-CAB7-44E5-B392-08B36A680655}"/>
              </a:ext>
            </a:extLst>
          </p:cNvPr>
          <p:cNvSpPr txBox="1">
            <a:spLocks noChangeArrowheads="1"/>
          </p:cNvSpPr>
          <p:nvPr/>
        </p:nvSpPr>
        <p:spPr bwMode="auto">
          <a:xfrm>
            <a:off x="5099758" y="4438819"/>
            <a:ext cx="2240940" cy="2356798"/>
          </a:xfrm>
          <a:prstGeom prst="snip1Rect">
            <a:avLst>
              <a:gd name="adj" fmla="val 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vert="horz" wrap="square" lIns="89469" tIns="44735" rIns="89469" bIns="44735" numCol="1" anchor="t" anchorCtr="0" compatLnSpc="1">
            <a:prstTxWarp prst="textNoShape">
              <a:avLst/>
            </a:prstTxWarp>
            <a:spAutoFit/>
          </a:bodyPr>
          <a:lstStyle/>
          <a:p>
            <a:pPr algn="just" defTabSz="432492" rtl="1"/>
            <a:r>
              <a:rPr lang="ar-MA" sz="1133" dirty="0">
                <a:solidFill>
                  <a:srgbClr val="29374B"/>
                </a:solidFill>
                <a:latin typeface="Mothanna" panose="02000503000000000000" pitchFamily="2" charset="-78"/>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مهتم بمجال الجرافيك وتصميم واجهات </a:t>
            </a:r>
            <a:r>
              <a:rPr lang="fr-FR" sz="1133" dirty="0">
                <a:solidFill>
                  <a:srgbClr val="29374B"/>
                </a:solidFill>
                <a:latin typeface="Mothanna" panose="02000503000000000000" pitchFamily="2" charset="-78"/>
                <a:cs typeface="Mothanna" panose="02000503000000000000" pitchFamily="2" charset="-78"/>
              </a:rPr>
              <a:t> </a:t>
            </a:r>
            <a:r>
              <a:rPr lang="ar-MA" sz="1133" dirty="0">
                <a:solidFill>
                  <a:srgbClr val="29374B"/>
                </a:solidFill>
                <a:latin typeface="Mothanna" panose="02000503000000000000" pitchFamily="2" charset="-78"/>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مهتم بمجال الجرافيك وتصميم واجهات ليكون موقع لمساعدة كل من لم يمكن بإنشاء سيرة ذاتية بمفرده. مهتم بمجال الجرافيك وتصميم واجهات </a:t>
            </a:r>
            <a:endParaRPr lang="fr-FR" sz="1133" dirty="0">
              <a:solidFill>
                <a:srgbClr val="29374B"/>
              </a:solidFill>
              <a:latin typeface="Mothanna" panose="02000503000000000000" pitchFamily="2" charset="-78"/>
              <a:cs typeface="Mothanna" panose="02000503000000000000" pitchFamily="2" charset="-78"/>
            </a:endParaRPr>
          </a:p>
        </p:txBody>
      </p:sp>
      <p:grpSp>
        <p:nvGrpSpPr>
          <p:cNvPr id="99" name="Group 98">
            <a:extLst>
              <a:ext uri="{FF2B5EF4-FFF2-40B4-BE49-F238E27FC236}">
                <a16:creationId xmlns:a16="http://schemas.microsoft.com/office/drawing/2014/main" id="{96D36895-2EF5-4B52-BCD0-888791011951}"/>
              </a:ext>
            </a:extLst>
          </p:cNvPr>
          <p:cNvGrpSpPr/>
          <p:nvPr/>
        </p:nvGrpSpPr>
        <p:grpSpPr>
          <a:xfrm>
            <a:off x="5171792" y="7831287"/>
            <a:ext cx="2183171" cy="969945"/>
            <a:chOff x="4657261" y="7485878"/>
            <a:chExt cx="2023316" cy="898924"/>
          </a:xfrm>
        </p:grpSpPr>
        <p:sp>
          <p:nvSpPr>
            <p:cNvPr id="110" name="Subtitle 2">
              <a:extLst>
                <a:ext uri="{FF2B5EF4-FFF2-40B4-BE49-F238E27FC236}">
                  <a16:creationId xmlns:a16="http://schemas.microsoft.com/office/drawing/2014/main" id="{0E682CF6-C147-49BE-9639-D22E3C7B5876}"/>
                </a:ext>
              </a:extLst>
            </p:cNvPr>
            <p:cNvSpPr/>
            <p:nvPr/>
          </p:nvSpPr>
          <p:spPr>
            <a:xfrm>
              <a:off x="4670482" y="7485878"/>
              <a:ext cx="2010095" cy="381820"/>
            </a:xfrm>
            <a:prstGeom prst="rect">
              <a:avLst/>
            </a:prstGeom>
            <a:noFill/>
            <a:ln cap="flat">
              <a:noFill/>
              <a:prstDash val="solid"/>
            </a:ln>
          </p:spPr>
          <p:txBody>
            <a:bodyPr vert="horz" wrap="square" lIns="84406" tIns="42203" rIns="84406" bIns="42203" anchor="t" anchorCtr="0" compatLnSpc="0">
              <a:spAutoFit/>
            </a:bodyPr>
            <a:lstStyle/>
            <a:p>
              <a:pPr algn="r" defTabSz="432492" rtl="1"/>
              <a:r>
                <a:rPr lang="ar-DZ" sz="1108" b="1" dirty="0">
                  <a:solidFill>
                    <a:srgbClr val="29374B"/>
                  </a:solidFill>
                  <a:latin typeface="Mothanna" panose="02000503000000000000" pitchFamily="2" charset="-78"/>
                  <a:ea typeface="Times New Roman" panose="02020603050405020304" pitchFamily="18" charset="0"/>
                  <a:cs typeface="Mothanna" panose="02000503000000000000" pitchFamily="2" charset="-78"/>
                </a:rPr>
                <a:t>25-11-2018</a:t>
              </a:r>
              <a:endParaRPr lang="fr-FR" sz="1108" b="1" dirty="0">
                <a:solidFill>
                  <a:srgbClr val="29374B"/>
                </a:solidFill>
                <a:latin typeface="Mothanna" panose="02000503000000000000" pitchFamily="2" charset="-78"/>
                <a:ea typeface="Tahoma" panose="020B0604030504040204" pitchFamily="34" charset="0"/>
                <a:cs typeface="Mothanna" panose="02000503000000000000" pitchFamily="2" charset="-78"/>
              </a:endParaRPr>
            </a:p>
            <a:p>
              <a:pPr marL="79132" indent="-79132" algn="r" defTabSz="432492" rtl="1"/>
              <a:r>
                <a:rPr lang="ar-DZ" sz="1108" dirty="0">
                  <a:solidFill>
                    <a:srgbClr val="29374B"/>
                  </a:solidFill>
                  <a:latin typeface="Mothanna" panose="02000503000000000000" pitchFamily="2" charset="-78"/>
                  <a:ea typeface="Times New Roman" panose="02020603050405020304" pitchFamily="18" charset="0"/>
                  <a:cs typeface="Mothanna" panose="02000503000000000000" pitchFamily="2" charset="-78"/>
                </a:rPr>
                <a:t>مشروع ,,,,,,, </a:t>
              </a:r>
              <a:r>
                <a:rPr lang="ar-MA" sz="1108" dirty="0">
                  <a:solidFill>
                    <a:srgbClr val="29374B"/>
                  </a:solidFill>
                  <a:latin typeface="Mothanna" panose="02000503000000000000" pitchFamily="2" charset="-78"/>
                  <a:ea typeface="Times New Roman" panose="02020603050405020304" pitchFamily="18" charset="0"/>
                  <a:cs typeface="Mothanna" panose="02000503000000000000" pitchFamily="2" charset="-78"/>
                </a:rPr>
                <a:t>:</a:t>
              </a:r>
              <a:r>
                <a:rPr lang="ar-DZ" sz="1108" dirty="0">
                  <a:solidFill>
                    <a:srgbClr val="29374B"/>
                  </a:solidFill>
                  <a:latin typeface="Mothanna" panose="02000503000000000000" pitchFamily="2" charset="-78"/>
                  <a:ea typeface="Times New Roman" panose="02020603050405020304" pitchFamily="18" charset="0"/>
                  <a:cs typeface="Mothanna" panose="02000503000000000000" pitchFamily="2" charset="-78"/>
                </a:rPr>
                <a:t> ,,,,,,,,,,,,,,,,,,,,,,,,,,,,,,,</a:t>
              </a:r>
              <a:endParaRPr lang="ar-MA" sz="1108" dirty="0">
                <a:solidFill>
                  <a:srgbClr val="29374B"/>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111" name="Subtitle 2">
              <a:extLst>
                <a:ext uri="{FF2B5EF4-FFF2-40B4-BE49-F238E27FC236}">
                  <a16:creationId xmlns:a16="http://schemas.microsoft.com/office/drawing/2014/main" id="{B3110F3C-2048-431A-B473-D5C34E295F0B}"/>
                </a:ext>
              </a:extLst>
            </p:cNvPr>
            <p:cNvSpPr/>
            <p:nvPr/>
          </p:nvSpPr>
          <p:spPr>
            <a:xfrm>
              <a:off x="4657261" y="8002982"/>
              <a:ext cx="2010095" cy="381820"/>
            </a:xfrm>
            <a:prstGeom prst="rect">
              <a:avLst/>
            </a:prstGeom>
            <a:noFill/>
            <a:ln cap="flat">
              <a:noFill/>
              <a:prstDash val="solid"/>
            </a:ln>
          </p:spPr>
          <p:txBody>
            <a:bodyPr vert="horz" wrap="square" lIns="84406" tIns="42203" rIns="84406" bIns="42203" anchor="t" anchorCtr="0" compatLnSpc="0">
              <a:spAutoFit/>
            </a:bodyPr>
            <a:lstStyle/>
            <a:p>
              <a:pPr algn="r" defTabSz="432492" rtl="1"/>
              <a:r>
                <a:rPr lang="ar-DZ" sz="1108" b="1" dirty="0">
                  <a:solidFill>
                    <a:srgbClr val="29374B"/>
                  </a:solidFill>
                  <a:latin typeface="Mothanna" panose="02000503000000000000" pitchFamily="2" charset="-78"/>
                  <a:ea typeface="Times New Roman" panose="02020603050405020304" pitchFamily="18" charset="0"/>
                  <a:cs typeface="Mothanna" panose="02000503000000000000" pitchFamily="2" charset="-78"/>
                </a:rPr>
                <a:t>25-11-2018</a:t>
              </a:r>
              <a:endParaRPr lang="fr-FR" sz="1108" b="1" dirty="0">
                <a:solidFill>
                  <a:srgbClr val="29374B"/>
                </a:solidFill>
                <a:latin typeface="Mothanna" panose="02000503000000000000" pitchFamily="2" charset="-78"/>
                <a:ea typeface="Tahoma" panose="020B0604030504040204" pitchFamily="34" charset="0"/>
                <a:cs typeface="Mothanna" panose="02000503000000000000" pitchFamily="2" charset="-78"/>
              </a:endParaRPr>
            </a:p>
            <a:p>
              <a:pPr marL="79132" indent="-79132" algn="r" defTabSz="432492" rtl="1"/>
              <a:r>
                <a:rPr lang="ar-DZ" sz="1108" dirty="0">
                  <a:solidFill>
                    <a:srgbClr val="29374B"/>
                  </a:solidFill>
                  <a:latin typeface="Mothanna" panose="02000503000000000000" pitchFamily="2" charset="-78"/>
                  <a:ea typeface="Times New Roman" panose="02020603050405020304" pitchFamily="18" charset="0"/>
                  <a:cs typeface="Mothanna" panose="02000503000000000000" pitchFamily="2" charset="-78"/>
                </a:rPr>
                <a:t>مشروع ,,,,,,, </a:t>
              </a:r>
              <a:r>
                <a:rPr lang="ar-MA" sz="1108" dirty="0">
                  <a:solidFill>
                    <a:srgbClr val="29374B"/>
                  </a:solidFill>
                  <a:latin typeface="Mothanna" panose="02000503000000000000" pitchFamily="2" charset="-78"/>
                  <a:ea typeface="Times New Roman" panose="02020603050405020304" pitchFamily="18" charset="0"/>
                  <a:cs typeface="Mothanna" panose="02000503000000000000" pitchFamily="2" charset="-78"/>
                </a:rPr>
                <a:t>:</a:t>
              </a:r>
              <a:r>
                <a:rPr lang="ar-DZ" sz="1108" dirty="0">
                  <a:solidFill>
                    <a:srgbClr val="29374B"/>
                  </a:solidFill>
                  <a:latin typeface="Mothanna" panose="02000503000000000000" pitchFamily="2" charset="-78"/>
                  <a:ea typeface="Times New Roman" panose="02020603050405020304" pitchFamily="18" charset="0"/>
                  <a:cs typeface="Mothanna" panose="02000503000000000000" pitchFamily="2" charset="-78"/>
                </a:rPr>
                <a:t>,,,,,,,,,,,,,,,,,,,,,,,,,,,,,,,</a:t>
              </a:r>
              <a:endParaRPr lang="ar-MA" sz="1108" dirty="0">
                <a:solidFill>
                  <a:srgbClr val="29374B"/>
                </a:solidFill>
                <a:latin typeface="Mothanna" panose="02000503000000000000" pitchFamily="2" charset="-78"/>
                <a:ea typeface="Times New Roman" panose="02020603050405020304" pitchFamily="18" charset="0"/>
                <a:cs typeface="Mothanna" panose="02000503000000000000" pitchFamily="2" charset="-78"/>
              </a:endParaRPr>
            </a:p>
          </p:txBody>
        </p:sp>
      </p:grpSp>
      <p:graphicFrame>
        <p:nvGraphicFramePr>
          <p:cNvPr id="118" name="Table 117">
            <a:extLst>
              <a:ext uri="{FF2B5EF4-FFF2-40B4-BE49-F238E27FC236}">
                <a16:creationId xmlns:a16="http://schemas.microsoft.com/office/drawing/2014/main" id="{04739459-A1BA-47B2-AA72-A35B370B7FE8}"/>
              </a:ext>
            </a:extLst>
          </p:cNvPr>
          <p:cNvGraphicFramePr>
            <a:graphicFrameLocks noGrp="1"/>
          </p:cNvGraphicFramePr>
          <p:nvPr/>
        </p:nvGraphicFramePr>
        <p:xfrm>
          <a:off x="5614620" y="9511865"/>
          <a:ext cx="1734596" cy="678585"/>
        </p:xfrm>
        <a:graphic>
          <a:graphicData uri="http://schemas.openxmlformats.org/drawingml/2006/table">
            <a:tbl>
              <a:tblPr firstRow="1" bandRow="1">
                <a:tableStyleId>{5C22544A-7EE6-4342-B048-85BDC9FD1C3A}</a:tableStyleId>
              </a:tblPr>
              <a:tblGrid>
                <a:gridCol w="1734596">
                  <a:extLst>
                    <a:ext uri="{9D8B030D-6E8A-4147-A177-3AD203B41FA5}">
                      <a16:colId xmlns:a16="http://schemas.microsoft.com/office/drawing/2014/main" val="1372251140"/>
                    </a:ext>
                  </a:extLst>
                </a:gridCol>
              </a:tblGrid>
              <a:tr h="678585">
                <a:tc>
                  <a:txBody>
                    <a:bodyPr/>
                    <a:lstStyle/>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rgbClr val="29374B"/>
                          </a:solidFill>
                          <a:latin typeface="Mothanna" panose="02000503000000000000" pitchFamily="2" charset="-78"/>
                          <a:ea typeface="+mn-ea"/>
                          <a:cs typeface="Mothanna" panose="02000503000000000000" pitchFamily="2" charset="-78"/>
                        </a:rPr>
                        <a:t>الق</a:t>
                      </a:r>
                      <a:r>
                        <a:rPr lang="ar-DZ" sz="1000" b="1" kern="1200" dirty="0">
                          <a:solidFill>
                            <a:srgbClr val="29374B"/>
                          </a:solidFill>
                          <a:latin typeface="Mothanna" panose="02000503000000000000" pitchFamily="2" charset="-78"/>
                          <a:ea typeface="+mn-ea"/>
                          <a:cs typeface="Mothanna" panose="02000503000000000000" pitchFamily="2" charset="-78"/>
                        </a:rPr>
                        <a:t>ـ</a:t>
                      </a:r>
                      <a:r>
                        <a:rPr lang="ar-MA" sz="1000" b="1" kern="1200" dirty="0">
                          <a:solidFill>
                            <a:srgbClr val="29374B"/>
                          </a:solidFill>
                          <a:latin typeface="Mothanna" panose="02000503000000000000" pitchFamily="2" charset="-78"/>
                          <a:ea typeface="+mn-ea"/>
                          <a:cs typeface="Mothanna" panose="02000503000000000000" pitchFamily="2" charset="-78"/>
                        </a:rPr>
                        <a:t>راءة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rgbClr val="29374B"/>
                          </a:solidFill>
                          <a:latin typeface="Mothanna" panose="02000503000000000000" pitchFamily="2" charset="-78"/>
                          <a:ea typeface="+mn-ea"/>
                          <a:cs typeface="Mothanna" panose="02000503000000000000" pitchFamily="2" charset="-78"/>
                        </a:rPr>
                        <a:t>الرياضـة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rgbClr val="29374B"/>
                          </a:solidFill>
                          <a:latin typeface="Mothanna" panose="02000503000000000000" pitchFamily="2" charset="-78"/>
                          <a:ea typeface="+mn-ea"/>
                          <a:cs typeface="Mothanna" panose="02000503000000000000" pitchFamily="2" charset="-78"/>
                        </a:rPr>
                        <a:t>السفــر</a:t>
                      </a: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sp>
        <p:nvSpPr>
          <p:cNvPr id="119" name="Rectangle 118">
            <a:extLst>
              <a:ext uri="{FF2B5EF4-FFF2-40B4-BE49-F238E27FC236}">
                <a16:creationId xmlns:a16="http://schemas.microsoft.com/office/drawing/2014/main" id="{556CE5AA-9B75-4344-A0E3-4A7E101A258B}"/>
              </a:ext>
            </a:extLst>
          </p:cNvPr>
          <p:cNvSpPr/>
          <p:nvPr/>
        </p:nvSpPr>
        <p:spPr>
          <a:xfrm>
            <a:off x="1736459" y="2339949"/>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defTabSz="432492"/>
            <a:r>
              <a:rPr lang="ar-MA" sz="1511" b="1" dirty="0">
                <a:solidFill>
                  <a:srgbClr val="29374B"/>
                </a:solidFill>
                <a:latin typeface="Mothanna" panose="02000503000000000000" pitchFamily="2" charset="-78"/>
                <a:ea typeface="Calibri" panose="020F0502020204030204" pitchFamily="34" charset="0"/>
                <a:cs typeface="Mothanna" panose="02000503000000000000" pitchFamily="2" charset="-78"/>
              </a:rPr>
              <a:t>المؤهلات التعليمية</a:t>
            </a:r>
            <a:endParaRPr lang="fr-FR" sz="1942" b="1" dirty="0">
              <a:solidFill>
                <a:srgbClr val="29374B"/>
              </a:solidFill>
              <a:latin typeface="Mothanna" panose="02000503000000000000" pitchFamily="2" charset="-78"/>
              <a:ea typeface="Calibri" panose="020F0502020204030204" pitchFamily="34" charset="0"/>
              <a:cs typeface="Mothanna" panose="02000503000000000000" pitchFamily="2" charset="-78"/>
            </a:endParaRPr>
          </a:p>
        </p:txBody>
      </p:sp>
      <p:grpSp>
        <p:nvGrpSpPr>
          <p:cNvPr id="120" name="Group 119">
            <a:extLst>
              <a:ext uri="{FF2B5EF4-FFF2-40B4-BE49-F238E27FC236}">
                <a16:creationId xmlns:a16="http://schemas.microsoft.com/office/drawing/2014/main" id="{11678DCF-87F8-4BD0-A4F0-05A90F99A741}"/>
              </a:ext>
            </a:extLst>
          </p:cNvPr>
          <p:cNvGrpSpPr/>
          <p:nvPr/>
        </p:nvGrpSpPr>
        <p:grpSpPr>
          <a:xfrm>
            <a:off x="75306" y="2864436"/>
            <a:ext cx="4631258" cy="1735521"/>
            <a:chOff x="2489428" y="3231055"/>
            <a:chExt cx="4292151" cy="1608444"/>
          </a:xfrm>
        </p:grpSpPr>
        <p:grpSp>
          <p:nvGrpSpPr>
            <p:cNvPr id="121" name="Group 120">
              <a:extLst>
                <a:ext uri="{FF2B5EF4-FFF2-40B4-BE49-F238E27FC236}">
                  <a16:creationId xmlns:a16="http://schemas.microsoft.com/office/drawing/2014/main" id="{5BCD928C-3AFA-43DE-8E58-32B8CA66C9CA}"/>
                </a:ext>
              </a:extLst>
            </p:cNvPr>
            <p:cNvGrpSpPr/>
            <p:nvPr/>
          </p:nvGrpSpPr>
          <p:grpSpPr>
            <a:xfrm>
              <a:off x="2495180" y="3231055"/>
              <a:ext cx="4286399" cy="1608444"/>
              <a:chOff x="108735" y="1072648"/>
              <a:chExt cx="4286399" cy="1608444"/>
            </a:xfrm>
          </p:grpSpPr>
          <p:sp>
            <p:nvSpPr>
              <p:cNvPr id="126" name="Subtitle 2">
                <a:extLst>
                  <a:ext uri="{FF2B5EF4-FFF2-40B4-BE49-F238E27FC236}">
                    <a16:creationId xmlns:a16="http://schemas.microsoft.com/office/drawing/2014/main" id="{35EFF20D-4218-4B88-913E-C5269784C2EC}"/>
                  </a:ext>
                </a:extLst>
              </p:cNvPr>
              <p:cNvSpPr/>
              <p:nvPr/>
            </p:nvSpPr>
            <p:spPr>
              <a:xfrm>
                <a:off x="108735" y="1073555"/>
                <a:ext cx="3521951" cy="388595"/>
              </a:xfrm>
              <a:prstGeom prst="rect">
                <a:avLst/>
              </a:prstGeom>
              <a:noFill/>
              <a:ln cap="flat">
                <a:noFill/>
                <a:prstDash val="solid"/>
              </a:ln>
            </p:spPr>
            <p:txBody>
              <a:bodyPr vert="horz" wrap="square" lIns="84406" tIns="42203" rIns="84406" bIns="42203" anchor="t" anchorCtr="0" compatLnSpc="0">
                <a:spAutoFit/>
              </a:bodyPr>
              <a:lstStyle/>
              <a:p>
                <a:pPr algn="r" defTabSz="432492" rtl="1" fontAlgn="base"/>
                <a:r>
                  <a:rPr lang="ar-DZ" sz="1133" b="1" dirty="0">
                    <a:solidFill>
                      <a:prstClr val="black"/>
                    </a:solidFill>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defTabSz="432492" rtl="1" fontAlgn="base">
                  <a:buFont typeface="Arial" panose="020B0604020202020204" pitchFamily="34" charset="0"/>
                  <a:buChar char="•"/>
                </a:pPr>
                <a:r>
                  <a:rPr lang="ar-DZ" sz="1133" dirty="0">
                    <a:solidFill>
                      <a:prstClr val="black"/>
                    </a:solidFill>
                    <a:latin typeface="Mothanna" panose="02000503000000000000" pitchFamily="2" charset="-78"/>
                    <a:cs typeface="Mothanna" panose="02000503000000000000" pitchFamily="2" charset="-78"/>
                  </a:rPr>
                  <a:t>الشعبة أو مجال التخصص</a:t>
                </a:r>
                <a:endParaRPr lang="fr-FR" sz="1133" dirty="0">
                  <a:solidFill>
                    <a:prstClr val="black"/>
                  </a:solidFill>
                  <a:latin typeface="Mothanna" panose="02000503000000000000" pitchFamily="2" charset="-78"/>
                  <a:cs typeface="Mothanna" panose="02000503000000000000" pitchFamily="2" charset="-78"/>
                </a:endParaRPr>
              </a:p>
            </p:txBody>
          </p:sp>
          <p:sp>
            <p:nvSpPr>
              <p:cNvPr id="127" name="Oval 126">
                <a:extLst>
                  <a:ext uri="{FF2B5EF4-FFF2-40B4-BE49-F238E27FC236}">
                    <a16:creationId xmlns:a16="http://schemas.microsoft.com/office/drawing/2014/main" id="{54A74C31-7A2E-46F3-BD9E-AB9677DB809A}"/>
                  </a:ext>
                </a:extLst>
              </p:cNvPr>
              <p:cNvSpPr/>
              <p:nvPr/>
            </p:nvSpPr>
            <p:spPr>
              <a:xfrm>
                <a:off x="3861387" y="1072648"/>
                <a:ext cx="528723" cy="504000"/>
              </a:xfrm>
              <a:prstGeom prst="ellipse">
                <a:avLst/>
              </a:prstGeom>
              <a:solidFill>
                <a:srgbClr val="2937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r>
                  <a:rPr lang="fr-MA" sz="755" b="1" i="1" dirty="0">
                    <a:solidFill>
                      <a:prstClr val="white"/>
                    </a:solidFill>
                    <a:latin typeface="Calibri"/>
                  </a:rPr>
                  <a:t>2014</a:t>
                </a:r>
              </a:p>
              <a:p>
                <a:pPr algn="ctr" defTabSz="432492"/>
                <a:r>
                  <a:rPr lang="fr-MA" sz="755" b="1" i="1" dirty="0">
                    <a:solidFill>
                      <a:prstClr val="white"/>
                    </a:solidFill>
                    <a:latin typeface="Calibri"/>
                  </a:rPr>
                  <a:t>2015</a:t>
                </a:r>
              </a:p>
            </p:txBody>
          </p:sp>
          <p:sp>
            <p:nvSpPr>
              <p:cNvPr id="128" name="Oval 127">
                <a:extLst>
                  <a:ext uri="{FF2B5EF4-FFF2-40B4-BE49-F238E27FC236}">
                    <a16:creationId xmlns:a16="http://schemas.microsoft.com/office/drawing/2014/main" id="{0982AA29-36AF-4E60-B3E9-AB8F10233062}"/>
                  </a:ext>
                </a:extLst>
              </p:cNvPr>
              <p:cNvSpPr/>
              <p:nvPr/>
            </p:nvSpPr>
            <p:spPr>
              <a:xfrm>
                <a:off x="3863899" y="1636593"/>
                <a:ext cx="528723" cy="504000"/>
              </a:xfrm>
              <a:prstGeom prst="ellipse">
                <a:avLst/>
              </a:prstGeom>
              <a:solidFill>
                <a:srgbClr val="2937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r>
                  <a:rPr lang="fr-MA" sz="755" b="1" i="1" dirty="0">
                    <a:solidFill>
                      <a:prstClr val="white"/>
                    </a:solidFill>
                    <a:latin typeface="Calibri"/>
                  </a:rPr>
                  <a:t>2014</a:t>
                </a:r>
              </a:p>
              <a:p>
                <a:pPr algn="ctr" defTabSz="432492"/>
                <a:r>
                  <a:rPr lang="fr-MA" sz="755" b="1" i="1" dirty="0">
                    <a:solidFill>
                      <a:prstClr val="white"/>
                    </a:solidFill>
                    <a:latin typeface="Calibri"/>
                  </a:rPr>
                  <a:t>2015</a:t>
                </a:r>
              </a:p>
            </p:txBody>
          </p:sp>
          <p:sp>
            <p:nvSpPr>
              <p:cNvPr id="129" name="Oval 128">
                <a:extLst>
                  <a:ext uri="{FF2B5EF4-FFF2-40B4-BE49-F238E27FC236}">
                    <a16:creationId xmlns:a16="http://schemas.microsoft.com/office/drawing/2014/main" id="{C331DBA8-0C40-4160-853F-32CD90DF01F3}"/>
                  </a:ext>
                </a:extLst>
              </p:cNvPr>
              <p:cNvSpPr/>
              <p:nvPr/>
            </p:nvSpPr>
            <p:spPr>
              <a:xfrm>
                <a:off x="3866411" y="2177092"/>
                <a:ext cx="528723" cy="504000"/>
              </a:xfrm>
              <a:prstGeom prst="ellipse">
                <a:avLst/>
              </a:prstGeom>
              <a:solidFill>
                <a:srgbClr val="2937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r>
                  <a:rPr lang="fr-MA" sz="755" b="1" i="1" dirty="0">
                    <a:solidFill>
                      <a:prstClr val="white"/>
                    </a:solidFill>
                    <a:latin typeface="Calibri"/>
                  </a:rPr>
                  <a:t>2014</a:t>
                </a:r>
              </a:p>
              <a:p>
                <a:pPr algn="ctr" defTabSz="432492"/>
                <a:r>
                  <a:rPr lang="fr-MA" sz="755" b="1" i="1" dirty="0">
                    <a:solidFill>
                      <a:prstClr val="white"/>
                    </a:solidFill>
                    <a:latin typeface="Calibri"/>
                  </a:rPr>
                  <a:t>2015</a:t>
                </a:r>
              </a:p>
            </p:txBody>
          </p:sp>
        </p:grpSp>
        <p:sp>
          <p:nvSpPr>
            <p:cNvPr id="124" name="Subtitle 2">
              <a:extLst>
                <a:ext uri="{FF2B5EF4-FFF2-40B4-BE49-F238E27FC236}">
                  <a16:creationId xmlns:a16="http://schemas.microsoft.com/office/drawing/2014/main" id="{0D73B20F-484E-4D69-B383-2A615D78B61C}"/>
                </a:ext>
              </a:extLst>
            </p:cNvPr>
            <p:cNvSpPr/>
            <p:nvPr/>
          </p:nvSpPr>
          <p:spPr>
            <a:xfrm>
              <a:off x="2489428" y="3752994"/>
              <a:ext cx="3534520" cy="388595"/>
            </a:xfrm>
            <a:prstGeom prst="rect">
              <a:avLst/>
            </a:prstGeom>
            <a:noFill/>
            <a:ln cap="flat">
              <a:noFill/>
              <a:prstDash val="solid"/>
            </a:ln>
          </p:spPr>
          <p:txBody>
            <a:bodyPr vert="horz" wrap="square" lIns="84406" tIns="42203" rIns="84406" bIns="42203" anchor="t" anchorCtr="0" compatLnSpc="0">
              <a:spAutoFit/>
            </a:bodyPr>
            <a:lstStyle/>
            <a:p>
              <a:pPr algn="r" defTabSz="432492" rtl="1" fontAlgn="base"/>
              <a:r>
                <a:rPr lang="ar-DZ" sz="1133" b="1" dirty="0">
                  <a:solidFill>
                    <a:prstClr val="black"/>
                  </a:solidFill>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defTabSz="432492" rtl="1" fontAlgn="base">
                <a:buFont typeface="Arial" panose="020B0604020202020204" pitchFamily="34" charset="0"/>
                <a:buChar char="•"/>
              </a:pPr>
              <a:r>
                <a:rPr lang="ar-DZ" sz="1133" dirty="0">
                  <a:solidFill>
                    <a:prstClr val="black"/>
                  </a:solidFill>
                  <a:latin typeface="Mothanna" panose="02000503000000000000" pitchFamily="2" charset="-78"/>
                  <a:cs typeface="Mothanna" panose="02000503000000000000" pitchFamily="2" charset="-78"/>
                </a:rPr>
                <a:t>الشعبة أو مجال التخصص</a:t>
              </a:r>
              <a:endParaRPr lang="fr-FR" sz="1133" dirty="0">
                <a:solidFill>
                  <a:prstClr val="black"/>
                </a:solidFill>
                <a:latin typeface="Mothanna" panose="02000503000000000000" pitchFamily="2" charset="-78"/>
                <a:cs typeface="Mothanna" panose="02000503000000000000" pitchFamily="2" charset="-78"/>
              </a:endParaRPr>
            </a:p>
          </p:txBody>
        </p:sp>
        <p:sp>
          <p:nvSpPr>
            <p:cNvPr id="125" name="Subtitle 2">
              <a:extLst>
                <a:ext uri="{FF2B5EF4-FFF2-40B4-BE49-F238E27FC236}">
                  <a16:creationId xmlns:a16="http://schemas.microsoft.com/office/drawing/2014/main" id="{D940E872-9F21-48D2-8949-6E42DD4159C6}"/>
                </a:ext>
              </a:extLst>
            </p:cNvPr>
            <p:cNvSpPr/>
            <p:nvPr/>
          </p:nvSpPr>
          <p:spPr>
            <a:xfrm>
              <a:off x="2495180" y="4274026"/>
              <a:ext cx="3535584" cy="388595"/>
            </a:xfrm>
            <a:prstGeom prst="rect">
              <a:avLst/>
            </a:prstGeom>
            <a:noFill/>
            <a:ln cap="flat">
              <a:noFill/>
              <a:prstDash val="solid"/>
            </a:ln>
          </p:spPr>
          <p:txBody>
            <a:bodyPr vert="horz" wrap="square" lIns="84406" tIns="42203" rIns="84406" bIns="42203" anchor="t" anchorCtr="0" compatLnSpc="0">
              <a:spAutoFit/>
            </a:bodyPr>
            <a:lstStyle/>
            <a:p>
              <a:pPr algn="r" defTabSz="432492" rtl="1" fontAlgn="base"/>
              <a:r>
                <a:rPr lang="ar-DZ" sz="1133" b="1" dirty="0">
                  <a:solidFill>
                    <a:prstClr val="black"/>
                  </a:solidFill>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defTabSz="432492" rtl="1" fontAlgn="base">
                <a:buFont typeface="Arial" panose="020B0604020202020204" pitchFamily="34" charset="0"/>
                <a:buChar char="•"/>
              </a:pPr>
              <a:r>
                <a:rPr lang="ar-DZ" sz="1133" dirty="0">
                  <a:solidFill>
                    <a:prstClr val="black"/>
                  </a:solidFill>
                  <a:latin typeface="Mothanna" panose="02000503000000000000" pitchFamily="2" charset="-78"/>
                  <a:cs typeface="Mothanna" panose="02000503000000000000" pitchFamily="2" charset="-78"/>
                </a:rPr>
                <a:t>الشعبة أو مجال التخصص</a:t>
              </a:r>
              <a:endParaRPr lang="fr-FR" sz="1133" dirty="0">
                <a:solidFill>
                  <a:prstClr val="black"/>
                </a:solidFill>
                <a:latin typeface="Mothanna" panose="02000503000000000000" pitchFamily="2" charset="-78"/>
                <a:cs typeface="Mothanna" panose="02000503000000000000" pitchFamily="2" charset="-78"/>
              </a:endParaRPr>
            </a:p>
          </p:txBody>
        </p:sp>
      </p:grpSp>
      <p:sp>
        <p:nvSpPr>
          <p:cNvPr id="130" name="Rectangle 129">
            <a:extLst>
              <a:ext uri="{FF2B5EF4-FFF2-40B4-BE49-F238E27FC236}">
                <a16:creationId xmlns:a16="http://schemas.microsoft.com/office/drawing/2014/main" id="{4230ECDA-5E1D-487D-B6FD-D6F7F45F183C}"/>
              </a:ext>
            </a:extLst>
          </p:cNvPr>
          <p:cNvSpPr/>
          <p:nvPr/>
        </p:nvSpPr>
        <p:spPr>
          <a:xfrm>
            <a:off x="1736459" y="4946786"/>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defTabSz="432492" rtl="1">
              <a:lnSpc>
                <a:spcPct val="107000"/>
              </a:lnSpc>
              <a:spcAft>
                <a:spcPts val="738"/>
              </a:spcAft>
              <a:buSzPct val="150000"/>
            </a:pPr>
            <a:r>
              <a:rPr lang="ar-MA" sz="1511" b="1" dirty="0">
                <a:solidFill>
                  <a:srgbClr val="29374B"/>
                </a:solidFill>
                <a:latin typeface="Mothanna" panose="02000503000000000000" pitchFamily="2" charset="-78"/>
                <a:cs typeface="Mothanna" panose="02000503000000000000" pitchFamily="2" charset="-78"/>
              </a:rPr>
              <a:t>خبـرات العمـل</a:t>
            </a:r>
          </a:p>
        </p:txBody>
      </p:sp>
      <p:grpSp>
        <p:nvGrpSpPr>
          <p:cNvPr id="131" name="Group 130">
            <a:extLst>
              <a:ext uri="{FF2B5EF4-FFF2-40B4-BE49-F238E27FC236}">
                <a16:creationId xmlns:a16="http://schemas.microsoft.com/office/drawing/2014/main" id="{9800059A-D601-4029-ADBC-5D357488F1B3}"/>
              </a:ext>
            </a:extLst>
          </p:cNvPr>
          <p:cNvGrpSpPr/>
          <p:nvPr/>
        </p:nvGrpSpPr>
        <p:grpSpPr>
          <a:xfrm>
            <a:off x="75306" y="5547913"/>
            <a:ext cx="4657567" cy="1717479"/>
            <a:chOff x="-1885896" y="6600311"/>
            <a:chExt cx="5211635" cy="1591723"/>
          </a:xfrm>
        </p:grpSpPr>
        <p:sp>
          <p:nvSpPr>
            <p:cNvPr id="132" name="Subtitle 2">
              <a:extLst>
                <a:ext uri="{FF2B5EF4-FFF2-40B4-BE49-F238E27FC236}">
                  <a16:creationId xmlns:a16="http://schemas.microsoft.com/office/drawing/2014/main" id="{BA7B3437-1E39-4D73-90E8-5AF756E41CA0}"/>
                </a:ext>
              </a:extLst>
            </p:cNvPr>
            <p:cNvSpPr/>
            <p:nvPr/>
          </p:nvSpPr>
          <p:spPr>
            <a:xfrm>
              <a:off x="-1877641" y="6600311"/>
              <a:ext cx="5203380" cy="865103"/>
            </a:xfrm>
            <a:prstGeom prst="rect">
              <a:avLst/>
            </a:prstGeom>
            <a:noFill/>
            <a:ln cap="flat">
              <a:noFill/>
              <a:prstDash val="solid"/>
            </a:ln>
          </p:spPr>
          <p:txBody>
            <a:bodyPr vert="horz" wrap="square" lIns="84406" tIns="42203" rIns="84406" bIns="42203" anchor="t" anchorCtr="0" compatLnSpc="0">
              <a:normAutofit/>
            </a:bodyPr>
            <a:lstStyle/>
            <a:p>
              <a:pPr marL="184995" indent="-184995" algn="r" defTabSz="432492" rtl="1">
                <a:buFont typeface="Wingdings" panose="05000000000000000000" pitchFamily="2" charset="2"/>
                <a:buChar char="§"/>
              </a:pPr>
              <a:r>
                <a:rPr lang="fr-FR"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a:t>
              </a:r>
              <a:r>
                <a:rPr lang="ar-MA"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إسم الشركة</a:t>
              </a:r>
              <a:r>
                <a:rPr lang="fr-MA" sz="1108" b="1" dirty="0">
                  <a:solidFill>
                    <a:prstClr val="black"/>
                  </a:solidFill>
                  <a:latin typeface="Calibri"/>
                  <a:ea typeface="Times New Roman" panose="02020603050405020304" pitchFamily="18" charset="0"/>
                  <a:cs typeface="Mothanna" panose="02000503000000000000" pitchFamily="2" charset="-78"/>
                </a:rPr>
                <a:t> </a:t>
              </a:r>
              <a:r>
                <a:rPr lang="fr-MA" sz="1108" dirty="0">
                  <a:solidFill>
                    <a:prstClr val="black"/>
                  </a:solidFill>
                  <a:latin typeface="Calibri"/>
                  <a:ea typeface="Times New Roman" panose="02020603050405020304" pitchFamily="18" charset="0"/>
                  <a:cs typeface="Mothanna" panose="02000503000000000000" pitchFamily="2" charset="-78"/>
                </a:rPr>
                <a:t>/</a:t>
              </a:r>
              <a:r>
                <a:rPr lang="fr-MA" sz="1108" b="1" dirty="0">
                  <a:solidFill>
                    <a:prstClr val="black"/>
                  </a:solidFill>
                  <a:latin typeface="Calibri"/>
                  <a:ea typeface="Times New Roman" panose="02020603050405020304" pitchFamily="18" charset="0"/>
                  <a:cs typeface="Mothanna" panose="02000503000000000000" pitchFamily="2" charset="-78"/>
                </a:rPr>
                <a:t> </a:t>
              </a:r>
              <a:r>
                <a:rPr lang="ar-MA"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08" b="1" dirty="0">
                <a:solidFill>
                  <a:prstClr val="black"/>
                </a:solidFill>
                <a:latin typeface="Mothanna" panose="02000503000000000000" pitchFamily="2" charset="-78"/>
                <a:ea typeface="Tahoma" panose="020B0604030504040204" pitchFamily="34" charset="0"/>
                <a:cs typeface="Mothanna" panose="02000503000000000000" pitchFamily="2" charset="-78"/>
              </a:endParaRPr>
            </a:p>
            <a:p>
              <a:pPr algn="r" defTabSz="432492" rtl="1"/>
              <a:r>
                <a:rPr lang="ar-MA" sz="1108" dirty="0">
                  <a:solidFill>
                    <a:prstClr val="black"/>
                  </a:solidFill>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defTabSz="432492" rtl="1"/>
              <a:r>
                <a:rPr lang="ar-MA" sz="1015"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defTabSz="432492" rtl="1"/>
              <a:r>
                <a:rPr lang="ar-MA" sz="1015"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solidFill>
                  <a:prstClr val="black"/>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140" name="Subtitle 2">
              <a:extLst>
                <a:ext uri="{FF2B5EF4-FFF2-40B4-BE49-F238E27FC236}">
                  <a16:creationId xmlns:a16="http://schemas.microsoft.com/office/drawing/2014/main" id="{538A428F-C805-4527-917D-CC98E8DEC532}"/>
                </a:ext>
              </a:extLst>
            </p:cNvPr>
            <p:cNvSpPr/>
            <p:nvPr/>
          </p:nvSpPr>
          <p:spPr>
            <a:xfrm>
              <a:off x="-1885896" y="7523487"/>
              <a:ext cx="5211635" cy="668547"/>
            </a:xfrm>
            <a:prstGeom prst="rect">
              <a:avLst/>
            </a:prstGeom>
            <a:noFill/>
            <a:ln cap="flat">
              <a:noFill/>
              <a:prstDash val="solid"/>
            </a:ln>
          </p:spPr>
          <p:txBody>
            <a:bodyPr vert="horz" wrap="square" lIns="84406" tIns="42203" rIns="84406" bIns="42203" anchor="t" anchorCtr="0" compatLnSpc="0">
              <a:spAutoFit/>
            </a:bodyPr>
            <a:lstStyle/>
            <a:p>
              <a:pPr marL="184995" indent="-184995" algn="r" defTabSz="432492" rtl="1">
                <a:buFont typeface="Wingdings" panose="05000000000000000000" pitchFamily="2" charset="2"/>
                <a:buChar char="§"/>
              </a:pPr>
              <a:r>
                <a:rPr lang="fr-FR"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a:t>
              </a:r>
              <a:r>
                <a:rPr lang="ar-MA"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إسم الشركة</a:t>
              </a:r>
              <a:r>
                <a:rPr lang="fr-MA" sz="1108" b="1" dirty="0">
                  <a:solidFill>
                    <a:prstClr val="black"/>
                  </a:solidFill>
                  <a:latin typeface="Calibri"/>
                  <a:ea typeface="Times New Roman" panose="02020603050405020304" pitchFamily="18" charset="0"/>
                  <a:cs typeface="Mothanna" panose="02000503000000000000" pitchFamily="2" charset="-78"/>
                </a:rPr>
                <a:t> </a:t>
              </a:r>
              <a:r>
                <a:rPr lang="fr-MA" sz="1108" dirty="0">
                  <a:solidFill>
                    <a:prstClr val="black"/>
                  </a:solidFill>
                  <a:latin typeface="Calibri"/>
                  <a:ea typeface="Times New Roman" panose="02020603050405020304" pitchFamily="18" charset="0"/>
                  <a:cs typeface="Mothanna" panose="02000503000000000000" pitchFamily="2" charset="-78"/>
                </a:rPr>
                <a:t>/</a:t>
              </a:r>
              <a:r>
                <a:rPr lang="fr-MA" sz="1108" b="1" dirty="0">
                  <a:solidFill>
                    <a:prstClr val="black"/>
                  </a:solidFill>
                  <a:latin typeface="Calibri"/>
                  <a:ea typeface="Times New Roman" panose="02020603050405020304" pitchFamily="18" charset="0"/>
                  <a:cs typeface="Mothanna" panose="02000503000000000000" pitchFamily="2" charset="-78"/>
                </a:rPr>
                <a:t> </a:t>
              </a:r>
              <a:r>
                <a:rPr lang="ar-MA"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08" b="1" dirty="0">
                <a:solidFill>
                  <a:prstClr val="black"/>
                </a:solidFill>
                <a:latin typeface="Mothanna" panose="02000503000000000000" pitchFamily="2" charset="-78"/>
                <a:ea typeface="Tahoma" panose="020B0604030504040204" pitchFamily="34" charset="0"/>
                <a:cs typeface="Mothanna" panose="02000503000000000000" pitchFamily="2" charset="-78"/>
              </a:endParaRPr>
            </a:p>
            <a:p>
              <a:pPr algn="r" defTabSz="432492" rtl="1"/>
              <a:r>
                <a:rPr lang="ar-MA" sz="1108" dirty="0">
                  <a:solidFill>
                    <a:prstClr val="black"/>
                  </a:solidFill>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defTabSz="432492" rtl="1"/>
              <a:r>
                <a:rPr lang="ar-MA" sz="1015"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defTabSz="432492" rtl="1"/>
              <a:r>
                <a:rPr lang="ar-MA" sz="1015"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solidFill>
                  <a:prstClr val="black"/>
                </a:solidFill>
                <a:latin typeface="Mothanna" panose="02000503000000000000" pitchFamily="2" charset="-78"/>
                <a:ea typeface="Times New Roman" panose="02020603050405020304" pitchFamily="18" charset="0"/>
                <a:cs typeface="Mothanna" panose="02000503000000000000" pitchFamily="2" charset="-78"/>
              </a:endParaRPr>
            </a:p>
          </p:txBody>
        </p:sp>
      </p:grpSp>
      <p:sp>
        <p:nvSpPr>
          <p:cNvPr id="142" name="Rectangle 141">
            <a:extLst>
              <a:ext uri="{FF2B5EF4-FFF2-40B4-BE49-F238E27FC236}">
                <a16:creationId xmlns:a16="http://schemas.microsoft.com/office/drawing/2014/main" id="{86030136-0804-4163-9182-7C8D98A7DA39}"/>
              </a:ext>
            </a:extLst>
          </p:cNvPr>
          <p:cNvSpPr/>
          <p:nvPr/>
        </p:nvSpPr>
        <p:spPr>
          <a:xfrm>
            <a:off x="1736459" y="7731254"/>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defTabSz="432492" rtl="1">
              <a:lnSpc>
                <a:spcPct val="107000"/>
              </a:lnSpc>
              <a:spcAft>
                <a:spcPts val="738"/>
              </a:spcAft>
              <a:buSzPct val="150000"/>
            </a:pPr>
            <a:r>
              <a:rPr lang="ar-MA" sz="1511" b="1" dirty="0">
                <a:solidFill>
                  <a:srgbClr val="29374B"/>
                </a:solidFill>
                <a:latin typeface="Mothanna" panose="02000503000000000000" pitchFamily="2" charset="-78"/>
                <a:cs typeface="Mothanna" panose="02000503000000000000" pitchFamily="2" charset="-78"/>
              </a:rPr>
              <a:t>المه</a:t>
            </a:r>
            <a:r>
              <a:rPr lang="ar-DZ" sz="1511" b="1" dirty="0">
                <a:solidFill>
                  <a:srgbClr val="29374B"/>
                </a:solidFill>
                <a:latin typeface="Mothanna" panose="02000503000000000000" pitchFamily="2" charset="-78"/>
                <a:cs typeface="Mothanna" panose="02000503000000000000" pitchFamily="2" charset="-78"/>
              </a:rPr>
              <a:t>ــ</a:t>
            </a:r>
            <a:r>
              <a:rPr lang="ar-MA" sz="1511" b="1" dirty="0">
                <a:solidFill>
                  <a:srgbClr val="29374B"/>
                </a:solidFill>
                <a:latin typeface="Mothanna" panose="02000503000000000000" pitchFamily="2" charset="-78"/>
                <a:cs typeface="Mothanna" panose="02000503000000000000" pitchFamily="2" charset="-78"/>
              </a:rPr>
              <a:t>ارات</a:t>
            </a:r>
            <a:r>
              <a:rPr lang="fr-FR" sz="1511" b="1" dirty="0">
                <a:solidFill>
                  <a:srgbClr val="29374B"/>
                </a:solidFill>
                <a:latin typeface="Mothanna" panose="02000503000000000000" pitchFamily="2" charset="-78"/>
                <a:cs typeface="Mothanna" panose="02000503000000000000" pitchFamily="2" charset="-78"/>
              </a:rPr>
              <a:t> </a:t>
            </a:r>
          </a:p>
        </p:txBody>
      </p:sp>
      <p:sp>
        <p:nvSpPr>
          <p:cNvPr id="143" name="Rectangle 142">
            <a:extLst>
              <a:ext uri="{FF2B5EF4-FFF2-40B4-BE49-F238E27FC236}">
                <a16:creationId xmlns:a16="http://schemas.microsoft.com/office/drawing/2014/main" id="{E828F3C7-7D1C-46FE-AE1D-C6ABFA38EAE2}"/>
              </a:ext>
            </a:extLst>
          </p:cNvPr>
          <p:cNvSpPr/>
          <p:nvPr/>
        </p:nvSpPr>
        <p:spPr>
          <a:xfrm>
            <a:off x="75306" y="7743869"/>
            <a:ext cx="240659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defTabSz="432492" rtl="1">
              <a:lnSpc>
                <a:spcPct val="107000"/>
              </a:lnSpc>
              <a:spcAft>
                <a:spcPts val="738"/>
              </a:spcAft>
              <a:buSzPct val="150000"/>
            </a:pPr>
            <a:r>
              <a:rPr lang="ar-MA" sz="1511" b="1" dirty="0">
                <a:solidFill>
                  <a:srgbClr val="29374B"/>
                </a:solidFill>
                <a:latin typeface="Mothanna" panose="02000503000000000000" pitchFamily="2" charset="-78"/>
                <a:cs typeface="Mothanna" panose="02000503000000000000" pitchFamily="2" charset="-78"/>
              </a:rPr>
              <a:t>ال</a:t>
            </a:r>
            <a:r>
              <a:rPr lang="ar-DZ" sz="1511" b="1" dirty="0">
                <a:solidFill>
                  <a:srgbClr val="29374B"/>
                </a:solidFill>
                <a:latin typeface="Mothanna" panose="02000503000000000000" pitchFamily="2" charset="-78"/>
                <a:cs typeface="Mothanna" panose="02000503000000000000" pitchFamily="2" charset="-78"/>
              </a:rPr>
              <a:t>لغــات</a:t>
            </a:r>
            <a:r>
              <a:rPr lang="fr-FR" sz="1511" b="1" dirty="0">
                <a:solidFill>
                  <a:srgbClr val="29374B"/>
                </a:solidFill>
                <a:latin typeface="Mothanna" panose="02000503000000000000" pitchFamily="2" charset="-78"/>
                <a:cs typeface="Mothanna" panose="02000503000000000000" pitchFamily="2" charset="-78"/>
              </a:rPr>
              <a:t> </a:t>
            </a:r>
          </a:p>
        </p:txBody>
      </p:sp>
      <p:grpSp>
        <p:nvGrpSpPr>
          <p:cNvPr id="72" name="Group 71">
            <a:extLst>
              <a:ext uri="{FF2B5EF4-FFF2-40B4-BE49-F238E27FC236}">
                <a16:creationId xmlns:a16="http://schemas.microsoft.com/office/drawing/2014/main" id="{80167C9F-2E83-45A1-9807-5F345BFA68D2}"/>
              </a:ext>
            </a:extLst>
          </p:cNvPr>
          <p:cNvGrpSpPr/>
          <p:nvPr/>
        </p:nvGrpSpPr>
        <p:grpSpPr>
          <a:xfrm>
            <a:off x="5408961" y="2793079"/>
            <a:ext cx="1605766" cy="1527112"/>
            <a:chOff x="4429518" y="2597302"/>
            <a:chExt cx="1488190" cy="1415295"/>
          </a:xfrm>
        </p:grpSpPr>
        <p:grpSp>
          <p:nvGrpSpPr>
            <p:cNvPr id="73" name="Group 72">
              <a:extLst>
                <a:ext uri="{FF2B5EF4-FFF2-40B4-BE49-F238E27FC236}">
                  <a16:creationId xmlns:a16="http://schemas.microsoft.com/office/drawing/2014/main" id="{EF09AB72-6131-4D25-90D1-D75A79655A2F}"/>
                </a:ext>
              </a:extLst>
            </p:cNvPr>
            <p:cNvGrpSpPr/>
            <p:nvPr/>
          </p:nvGrpSpPr>
          <p:grpSpPr>
            <a:xfrm>
              <a:off x="4429518" y="2597302"/>
              <a:ext cx="1488190" cy="1135068"/>
              <a:chOff x="1434888" y="896258"/>
              <a:chExt cx="1488190" cy="1135068"/>
            </a:xfrm>
          </p:grpSpPr>
          <p:grpSp>
            <p:nvGrpSpPr>
              <p:cNvPr id="88" name="Group 87">
                <a:extLst>
                  <a:ext uri="{FF2B5EF4-FFF2-40B4-BE49-F238E27FC236}">
                    <a16:creationId xmlns:a16="http://schemas.microsoft.com/office/drawing/2014/main" id="{643C9065-AD72-49F8-9440-90BEC6A8639F}"/>
                  </a:ext>
                </a:extLst>
              </p:cNvPr>
              <p:cNvGrpSpPr/>
              <p:nvPr/>
            </p:nvGrpSpPr>
            <p:grpSpPr>
              <a:xfrm>
                <a:off x="1434888" y="896258"/>
                <a:ext cx="1488190" cy="1135068"/>
                <a:chOff x="1434888" y="896258"/>
                <a:chExt cx="1488190" cy="1135068"/>
              </a:xfrm>
            </p:grpSpPr>
            <p:grpSp>
              <p:nvGrpSpPr>
                <p:cNvPr id="90" name="Group 89">
                  <a:extLst>
                    <a:ext uri="{FF2B5EF4-FFF2-40B4-BE49-F238E27FC236}">
                      <a16:creationId xmlns:a16="http://schemas.microsoft.com/office/drawing/2014/main" id="{5577C84D-CFDA-4C35-B112-6D1466FBCCB5}"/>
                    </a:ext>
                  </a:extLst>
                </p:cNvPr>
                <p:cNvGrpSpPr/>
                <p:nvPr/>
              </p:nvGrpSpPr>
              <p:grpSpPr>
                <a:xfrm>
                  <a:off x="1434888" y="937145"/>
                  <a:ext cx="1149877" cy="1086681"/>
                  <a:chOff x="-98918" y="939365"/>
                  <a:chExt cx="1149877" cy="1086681"/>
                </a:xfrm>
              </p:grpSpPr>
              <p:sp>
                <p:nvSpPr>
                  <p:cNvPr id="94" name="Rectangle 93">
                    <a:extLst>
                      <a:ext uri="{FF2B5EF4-FFF2-40B4-BE49-F238E27FC236}">
                        <a16:creationId xmlns:a16="http://schemas.microsoft.com/office/drawing/2014/main" id="{424DD80E-093B-48A5-A447-30A3B775E8D3}"/>
                      </a:ext>
                    </a:extLst>
                  </p:cNvPr>
                  <p:cNvSpPr/>
                  <p:nvPr/>
                </p:nvSpPr>
                <p:spPr>
                  <a:xfrm>
                    <a:off x="80555" y="1873323"/>
                    <a:ext cx="964172" cy="15272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93319" rtl="1">
                      <a:lnSpc>
                        <a:spcPct val="107000"/>
                      </a:lnSpc>
                      <a:spcAft>
                        <a:spcPts val="738"/>
                      </a:spcAft>
                    </a:pPr>
                    <a:r>
                      <a:rPr lang="ar-DZ" sz="1079" dirty="0">
                        <a:solidFill>
                          <a:srgbClr val="29374B"/>
                        </a:solidFill>
                        <a:latin typeface="Mothanna" panose="02000503000000000000" pitchFamily="2" charset="-78"/>
                        <a:ea typeface="Open Sans" panose="020B0606030504020204" pitchFamily="34" charset="0"/>
                        <a:cs typeface="Mothanna" panose="02000503000000000000" pitchFamily="2" charset="-78"/>
                      </a:rPr>
                      <a:t>المملكة المغربية </a:t>
                    </a:r>
                    <a:r>
                      <a:rPr lang="ar-MA" sz="1079" dirty="0">
                        <a:solidFill>
                          <a:srgbClr val="29374B"/>
                        </a:solidFill>
                        <a:latin typeface="Mothanna" panose="02000503000000000000" pitchFamily="2" charset="-78"/>
                        <a:ea typeface="Open Sans" panose="020B0606030504020204" pitchFamily="34" charset="0"/>
                        <a:cs typeface="Mothanna" panose="02000503000000000000" pitchFamily="2" charset="-78"/>
                      </a:rPr>
                      <a:t>,</a:t>
                    </a:r>
                    <a:r>
                      <a:rPr lang="ar-DZ" sz="1079" dirty="0">
                        <a:solidFill>
                          <a:srgbClr val="29374B"/>
                        </a:solidFill>
                        <a:latin typeface="Mothanna" panose="02000503000000000000" pitchFamily="2" charset="-78"/>
                        <a:ea typeface="Open Sans" panose="020B0606030504020204" pitchFamily="34" charset="0"/>
                        <a:cs typeface="Mothanna" panose="02000503000000000000" pitchFamily="2" charset="-78"/>
                      </a:rPr>
                      <a:t>الرباط</a:t>
                    </a:r>
                    <a:endParaRPr lang="fr-FR" sz="971" dirty="0">
                      <a:solidFill>
                        <a:srgbClr val="29374B"/>
                      </a:solidFill>
                      <a:latin typeface="Mothanna" panose="02000503000000000000" pitchFamily="2" charset="-78"/>
                      <a:ea typeface="Open Sans" panose="020B0606030504020204" pitchFamily="34" charset="0"/>
                      <a:cs typeface="Mothanna" panose="02000503000000000000" pitchFamily="2" charset="-78"/>
                    </a:endParaRPr>
                  </a:p>
                </p:txBody>
              </p:sp>
              <p:sp>
                <p:nvSpPr>
                  <p:cNvPr id="95" name="Rectangle 94">
                    <a:extLst>
                      <a:ext uri="{FF2B5EF4-FFF2-40B4-BE49-F238E27FC236}">
                        <a16:creationId xmlns:a16="http://schemas.microsoft.com/office/drawing/2014/main" id="{EE6EA85C-636A-4F8D-83E6-EB87B6DF43B5}"/>
                      </a:ext>
                    </a:extLst>
                  </p:cNvPr>
                  <p:cNvSpPr/>
                  <p:nvPr/>
                </p:nvSpPr>
                <p:spPr>
                  <a:xfrm>
                    <a:off x="68306" y="939365"/>
                    <a:ext cx="97754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93319"/>
                    <a:r>
                      <a:rPr lang="en-US" sz="1079" i="1" dirty="0">
                        <a:solidFill>
                          <a:srgbClr val="29374B"/>
                        </a:solidFill>
                        <a:latin typeface="Open Sans" panose="020B0606030504020204" pitchFamily="34" charset="0"/>
                        <a:ea typeface="Open Sans" panose="020B0606030504020204" pitchFamily="34" charset="0"/>
                        <a:cs typeface="Open Sans" panose="020B0606030504020204" pitchFamily="34" charset="0"/>
                      </a:rPr>
                      <a:t>00212600000000</a:t>
                    </a:r>
                    <a:endParaRPr lang="en-US" sz="1133" i="1" dirty="0">
                      <a:solidFill>
                        <a:srgbClr val="29374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6" name="Rectangle 95">
                    <a:extLst>
                      <a:ext uri="{FF2B5EF4-FFF2-40B4-BE49-F238E27FC236}">
                        <a16:creationId xmlns:a16="http://schemas.microsoft.com/office/drawing/2014/main" id="{33C571DA-7CFA-4BB5-B471-CA1432E4ECBB}"/>
                      </a:ext>
                    </a:extLst>
                  </p:cNvPr>
                  <p:cNvSpPr/>
                  <p:nvPr/>
                </p:nvSpPr>
                <p:spPr>
                  <a:xfrm>
                    <a:off x="-98918" y="1273654"/>
                    <a:ext cx="1149877"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93319"/>
                    <a:r>
                      <a:rPr lang="en-US" sz="1079" i="1" dirty="0">
                        <a:solidFill>
                          <a:srgbClr val="29374B"/>
                        </a:solidFill>
                        <a:latin typeface="Open Sans" panose="020B0606030504020204" pitchFamily="34" charset="0"/>
                        <a:ea typeface="Open Sans" panose="020B0606030504020204" pitchFamily="34" charset="0"/>
                        <a:cs typeface="Open Sans" panose="020B0606030504020204" pitchFamily="34" charset="0"/>
                      </a:rPr>
                      <a:t>info@Bestfreecv.com</a:t>
                    </a:r>
                    <a:endParaRPr lang="fr-FR" sz="1079" i="1" dirty="0">
                      <a:solidFill>
                        <a:srgbClr val="29374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Rectangle 96">
                    <a:extLst>
                      <a:ext uri="{FF2B5EF4-FFF2-40B4-BE49-F238E27FC236}">
                        <a16:creationId xmlns:a16="http://schemas.microsoft.com/office/drawing/2014/main" id="{9F778BE9-AC41-4818-80A9-5FF47448811A}"/>
                      </a:ext>
                    </a:extLst>
                  </p:cNvPr>
                  <p:cNvSpPr/>
                  <p:nvPr/>
                </p:nvSpPr>
                <p:spPr>
                  <a:xfrm>
                    <a:off x="-75437" y="1563503"/>
                    <a:ext cx="112016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93319"/>
                    <a:r>
                      <a:rPr lang="en-US" sz="1079" i="1" dirty="0">
                        <a:solidFill>
                          <a:srgbClr val="29374B"/>
                        </a:solidFill>
                        <a:latin typeface="Open Sans" panose="020B0606030504020204" pitchFamily="34" charset="0"/>
                        <a:ea typeface="Open Sans" panose="020B0606030504020204" pitchFamily="34" charset="0"/>
                        <a:cs typeface="Open Sans" panose="020B0606030504020204" pitchFamily="34" charset="0"/>
                      </a:rPr>
                      <a:t>www.Bestfreecv.com</a:t>
                    </a:r>
                    <a:endParaRPr lang="fr-FR" sz="1079" i="1" dirty="0">
                      <a:solidFill>
                        <a:srgbClr val="29374B"/>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1" name="شكل حر 78">
                  <a:extLst>
                    <a:ext uri="{FF2B5EF4-FFF2-40B4-BE49-F238E27FC236}">
                      <a16:creationId xmlns:a16="http://schemas.microsoft.com/office/drawing/2014/main" id="{527B2E47-EB6C-4323-B94C-8942ADFD6712}"/>
                    </a:ext>
                  </a:extLst>
                </p:cNvPr>
                <p:cNvSpPr>
                  <a:spLocks noChangeAspect="1"/>
                </p:cNvSpPr>
                <p:nvPr/>
              </p:nvSpPr>
              <p:spPr>
                <a:xfrm>
                  <a:off x="2750211" y="1832468"/>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chemeClr val="bg1"/>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defTabSz="493319"/>
                  <a:endParaRPr lang="fr-MA" sz="3021">
                    <a:solidFill>
                      <a:srgbClr val="29374B"/>
                    </a:solidFill>
                    <a:latin typeface="Calibri"/>
                  </a:endParaRPr>
                </a:p>
              </p:txBody>
            </p:sp>
            <p:sp>
              <p:nvSpPr>
                <p:cNvPr id="92" name="شكل حر 85">
                  <a:extLst>
                    <a:ext uri="{FF2B5EF4-FFF2-40B4-BE49-F238E27FC236}">
                      <a16:creationId xmlns:a16="http://schemas.microsoft.com/office/drawing/2014/main" id="{9E3C837B-CCCD-439B-95D9-A77BB327366C}"/>
                    </a:ext>
                  </a:extLst>
                </p:cNvPr>
                <p:cNvSpPr>
                  <a:spLocks noChangeAspect="1"/>
                </p:cNvSpPr>
                <p:nvPr/>
              </p:nvSpPr>
              <p:spPr>
                <a:xfrm>
                  <a:off x="2715293" y="1292749"/>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defTabSz="493319"/>
                  <a:endParaRPr lang="fr-MA" sz="3021">
                    <a:solidFill>
                      <a:srgbClr val="29374B"/>
                    </a:solidFill>
                    <a:latin typeface="Calibri"/>
                  </a:endParaRPr>
                </a:p>
              </p:txBody>
            </p:sp>
            <p:sp>
              <p:nvSpPr>
                <p:cNvPr id="93" name="Freeform: Shape 92">
                  <a:extLst>
                    <a:ext uri="{FF2B5EF4-FFF2-40B4-BE49-F238E27FC236}">
                      <a16:creationId xmlns:a16="http://schemas.microsoft.com/office/drawing/2014/main" id="{4A55DE79-335A-4254-8D70-6E748DB35A2B}"/>
                    </a:ext>
                  </a:extLst>
                </p:cNvPr>
                <p:cNvSpPr/>
                <p:nvPr/>
              </p:nvSpPr>
              <p:spPr>
                <a:xfrm>
                  <a:off x="2724220" y="896258"/>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defTabSz="493319"/>
                  <a:endParaRPr lang="fr-MA" sz="3021">
                    <a:solidFill>
                      <a:srgbClr val="29374B"/>
                    </a:solidFill>
                    <a:latin typeface="Calibri"/>
                  </a:endParaRPr>
                </a:p>
              </p:txBody>
            </p:sp>
          </p:grpSp>
          <p:sp>
            <p:nvSpPr>
              <p:cNvPr id="89" name="شكل حر 62">
                <a:extLst>
                  <a:ext uri="{FF2B5EF4-FFF2-40B4-BE49-F238E27FC236}">
                    <a16:creationId xmlns:a16="http://schemas.microsoft.com/office/drawing/2014/main" id="{DD94E43A-5FE3-4902-83BE-97C3871E9210}"/>
                  </a:ext>
                </a:extLst>
              </p:cNvPr>
              <p:cNvSpPr>
                <a:spLocks noChangeAspect="1"/>
              </p:cNvSpPr>
              <p:nvPr/>
            </p:nvSpPr>
            <p:spPr bwMode="auto">
              <a:xfrm flipH="1">
                <a:off x="2715293" y="1538798"/>
                <a:ext cx="201530" cy="198858"/>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chemeClr val="bg1"/>
              </a:solidFill>
              <a:ln w="9525">
                <a:noFill/>
                <a:round/>
                <a:headEnd/>
                <a:tailEnd/>
              </a:ln>
            </p:spPr>
            <p:txBody>
              <a:bodyPr rot="0" vert="horz" wrap="square" lIns="98664" tIns="49332" rIns="98664" bIns="49332"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93319"/>
                <a:endParaRPr lang="fr-MA" sz="3021">
                  <a:solidFill>
                    <a:srgbClr val="29374B"/>
                  </a:solidFill>
                  <a:latin typeface="Calibri"/>
                </a:endParaRPr>
              </a:p>
            </p:txBody>
          </p:sp>
        </p:grpSp>
        <p:grpSp>
          <p:nvGrpSpPr>
            <p:cNvPr id="85" name="Group 84">
              <a:extLst>
                <a:ext uri="{FF2B5EF4-FFF2-40B4-BE49-F238E27FC236}">
                  <a16:creationId xmlns:a16="http://schemas.microsoft.com/office/drawing/2014/main" id="{4582C412-4FD8-4567-BFFB-02580CF967E8}"/>
                </a:ext>
              </a:extLst>
            </p:cNvPr>
            <p:cNvGrpSpPr/>
            <p:nvPr/>
          </p:nvGrpSpPr>
          <p:grpSpPr>
            <a:xfrm>
              <a:off x="4671824" y="3872586"/>
              <a:ext cx="1211346" cy="140011"/>
              <a:chOff x="4671824" y="3872586"/>
              <a:chExt cx="1211346" cy="140011"/>
            </a:xfrm>
          </p:grpSpPr>
          <p:sp>
            <p:nvSpPr>
              <p:cNvPr id="86" name="Rectangle 85">
                <a:extLst>
                  <a:ext uri="{FF2B5EF4-FFF2-40B4-BE49-F238E27FC236}">
                    <a16:creationId xmlns:a16="http://schemas.microsoft.com/office/drawing/2014/main" id="{45231620-909C-4182-AFD8-94B16117110C}"/>
                  </a:ext>
                </a:extLst>
              </p:cNvPr>
              <p:cNvSpPr/>
              <p:nvPr/>
            </p:nvSpPr>
            <p:spPr>
              <a:xfrm>
                <a:off x="4671824" y="3876450"/>
                <a:ext cx="987450"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r" defTabSz="432492" rtl="1">
                  <a:lnSpc>
                    <a:spcPct val="107000"/>
                  </a:lnSpc>
                  <a:spcAft>
                    <a:spcPts val="738"/>
                  </a:spcAft>
                </a:pPr>
                <a:r>
                  <a:rPr lang="ar-MA" sz="1079" dirty="0">
                    <a:solidFill>
                      <a:srgbClr val="29374B"/>
                    </a:solidFill>
                    <a:latin typeface="Mothanna" panose="02000503000000000000" pitchFamily="2" charset="-78"/>
                    <a:ea typeface="Open Sans" panose="020B0606030504020204" pitchFamily="34" charset="0"/>
                    <a:cs typeface="Mothanna" panose="02000503000000000000" pitchFamily="2" charset="-78"/>
                  </a:rPr>
                  <a:t>28 سنة, </a:t>
                </a:r>
                <a:r>
                  <a:rPr lang="ar-DZ" sz="1079" dirty="0">
                    <a:solidFill>
                      <a:srgbClr val="29374B"/>
                    </a:solidFill>
                    <a:latin typeface="Mothanna" panose="02000503000000000000" pitchFamily="2" charset="-78"/>
                    <a:ea typeface="Open Sans" panose="020B0606030504020204" pitchFamily="34" charset="0"/>
                    <a:cs typeface="Mothanna" panose="02000503000000000000" pitchFamily="2" charset="-78"/>
                  </a:rPr>
                  <a:t>أعزب</a:t>
                </a:r>
                <a:endParaRPr lang="fr-FR" sz="971" dirty="0">
                  <a:solidFill>
                    <a:srgbClr val="29374B"/>
                  </a:solidFill>
                  <a:latin typeface="Mothanna" panose="02000503000000000000" pitchFamily="2" charset="-78"/>
                  <a:ea typeface="Open Sans" panose="020B0606030504020204" pitchFamily="34" charset="0"/>
                  <a:cs typeface="Mothanna" panose="02000503000000000000" pitchFamily="2" charset="-78"/>
                </a:endParaRPr>
              </a:p>
            </p:txBody>
          </p:sp>
          <p:sp>
            <p:nvSpPr>
              <p:cNvPr id="87" name="Heart 86">
                <a:extLst>
                  <a:ext uri="{FF2B5EF4-FFF2-40B4-BE49-F238E27FC236}">
                    <a16:creationId xmlns:a16="http://schemas.microsoft.com/office/drawing/2014/main" id="{0395D813-47BA-4E84-B4BA-4A43236AE97E}"/>
                  </a:ext>
                </a:extLst>
              </p:cNvPr>
              <p:cNvSpPr/>
              <p:nvPr/>
            </p:nvSpPr>
            <p:spPr>
              <a:xfrm>
                <a:off x="5758394" y="3872586"/>
                <a:ext cx="124776" cy="124776"/>
              </a:xfrm>
              <a:prstGeom prst="hear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endParaRPr lang="fr-MA" sz="1703" dirty="0">
                  <a:solidFill>
                    <a:srgbClr val="29374B"/>
                  </a:solidFill>
                  <a:latin typeface="Calibri"/>
                </a:endParaRPr>
              </a:p>
            </p:txBody>
          </p:sp>
        </p:grpSp>
      </p:grpSp>
      <p:grpSp>
        <p:nvGrpSpPr>
          <p:cNvPr id="67" name="Group 66">
            <a:extLst>
              <a:ext uri="{FF2B5EF4-FFF2-40B4-BE49-F238E27FC236}">
                <a16:creationId xmlns:a16="http://schemas.microsoft.com/office/drawing/2014/main" id="{C756E169-D6E0-4E78-95B7-7D4E968973DF}"/>
              </a:ext>
            </a:extLst>
          </p:cNvPr>
          <p:cNvGrpSpPr/>
          <p:nvPr/>
        </p:nvGrpSpPr>
        <p:grpSpPr>
          <a:xfrm>
            <a:off x="182983" y="8120303"/>
            <a:ext cx="1335829" cy="1335829"/>
            <a:chOff x="94041" y="7525722"/>
            <a:chExt cx="1238018" cy="1238018"/>
          </a:xfrm>
        </p:grpSpPr>
        <p:sp>
          <p:nvSpPr>
            <p:cNvPr id="68" name="Oval 67">
              <a:extLst>
                <a:ext uri="{FF2B5EF4-FFF2-40B4-BE49-F238E27FC236}">
                  <a16:creationId xmlns:a16="http://schemas.microsoft.com/office/drawing/2014/main" id="{490CC8FC-B5E0-4655-8BA7-D0A511799EAA}"/>
                </a:ext>
              </a:extLst>
            </p:cNvPr>
            <p:cNvSpPr/>
            <p:nvPr/>
          </p:nvSpPr>
          <p:spPr>
            <a:xfrm>
              <a:off x="94041" y="7525722"/>
              <a:ext cx="1238018" cy="1238018"/>
            </a:xfrm>
            <a:prstGeom prst="ellipse">
              <a:avLst/>
            </a:prstGeom>
            <a:solidFill>
              <a:srgbClr val="BF3533"/>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69" name="Rectangle 68">
              <a:extLst>
                <a:ext uri="{FF2B5EF4-FFF2-40B4-BE49-F238E27FC236}">
                  <a16:creationId xmlns:a16="http://schemas.microsoft.com/office/drawing/2014/main" id="{56E6BE45-9152-4297-8398-2362B00295DC}"/>
                </a:ext>
              </a:extLst>
            </p:cNvPr>
            <p:cNvSpPr/>
            <p:nvPr/>
          </p:nvSpPr>
          <p:spPr>
            <a:xfrm flipH="1">
              <a:off x="379037" y="7946475"/>
              <a:ext cx="615348" cy="331711"/>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defTabSz="432492"/>
              <a:r>
                <a:rPr lang="ar-DZ" sz="1726" dirty="0">
                  <a:solidFill>
                    <a:prstClr val="white"/>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rPr>
                <a:t>العربية</a:t>
              </a:r>
              <a:endParaRPr lang="fr-FR" sz="1726" dirty="0">
                <a:solidFill>
                  <a:prstClr val="white"/>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endParaRPr>
            </a:p>
          </p:txBody>
        </p:sp>
      </p:grpSp>
      <p:grpSp>
        <p:nvGrpSpPr>
          <p:cNvPr id="70" name="Group 69">
            <a:extLst>
              <a:ext uri="{FF2B5EF4-FFF2-40B4-BE49-F238E27FC236}">
                <a16:creationId xmlns:a16="http://schemas.microsoft.com/office/drawing/2014/main" id="{D1935861-EB73-42AE-9360-FC98BB79FD2E}"/>
              </a:ext>
            </a:extLst>
          </p:cNvPr>
          <p:cNvGrpSpPr/>
          <p:nvPr/>
        </p:nvGrpSpPr>
        <p:grpSpPr>
          <a:xfrm>
            <a:off x="1350392" y="8382191"/>
            <a:ext cx="1199552" cy="1199552"/>
            <a:chOff x="1175970" y="7768434"/>
            <a:chExt cx="1111719" cy="1111719"/>
          </a:xfrm>
        </p:grpSpPr>
        <p:sp>
          <p:nvSpPr>
            <p:cNvPr id="71" name="Oval 70">
              <a:extLst>
                <a:ext uri="{FF2B5EF4-FFF2-40B4-BE49-F238E27FC236}">
                  <a16:creationId xmlns:a16="http://schemas.microsoft.com/office/drawing/2014/main" id="{F885EFE9-D3A6-4605-8D70-A371A42F19EF}"/>
                </a:ext>
              </a:extLst>
            </p:cNvPr>
            <p:cNvSpPr/>
            <p:nvPr/>
          </p:nvSpPr>
          <p:spPr>
            <a:xfrm>
              <a:off x="1175970" y="7768434"/>
              <a:ext cx="1111719" cy="1111719"/>
            </a:xfrm>
            <a:prstGeom prst="ellipse">
              <a:avLst/>
            </a:prstGeom>
            <a:solidFill>
              <a:srgbClr val="81A7A0">
                <a:alpha val="99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74" name="Rectangle 73">
              <a:extLst>
                <a:ext uri="{FF2B5EF4-FFF2-40B4-BE49-F238E27FC236}">
                  <a16:creationId xmlns:a16="http://schemas.microsoft.com/office/drawing/2014/main" id="{F7160F2F-B385-4CA1-8269-0EBB6F28673A}"/>
                </a:ext>
              </a:extLst>
            </p:cNvPr>
            <p:cNvSpPr/>
            <p:nvPr/>
          </p:nvSpPr>
          <p:spPr>
            <a:xfrm flipH="1">
              <a:off x="1332361" y="8161295"/>
              <a:ext cx="805509" cy="331711"/>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defTabSz="432492"/>
              <a:r>
                <a:rPr lang="ar-DZ" sz="1726" dirty="0">
                  <a:solidFill>
                    <a:prstClr val="white"/>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rPr>
                <a:t>الإنجليزية</a:t>
              </a:r>
              <a:endParaRPr lang="fr-FR" sz="1726" dirty="0">
                <a:solidFill>
                  <a:prstClr val="white"/>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endParaRPr>
            </a:p>
          </p:txBody>
        </p:sp>
      </p:grpSp>
      <p:grpSp>
        <p:nvGrpSpPr>
          <p:cNvPr id="75" name="Group 74">
            <a:extLst>
              <a:ext uri="{FF2B5EF4-FFF2-40B4-BE49-F238E27FC236}">
                <a16:creationId xmlns:a16="http://schemas.microsoft.com/office/drawing/2014/main" id="{405EE90D-D7D3-4D4F-A081-9458E1CE2AA8}"/>
              </a:ext>
            </a:extLst>
          </p:cNvPr>
          <p:cNvGrpSpPr/>
          <p:nvPr/>
        </p:nvGrpSpPr>
        <p:grpSpPr>
          <a:xfrm>
            <a:off x="805988" y="9153142"/>
            <a:ext cx="961995" cy="961995"/>
            <a:chOff x="671429" y="8482936"/>
            <a:chExt cx="891556" cy="891556"/>
          </a:xfrm>
        </p:grpSpPr>
        <p:sp>
          <p:nvSpPr>
            <p:cNvPr id="76" name="Oval 75">
              <a:extLst>
                <a:ext uri="{FF2B5EF4-FFF2-40B4-BE49-F238E27FC236}">
                  <a16:creationId xmlns:a16="http://schemas.microsoft.com/office/drawing/2014/main" id="{7D3F0811-EA76-401C-88C4-02F1EAED62A9}"/>
                </a:ext>
              </a:extLst>
            </p:cNvPr>
            <p:cNvSpPr/>
            <p:nvPr/>
          </p:nvSpPr>
          <p:spPr>
            <a:xfrm>
              <a:off x="671429" y="8482936"/>
              <a:ext cx="891556" cy="891556"/>
            </a:xfrm>
            <a:prstGeom prst="ellipse">
              <a:avLst/>
            </a:prstGeom>
            <a:solidFill>
              <a:srgbClr val="29374B">
                <a:alpha val="93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77" name="Rectangle 76">
              <a:extLst>
                <a:ext uri="{FF2B5EF4-FFF2-40B4-BE49-F238E27FC236}">
                  <a16:creationId xmlns:a16="http://schemas.microsoft.com/office/drawing/2014/main" id="{7AE3C955-89FD-496B-B5FB-94C6040D8A1F}"/>
                </a:ext>
              </a:extLst>
            </p:cNvPr>
            <p:cNvSpPr/>
            <p:nvPr/>
          </p:nvSpPr>
          <p:spPr>
            <a:xfrm flipH="1">
              <a:off x="760907" y="8776065"/>
              <a:ext cx="697057" cy="331711"/>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defTabSz="432492"/>
              <a:r>
                <a:rPr lang="ar-DZ" sz="1726" dirty="0">
                  <a:solidFill>
                    <a:prstClr val="white"/>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rPr>
                <a:t>الفرنسية</a:t>
              </a:r>
              <a:endParaRPr lang="fr-FR" sz="1726" dirty="0">
                <a:solidFill>
                  <a:prstClr val="white"/>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endParaRPr>
            </a:p>
          </p:txBody>
        </p:sp>
      </p:grpSp>
      <p:grpSp>
        <p:nvGrpSpPr>
          <p:cNvPr id="78" name="Group 77">
            <a:extLst>
              <a:ext uri="{FF2B5EF4-FFF2-40B4-BE49-F238E27FC236}">
                <a16:creationId xmlns:a16="http://schemas.microsoft.com/office/drawing/2014/main" id="{5DDF994A-6588-46DE-B0EB-24C1BB2A9A43}"/>
              </a:ext>
            </a:extLst>
          </p:cNvPr>
          <p:cNvGrpSpPr/>
          <p:nvPr/>
        </p:nvGrpSpPr>
        <p:grpSpPr>
          <a:xfrm>
            <a:off x="2780180" y="8249033"/>
            <a:ext cx="994886" cy="994886"/>
            <a:chOff x="2654570" y="7694908"/>
            <a:chExt cx="922039" cy="922039"/>
          </a:xfrm>
        </p:grpSpPr>
        <p:sp>
          <p:nvSpPr>
            <p:cNvPr id="79" name="Oval 78">
              <a:extLst>
                <a:ext uri="{FF2B5EF4-FFF2-40B4-BE49-F238E27FC236}">
                  <a16:creationId xmlns:a16="http://schemas.microsoft.com/office/drawing/2014/main" id="{66AF22C1-F233-4E6F-BA26-1C0083A6A27E}"/>
                </a:ext>
              </a:extLst>
            </p:cNvPr>
            <p:cNvSpPr/>
            <p:nvPr/>
          </p:nvSpPr>
          <p:spPr>
            <a:xfrm>
              <a:off x="2654570" y="7694908"/>
              <a:ext cx="922039" cy="922039"/>
            </a:xfrm>
            <a:prstGeom prst="ellipse">
              <a:avLst/>
            </a:prstGeom>
            <a:solidFill>
              <a:srgbClr val="BF3533"/>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80" name="Rectangle 79">
              <a:extLst>
                <a:ext uri="{FF2B5EF4-FFF2-40B4-BE49-F238E27FC236}">
                  <a16:creationId xmlns:a16="http://schemas.microsoft.com/office/drawing/2014/main" id="{2CDF9F57-32C2-4C8F-ABE6-6AE4D053704C}"/>
                </a:ext>
              </a:extLst>
            </p:cNvPr>
            <p:cNvSpPr/>
            <p:nvPr/>
          </p:nvSpPr>
          <p:spPr>
            <a:xfrm flipH="1">
              <a:off x="2699274" y="7984013"/>
              <a:ext cx="832249" cy="301048"/>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defTabSz="432492"/>
              <a:r>
                <a:rPr lang="fr-FR" sz="1511" i="1" dirty="0">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rPr>
                <a:t>Ms Word</a:t>
              </a:r>
            </a:p>
          </p:txBody>
        </p:sp>
      </p:grpSp>
      <p:grpSp>
        <p:nvGrpSpPr>
          <p:cNvPr id="81" name="Group 80">
            <a:extLst>
              <a:ext uri="{FF2B5EF4-FFF2-40B4-BE49-F238E27FC236}">
                <a16:creationId xmlns:a16="http://schemas.microsoft.com/office/drawing/2014/main" id="{5AC1F840-64DB-4D8E-AF73-31866F6C64DB}"/>
              </a:ext>
            </a:extLst>
          </p:cNvPr>
          <p:cNvGrpSpPr/>
          <p:nvPr/>
        </p:nvGrpSpPr>
        <p:grpSpPr>
          <a:xfrm>
            <a:off x="3733293" y="8203340"/>
            <a:ext cx="893391" cy="893390"/>
            <a:chOff x="3515015" y="7561479"/>
            <a:chExt cx="827975" cy="827975"/>
          </a:xfrm>
        </p:grpSpPr>
        <p:sp>
          <p:nvSpPr>
            <p:cNvPr id="98" name="Oval 97">
              <a:extLst>
                <a:ext uri="{FF2B5EF4-FFF2-40B4-BE49-F238E27FC236}">
                  <a16:creationId xmlns:a16="http://schemas.microsoft.com/office/drawing/2014/main" id="{D8E99CE5-C837-46EA-AFCE-0F28DAC25525}"/>
                </a:ext>
              </a:extLst>
            </p:cNvPr>
            <p:cNvSpPr/>
            <p:nvPr/>
          </p:nvSpPr>
          <p:spPr>
            <a:xfrm>
              <a:off x="3515015" y="7561479"/>
              <a:ext cx="827975" cy="827975"/>
            </a:xfrm>
            <a:prstGeom prst="ellipse">
              <a:avLst/>
            </a:prstGeom>
            <a:solidFill>
              <a:srgbClr val="81A7A0">
                <a:alpha val="99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115" name="Rectangle 114">
              <a:extLst>
                <a:ext uri="{FF2B5EF4-FFF2-40B4-BE49-F238E27FC236}">
                  <a16:creationId xmlns:a16="http://schemas.microsoft.com/office/drawing/2014/main" id="{CA8B4844-6C48-42C3-B10E-2C4386389748}"/>
                </a:ext>
              </a:extLst>
            </p:cNvPr>
            <p:cNvSpPr/>
            <p:nvPr/>
          </p:nvSpPr>
          <p:spPr>
            <a:xfrm flipH="1">
              <a:off x="3531090" y="7806242"/>
              <a:ext cx="795822" cy="301048"/>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defTabSz="432492"/>
              <a:r>
                <a:rPr lang="fr-FR" sz="1511" i="1" dirty="0">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rPr>
                <a:t>Ms Excel</a:t>
              </a:r>
            </a:p>
          </p:txBody>
        </p:sp>
      </p:grpSp>
      <p:grpSp>
        <p:nvGrpSpPr>
          <p:cNvPr id="116" name="Group 115">
            <a:extLst>
              <a:ext uri="{FF2B5EF4-FFF2-40B4-BE49-F238E27FC236}">
                <a16:creationId xmlns:a16="http://schemas.microsoft.com/office/drawing/2014/main" id="{E66532F7-9DD1-4C99-8B09-0D14E36FDA92}"/>
              </a:ext>
            </a:extLst>
          </p:cNvPr>
          <p:cNvGrpSpPr/>
          <p:nvPr/>
        </p:nvGrpSpPr>
        <p:grpSpPr>
          <a:xfrm>
            <a:off x="2886733" y="9172187"/>
            <a:ext cx="893390" cy="893390"/>
            <a:chOff x="2732166" y="8464663"/>
            <a:chExt cx="827975" cy="827975"/>
          </a:xfrm>
        </p:grpSpPr>
        <p:sp>
          <p:nvSpPr>
            <p:cNvPr id="117" name="Oval 116">
              <a:extLst>
                <a:ext uri="{FF2B5EF4-FFF2-40B4-BE49-F238E27FC236}">
                  <a16:creationId xmlns:a16="http://schemas.microsoft.com/office/drawing/2014/main" id="{D80295ED-6E4F-48A5-BC3C-245EB1810EA9}"/>
                </a:ext>
              </a:extLst>
            </p:cNvPr>
            <p:cNvSpPr/>
            <p:nvPr/>
          </p:nvSpPr>
          <p:spPr>
            <a:xfrm>
              <a:off x="2732166" y="8464663"/>
              <a:ext cx="827975" cy="827975"/>
            </a:xfrm>
            <a:prstGeom prst="ellipse">
              <a:avLst/>
            </a:prstGeom>
            <a:solidFill>
              <a:srgbClr val="29374B">
                <a:alpha val="99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122" name="Rectangle 121">
              <a:extLst>
                <a:ext uri="{FF2B5EF4-FFF2-40B4-BE49-F238E27FC236}">
                  <a16:creationId xmlns:a16="http://schemas.microsoft.com/office/drawing/2014/main" id="{0AA35DDF-7DD3-4D68-B800-8BFD52DFCA68}"/>
                </a:ext>
              </a:extLst>
            </p:cNvPr>
            <p:cNvSpPr/>
            <p:nvPr/>
          </p:nvSpPr>
          <p:spPr>
            <a:xfrm flipH="1">
              <a:off x="2773064" y="8745711"/>
              <a:ext cx="723799" cy="239483"/>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defTabSz="432492"/>
              <a:r>
                <a:rPr lang="fr-FR" sz="1079" i="1" dirty="0">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rPr>
                <a:t>Photoshop</a:t>
              </a:r>
              <a:endParaRPr lang="fr-FR" sz="1511" i="1" dirty="0">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endParaRPr>
            </a:p>
          </p:txBody>
        </p:sp>
      </p:grpSp>
      <p:grpSp>
        <p:nvGrpSpPr>
          <p:cNvPr id="123" name="Group 122">
            <a:extLst>
              <a:ext uri="{FF2B5EF4-FFF2-40B4-BE49-F238E27FC236}">
                <a16:creationId xmlns:a16="http://schemas.microsoft.com/office/drawing/2014/main" id="{A8368EFF-7592-4478-A083-E06BCC17994A}"/>
              </a:ext>
            </a:extLst>
          </p:cNvPr>
          <p:cNvGrpSpPr/>
          <p:nvPr/>
        </p:nvGrpSpPr>
        <p:grpSpPr>
          <a:xfrm>
            <a:off x="3412134" y="8787231"/>
            <a:ext cx="768159" cy="716465"/>
            <a:chOff x="3284293" y="8162133"/>
            <a:chExt cx="711914" cy="664004"/>
          </a:xfrm>
        </p:grpSpPr>
        <p:sp>
          <p:nvSpPr>
            <p:cNvPr id="141" name="Oval 140">
              <a:extLst>
                <a:ext uri="{FF2B5EF4-FFF2-40B4-BE49-F238E27FC236}">
                  <a16:creationId xmlns:a16="http://schemas.microsoft.com/office/drawing/2014/main" id="{EFCA7047-6946-458F-A0AE-757A8376843F}"/>
                </a:ext>
              </a:extLst>
            </p:cNvPr>
            <p:cNvSpPr/>
            <p:nvPr/>
          </p:nvSpPr>
          <p:spPr>
            <a:xfrm>
              <a:off x="3308453" y="8162133"/>
              <a:ext cx="664004" cy="664004"/>
            </a:xfrm>
            <a:prstGeom prst="ellipse">
              <a:avLst/>
            </a:prstGeom>
            <a:solidFill>
              <a:srgbClr val="29374B"/>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144" name="Rectangle 143">
              <a:extLst>
                <a:ext uri="{FF2B5EF4-FFF2-40B4-BE49-F238E27FC236}">
                  <a16:creationId xmlns:a16="http://schemas.microsoft.com/office/drawing/2014/main" id="{147DCB3E-62B2-4A6B-B09C-C01558662D81}"/>
                </a:ext>
              </a:extLst>
            </p:cNvPr>
            <p:cNvSpPr/>
            <p:nvPr/>
          </p:nvSpPr>
          <p:spPr>
            <a:xfrm rot="20566192" flipH="1">
              <a:off x="3284293" y="8267724"/>
              <a:ext cx="711914" cy="362493"/>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defTabSz="432492"/>
              <a:r>
                <a:rPr lang="fr-FR" sz="971" i="1" dirty="0">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rPr>
                <a:t>Ms </a:t>
              </a:r>
            </a:p>
            <a:p>
              <a:pPr algn="ctr" defTabSz="432492"/>
              <a:r>
                <a:rPr lang="fr-FR" sz="971" i="1" dirty="0">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rPr>
                <a:t>Powerpoint</a:t>
              </a:r>
            </a:p>
          </p:txBody>
        </p:sp>
      </p:grpSp>
      <p:grpSp>
        <p:nvGrpSpPr>
          <p:cNvPr id="145" name="Group 144">
            <a:extLst>
              <a:ext uri="{FF2B5EF4-FFF2-40B4-BE49-F238E27FC236}">
                <a16:creationId xmlns:a16="http://schemas.microsoft.com/office/drawing/2014/main" id="{127C3197-C418-4F40-A067-954C384DE58B}"/>
              </a:ext>
            </a:extLst>
          </p:cNvPr>
          <p:cNvGrpSpPr/>
          <p:nvPr/>
        </p:nvGrpSpPr>
        <p:grpSpPr>
          <a:xfrm>
            <a:off x="3653159" y="9436145"/>
            <a:ext cx="596223" cy="596223"/>
            <a:chOff x="3862028" y="8265380"/>
            <a:chExt cx="552567" cy="552567"/>
          </a:xfrm>
        </p:grpSpPr>
        <p:sp>
          <p:nvSpPr>
            <p:cNvPr id="146" name="Oval 145">
              <a:extLst>
                <a:ext uri="{FF2B5EF4-FFF2-40B4-BE49-F238E27FC236}">
                  <a16:creationId xmlns:a16="http://schemas.microsoft.com/office/drawing/2014/main" id="{77E50DAC-D35B-49BF-81D1-3CAAA6EBB58E}"/>
                </a:ext>
              </a:extLst>
            </p:cNvPr>
            <p:cNvSpPr/>
            <p:nvPr/>
          </p:nvSpPr>
          <p:spPr>
            <a:xfrm>
              <a:off x="3862028" y="8265380"/>
              <a:ext cx="552567" cy="552567"/>
            </a:xfrm>
            <a:prstGeom prst="ellipse">
              <a:avLst/>
            </a:prstGeom>
            <a:solidFill>
              <a:srgbClr val="BF3533">
                <a:alpha val="99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147" name="Rectangle 146">
              <a:extLst>
                <a:ext uri="{FF2B5EF4-FFF2-40B4-BE49-F238E27FC236}">
                  <a16:creationId xmlns:a16="http://schemas.microsoft.com/office/drawing/2014/main" id="{50D85F88-7C97-4C91-B904-47AA94AF3D04}"/>
                </a:ext>
              </a:extLst>
            </p:cNvPr>
            <p:cNvSpPr>
              <a:spLocks/>
            </p:cNvSpPr>
            <p:nvPr/>
          </p:nvSpPr>
          <p:spPr>
            <a:xfrm flipH="1">
              <a:off x="3890435" y="8456643"/>
              <a:ext cx="477185" cy="193251"/>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defTabSz="432492"/>
              <a:r>
                <a:rPr lang="fr-FR" sz="755" i="1" dirty="0" err="1">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rPr>
                <a:t>Indesign</a:t>
              </a:r>
              <a:endParaRPr lang="fr-FR" sz="1511" i="1" dirty="0">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endParaRPr>
            </a:p>
          </p:txBody>
        </p:sp>
      </p:grpSp>
      <p:grpSp>
        <p:nvGrpSpPr>
          <p:cNvPr id="148" name="Group 147">
            <a:extLst>
              <a:ext uri="{FF2B5EF4-FFF2-40B4-BE49-F238E27FC236}">
                <a16:creationId xmlns:a16="http://schemas.microsoft.com/office/drawing/2014/main" id="{3C7299E7-B2BC-41D3-ADA8-B0B9614442DB}"/>
              </a:ext>
            </a:extLst>
          </p:cNvPr>
          <p:cNvGrpSpPr/>
          <p:nvPr/>
        </p:nvGrpSpPr>
        <p:grpSpPr>
          <a:xfrm>
            <a:off x="4002940" y="8979942"/>
            <a:ext cx="887644" cy="887644"/>
            <a:chOff x="3443805" y="8656376"/>
            <a:chExt cx="822649" cy="822649"/>
          </a:xfrm>
        </p:grpSpPr>
        <p:sp>
          <p:nvSpPr>
            <p:cNvPr id="149" name="Oval 148">
              <a:extLst>
                <a:ext uri="{FF2B5EF4-FFF2-40B4-BE49-F238E27FC236}">
                  <a16:creationId xmlns:a16="http://schemas.microsoft.com/office/drawing/2014/main" id="{FC31101C-6D3D-4F9D-821D-B4477F2D03DA}"/>
                </a:ext>
              </a:extLst>
            </p:cNvPr>
            <p:cNvSpPr/>
            <p:nvPr/>
          </p:nvSpPr>
          <p:spPr>
            <a:xfrm>
              <a:off x="3443805" y="8656376"/>
              <a:ext cx="822649" cy="822649"/>
            </a:xfrm>
            <a:prstGeom prst="ellipse">
              <a:avLst/>
            </a:prstGeom>
            <a:solidFill>
              <a:srgbClr val="81A7A0">
                <a:alpha val="99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150" name="Rectangle 149">
              <a:extLst>
                <a:ext uri="{FF2B5EF4-FFF2-40B4-BE49-F238E27FC236}">
                  <a16:creationId xmlns:a16="http://schemas.microsoft.com/office/drawing/2014/main" id="{9E0992FA-8BD1-484B-861A-3A18C6BCE6D2}"/>
                </a:ext>
              </a:extLst>
            </p:cNvPr>
            <p:cNvSpPr/>
            <p:nvPr/>
          </p:nvSpPr>
          <p:spPr>
            <a:xfrm flipH="1">
              <a:off x="3519444" y="8946098"/>
              <a:ext cx="685172" cy="239483"/>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defTabSz="432492"/>
              <a:r>
                <a:rPr lang="fr-FR" sz="1079" i="1" dirty="0">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rPr>
                <a:t>Illustrator</a:t>
              </a:r>
              <a:endParaRPr lang="fr-FR" sz="1511" i="1" dirty="0">
                <a:solidFill>
                  <a:prstClr val="white"/>
                </a:solidFill>
                <a:effectLst>
                  <a:outerShdw blurRad="38100" dist="38100" dir="2700000" algn="tl">
                    <a:srgbClr val="000000">
                      <a:alpha val="43137"/>
                    </a:srgbClr>
                  </a:outerShdw>
                </a:effectLst>
                <a:latin typeface="Calibri"/>
                <a:ea typeface="Open Sans" panose="020B0606030504020204" pitchFamily="34" charset="0"/>
                <a:cs typeface="Mothanna" panose="02000503000000000000" pitchFamily="2" charset="-78"/>
              </a:endParaRPr>
            </a:p>
          </p:txBody>
        </p:sp>
      </p:grpSp>
    </p:spTree>
    <p:extLst>
      <p:ext uri="{BB962C8B-B14F-4D97-AF65-F5344CB8AC3E}">
        <p14:creationId xmlns:p14="http://schemas.microsoft.com/office/powerpoint/2010/main" val="736560340"/>
      </p:ext>
    </p:extLst>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angle 1"/>
          <p:cNvSpPr/>
          <p:nvPr/>
        </p:nvSpPr>
        <p:spPr>
          <a:xfrm>
            <a:off x="5159738" y="0"/>
            <a:ext cx="2210106" cy="10688638"/>
          </a:xfrm>
          <a:prstGeom prst="rect">
            <a:avLst/>
          </a:prstGeom>
          <a:solidFill>
            <a:srgbClr val="A8151B"/>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32492"/>
            <a:endParaRPr lang="fr-FR" sz="1703">
              <a:solidFill>
                <a:prstClr val="white"/>
              </a:solidFill>
              <a:latin typeface="Calibri"/>
            </a:endParaRPr>
          </a:p>
        </p:txBody>
      </p:sp>
      <p:sp>
        <p:nvSpPr>
          <p:cNvPr id="28" name="Rectangle 27">
            <a:extLst>
              <a:ext uri="{FF2B5EF4-FFF2-40B4-BE49-F238E27FC236}">
                <a16:creationId xmlns:a16="http://schemas.microsoft.com/office/drawing/2014/main" id="{46BA2BA3-3A20-48E2-AE94-D9D62FF72A37}"/>
              </a:ext>
            </a:extLst>
          </p:cNvPr>
          <p:cNvSpPr/>
          <p:nvPr/>
        </p:nvSpPr>
        <p:spPr>
          <a:xfrm>
            <a:off x="1839048" y="1165498"/>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r" defTabSz="432492"/>
            <a:r>
              <a:rPr b="1" dirty="0" lang="ar-MA" sz="1511">
                <a:solidFill>
                  <a:srgbClr val="A8151B"/>
                </a:solidFill>
                <a:latin charset="-78" panose="02000503000000000000" pitchFamily="2" typeface="Mothanna"/>
                <a:ea charset="0" panose="020F0502020204030204" pitchFamily="34" typeface="Calibri"/>
                <a:cs charset="-78" panose="02000503000000000000" pitchFamily="2" typeface="Mothanna"/>
              </a:rPr>
              <a:t>المؤهلات التعليمية</a:t>
            </a:r>
            <a:endParaRPr b="1" dirty="0" lang="fr-FR" sz="1942">
              <a:solidFill>
                <a:srgbClr val="A8151B"/>
              </a:solidFill>
              <a:latin charset="-78" panose="02000503000000000000" pitchFamily="2" typeface="Mothanna"/>
              <a:ea charset="0" panose="020F0502020204030204" pitchFamily="34" typeface="Calibri"/>
              <a:cs charset="-78" panose="02000503000000000000" pitchFamily="2" typeface="Mothanna"/>
            </a:endParaRPr>
          </a:p>
        </p:txBody>
      </p:sp>
      <p:sp>
        <p:nvSpPr>
          <p:cNvPr id="122" name="Rectangle 121">
            <a:extLst>
              <a:ext uri="{FF2B5EF4-FFF2-40B4-BE49-F238E27FC236}">
                <a16:creationId xmlns:a16="http://schemas.microsoft.com/office/drawing/2014/main" id="{D05CE0DC-1740-4CB7-A7C6-B0E73659B557}"/>
              </a:ext>
            </a:extLst>
          </p:cNvPr>
          <p:cNvSpPr/>
          <p:nvPr/>
        </p:nvSpPr>
        <p:spPr>
          <a:xfrm>
            <a:off x="5164838" y="9415049"/>
            <a:ext cx="2149965"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rtlCol="0"/>
          <a:lstStyle/>
          <a:p>
            <a:pPr algn="r" defTabSz="432492" marL="38686">
              <a:lnSpc>
                <a:spcPct val="107000"/>
              </a:lnSpc>
              <a:spcAft>
                <a:spcPts val="738"/>
              </a:spcAft>
            </a:pPr>
            <a:r>
              <a:rPr b="1" dirty="0" lang="ar-MA" sz="1511">
                <a:solidFill>
                  <a:prstClr val="white"/>
                </a:solidFill>
                <a:effectLst>
                  <a:outerShdw algn="tl" blurRad="38100" dir="2700000" dist="38100">
                    <a:srgbClr val="000000">
                      <a:alpha val="43137"/>
                    </a:srgbClr>
                  </a:outerShdw>
                </a:effectLst>
                <a:latin charset="-78" panose="02000503000000000000" pitchFamily="2" typeface="Mothanna"/>
                <a:cs charset="-78" panose="02000503000000000000" pitchFamily="2" typeface="Mothanna"/>
              </a:rPr>
              <a:t>الإهتمامـات والهوايـات</a:t>
            </a:r>
            <a:endParaRPr b="1" dirty="0" lang="fr-FR" sz="1511">
              <a:solidFill>
                <a:prstClr val="white"/>
              </a:solidFill>
              <a:effectLst>
                <a:outerShdw algn="tl" blurRad="38100" dir="2700000" dist="38100">
                  <a:srgbClr val="000000">
                    <a:alpha val="43137"/>
                  </a:srgbClr>
                </a:outerShdw>
              </a:effectLst>
              <a:latin charset="-78" panose="02000503000000000000" pitchFamily="2" typeface="Mothanna"/>
              <a:cs charset="-78" panose="02000503000000000000" pitchFamily="2" typeface="Mothanna"/>
            </a:endParaRPr>
          </a:p>
        </p:txBody>
      </p:sp>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rotWithShape="1">
          <a:blip r:embed="rId3"/>
          <a:srcRect b="109" t="3256"/>
          <a:stretch/>
        </p:blipFill>
        <p:spPr>
          <a:xfrm>
            <a:off x="5352160" y="230980"/>
            <a:ext cx="1839190" cy="1839190"/>
          </a:xfrm>
          <a:prstGeom prst="ellipse">
            <a:avLst/>
          </a:prstGeom>
          <a:noFill/>
          <a:ln cmpd="sng" w="31750">
            <a:solidFill>
              <a:schemeClr val="bg1"/>
            </a:solidFill>
            <a:prstDash val="solid"/>
          </a:ln>
        </p:spPr>
      </p:pic>
      <p:sp>
        <p:nvSpPr>
          <p:cNvPr id="54" name="Rectangle 53">
            <a:extLst>
              <a:ext uri="{FF2B5EF4-FFF2-40B4-BE49-F238E27FC236}">
                <a16:creationId xmlns:a16="http://schemas.microsoft.com/office/drawing/2014/main" id="{40600902-D107-4E20-BD3A-25E8A5DEA347}"/>
              </a:ext>
            </a:extLst>
          </p:cNvPr>
          <p:cNvSpPr/>
          <p:nvPr/>
        </p:nvSpPr>
        <p:spPr>
          <a:xfrm>
            <a:off x="5423163" y="7673504"/>
            <a:ext cx="1891640" cy="3066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rtlCol="0"/>
          <a:lstStyle/>
          <a:p>
            <a:pPr algn="r" defTabSz="432492" rtl="1">
              <a:lnSpc>
                <a:spcPct val="107000"/>
              </a:lnSpc>
              <a:spcAft>
                <a:spcPts val="738"/>
              </a:spcAft>
              <a:buSzPct val="150000"/>
            </a:pPr>
            <a:r>
              <a:rPr b="1" dirty="0" lang="ar-DZ" sz="1511">
                <a:solidFill>
                  <a:prstClr val="white"/>
                </a:solidFill>
                <a:effectLst>
                  <a:outerShdw algn="tl" blurRad="38100" dir="2700000" dist="38100">
                    <a:srgbClr val="000000">
                      <a:alpha val="43137"/>
                    </a:srgbClr>
                  </a:outerShdw>
                </a:effectLst>
                <a:latin charset="-78" panose="02000503000000000000" pitchFamily="2" typeface="Mothanna"/>
                <a:cs charset="-78" panose="02000503000000000000" pitchFamily="2" typeface="Mothanna"/>
              </a:rPr>
              <a:t>الإنجـازات</a:t>
            </a:r>
            <a:endParaRPr b="1" dirty="0" lang="ar-MA" sz="1511">
              <a:solidFill>
                <a:prstClr val="white"/>
              </a:solidFill>
              <a:effectLst>
                <a:outerShdw algn="tl" blurRad="38100" dir="2700000" dist="38100">
                  <a:srgbClr val="000000">
                    <a:alpha val="43137"/>
                  </a:srgbClr>
                </a:outerShdw>
              </a:effectLst>
              <a:latin charset="-78" panose="02000503000000000000" pitchFamily="2" typeface="Mothanna"/>
              <a:cs charset="-78" panose="02000503000000000000" pitchFamily="2" typeface="Mothanna"/>
            </a:endParaRPr>
          </a:p>
        </p:txBody>
      </p:sp>
      <p:sp>
        <p:nvSpPr>
          <p:cNvPr id="47" name="Rectangle 46">
            <a:extLst>
              <a:ext uri="{FF2B5EF4-FFF2-40B4-BE49-F238E27FC236}">
                <a16:creationId xmlns:a16="http://schemas.microsoft.com/office/drawing/2014/main" id="{BE636B6A-2301-4300-8F79-899330FD796D}"/>
              </a:ext>
            </a:extLst>
          </p:cNvPr>
          <p:cNvSpPr/>
          <p:nvPr/>
        </p:nvSpPr>
        <p:spPr>
          <a:xfrm>
            <a:off x="111925" y="646430"/>
            <a:ext cx="4987833" cy="275702"/>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4735" compatLnSpc="1" forceAA="0" fromWordArt="0" lIns="89469" numCol="1" rIns="89469" rot="0" rtlCol="0" spcCol="0" spcFirstLastPara="0" tIns="44735" vert="horz" wrap="square">
            <a:prstTxWarp prst="textNoShape">
              <a:avLst/>
            </a:prstTxWarp>
            <a:noAutofit/>
          </a:bodyPr>
          <a:lstStyle/>
          <a:p>
            <a:pPr algn="ctr" defTabSz="432492" rtl="1">
              <a:lnSpc>
                <a:spcPct val="107000"/>
              </a:lnSpc>
              <a:spcAft>
                <a:spcPts val="738"/>
              </a:spcAft>
            </a:pPr>
            <a:r>
              <a:rPr b="1" dirty="0" lang="ar-MA" sz="1187">
                <a:solidFill>
                  <a:srgbClr val="43464F"/>
                </a:solidFill>
                <a:latin charset="-78" panose="02000503000000000000" pitchFamily="2" typeface="Mothanna"/>
                <a:ea charset="0" panose="02020603050405020304" pitchFamily="18" typeface="Times New Roman"/>
                <a:cs charset="-78" panose="02000503000000000000" pitchFamily="2" typeface="Mothanna"/>
              </a:rPr>
              <a:t>مصـمم جرافيـــك</a:t>
            </a:r>
            <a:endParaRPr dirty="0" lang="fr-FR" sz="1187">
              <a:solidFill>
                <a:srgbClr val="43464F"/>
              </a:solidFill>
              <a:latin charset="-78" panose="02000503000000000000" pitchFamily="2" typeface="Mothanna"/>
              <a:ea charset="0" panose="02020603050405020304" pitchFamily="18" typeface="Times New Roman"/>
              <a:cs charset="-78" panose="02000503000000000000" pitchFamily="2" typeface="Mothanna"/>
            </a:endParaRPr>
          </a:p>
        </p:txBody>
      </p:sp>
      <p:sp>
        <p:nvSpPr>
          <p:cNvPr id="56" name="Text Box 5">
            <a:extLst>
              <a:ext uri="{FF2B5EF4-FFF2-40B4-BE49-F238E27FC236}">
                <a16:creationId xmlns:a16="http://schemas.microsoft.com/office/drawing/2014/main" id="{63FC28B8-52E7-4A21-97A6-8E9008431DC2}"/>
              </a:ext>
            </a:extLst>
          </p:cNvPr>
          <p:cNvSpPr txBox="1">
            <a:spLocks noChangeArrowheads="1"/>
          </p:cNvSpPr>
          <p:nvPr/>
        </p:nvSpPr>
        <p:spPr bwMode="auto">
          <a:xfrm>
            <a:off x="5305996" y="4204474"/>
            <a:ext cx="1969636" cy="2705483"/>
          </a:xfrm>
          <a:prstGeom prst="snip1Rect">
            <a:avLst>
              <a:gd fmla="val 0" name="adj"/>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nchor="t" anchorCtr="0" bIns="44735" compatLnSpc="1" lIns="89469" numCol="1" rIns="89469" tIns="44735" vert="horz" wrap="square">
            <a:prstTxWarp prst="textNoShape">
              <a:avLst/>
            </a:prstTxWarp>
            <a:spAutoFit/>
          </a:bodyPr>
          <a:lstStyle/>
          <a:p>
            <a:pPr algn="just" defTabSz="432492" rtl="1"/>
            <a:r>
              <a:rPr dirty="0" lang="ar-MA" sz="1133">
                <a:solidFill>
                  <a:prstClr val="white"/>
                </a:solidFill>
                <a:effectLst>
                  <a:outerShdw algn="tl" blurRad="38100" dir="2700000" dist="38100">
                    <a:srgbClr val="000000">
                      <a:alpha val="43137"/>
                    </a:srgbClr>
                  </a:outerShdw>
                </a:effectLst>
                <a:latin charset="-78" panose="02000503000000000000" pitchFamily="2" typeface="Mothanna"/>
                <a:cs charset="-78" panose="02000503000000000000" pitchFamily="2" typeface="Mothanna"/>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مهتم بمجال الجرافيك وتصميم واجهات </a:t>
            </a:r>
            <a:r>
              <a:rPr dirty="0" lang="fr-FR" sz="1133">
                <a:solidFill>
                  <a:prstClr val="white"/>
                </a:solidFill>
                <a:effectLst>
                  <a:outerShdw algn="tl" blurRad="38100" dir="2700000" dist="38100">
                    <a:srgbClr val="000000">
                      <a:alpha val="43137"/>
                    </a:srgbClr>
                  </a:outerShdw>
                </a:effectLst>
                <a:latin charset="-78" panose="02000503000000000000" pitchFamily="2" typeface="Mothanna"/>
                <a:cs charset="-78" panose="02000503000000000000" pitchFamily="2" typeface="Mothanna"/>
              </a:rPr>
              <a:t> </a:t>
            </a:r>
            <a:r>
              <a:rPr dirty="0" lang="ar-MA" sz="1133">
                <a:solidFill>
                  <a:prstClr val="white"/>
                </a:solidFill>
                <a:effectLst>
                  <a:outerShdw algn="tl" blurRad="38100" dir="2700000" dist="38100">
                    <a:srgbClr val="000000">
                      <a:alpha val="43137"/>
                    </a:srgbClr>
                  </a:outerShdw>
                </a:effectLst>
                <a:latin charset="-78" panose="02000503000000000000" pitchFamily="2" typeface="Mothanna"/>
                <a:cs charset="-78" panose="02000503000000000000" pitchFamily="2" typeface="Mothanna"/>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مهتم بمجال الجرافيك وتصميم واجهات ليكون موقع لمساعدة كل من لم يمكن بإنشاء سيرة ذاتية بمفرده. مهتم بمجال الجرافيك وتصميم واجهات </a:t>
            </a:r>
            <a:endParaRPr dirty="0" lang="fr-FR" sz="1133">
              <a:solidFill>
                <a:prstClr val="white"/>
              </a:solidFill>
              <a:effectLst>
                <a:outerShdw algn="tl" blurRad="38100" dir="2700000" dist="38100">
                  <a:srgbClr val="000000">
                    <a:alpha val="43137"/>
                  </a:srgbClr>
                </a:outerShdw>
              </a:effectLst>
              <a:latin charset="-78" panose="02000503000000000000" pitchFamily="2" typeface="Mothanna"/>
              <a:cs charset="-78" panose="02000503000000000000" pitchFamily="2" typeface="Mothanna"/>
            </a:endParaRPr>
          </a:p>
        </p:txBody>
      </p:sp>
      <p:grpSp>
        <p:nvGrpSpPr>
          <p:cNvPr id="6" name="Group 5"/>
          <p:cNvGrpSpPr/>
          <p:nvPr/>
        </p:nvGrpSpPr>
        <p:grpSpPr>
          <a:xfrm>
            <a:off x="582333" y="7741452"/>
            <a:ext cx="596324" cy="596324"/>
            <a:chOff x="2753248" y="7393096"/>
            <a:chExt cx="552660" cy="552660"/>
          </a:xfrm>
        </p:grpSpPr>
        <p:sp>
          <p:nvSpPr>
            <p:cNvPr id="4" name="Oval 3"/>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32492"/>
              <a:endParaRPr lang="fr-FR" sz="1703">
                <a:solidFill>
                  <a:prstClr val="white"/>
                </a:solidFill>
                <a:latin typeface="Calibri"/>
              </a:endParaRPr>
            </a:p>
          </p:txBody>
        </p:sp>
        <p:sp>
          <p:nvSpPr>
            <p:cNvPr id="5" name="Arc 4"/>
            <p:cNvSpPr/>
            <p:nvPr/>
          </p:nvSpPr>
          <p:spPr>
            <a:xfrm flipH="1">
              <a:off x="2761949" y="7401797"/>
              <a:ext cx="535258" cy="535258"/>
            </a:xfrm>
            <a:prstGeom prst="arc">
              <a:avLst>
                <a:gd fmla="val 21485770" name="adj1"/>
                <a:gd fmla="val 16236339" name="adj2"/>
              </a:avLst>
            </a:prstGeom>
            <a:ln w="31750">
              <a:solidFill>
                <a:srgbClr val="A8151B"/>
              </a:solidFill>
            </a:ln>
            <a:effectLst/>
          </p:spPr>
          <p:style>
            <a:lnRef idx="2">
              <a:schemeClr val="accent1"/>
            </a:lnRef>
            <a:fillRef idx="0">
              <a:schemeClr val="accent1"/>
            </a:fillRef>
            <a:effectRef idx="1">
              <a:schemeClr val="accent1"/>
            </a:effectRef>
            <a:fontRef idx="minor">
              <a:schemeClr val="tx1"/>
            </a:fontRef>
          </p:style>
          <p:txBody>
            <a:bodyPr anchor="ctr" rtlCol="0"/>
            <a:lstStyle/>
            <a:p>
              <a:pPr algn="ctr" defTabSz="432492"/>
              <a:endParaRPr dirty="0" lang="fr-FR" sz="1703">
                <a:solidFill>
                  <a:prstClr val="black"/>
                </a:solidFill>
                <a:latin typeface="Calibri"/>
              </a:endParaRPr>
            </a:p>
          </p:txBody>
        </p:sp>
      </p:grpSp>
      <p:grpSp>
        <p:nvGrpSpPr>
          <p:cNvPr id="118" name="Group 117"/>
          <p:cNvGrpSpPr/>
          <p:nvPr/>
        </p:nvGrpSpPr>
        <p:grpSpPr>
          <a:xfrm>
            <a:off x="1428362" y="7741452"/>
            <a:ext cx="596324" cy="596324"/>
            <a:chOff x="2753248" y="7393096"/>
            <a:chExt cx="552660" cy="552660"/>
          </a:xfrm>
        </p:grpSpPr>
        <p:sp>
          <p:nvSpPr>
            <p:cNvPr id="119" name="Oval 118"/>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32492"/>
              <a:endParaRPr lang="fr-FR" sz="1703">
                <a:solidFill>
                  <a:prstClr val="white"/>
                </a:solidFill>
                <a:latin typeface="Calibri"/>
              </a:endParaRPr>
            </a:p>
          </p:txBody>
        </p:sp>
        <p:sp>
          <p:nvSpPr>
            <p:cNvPr id="120" name="Arc 119"/>
            <p:cNvSpPr/>
            <p:nvPr/>
          </p:nvSpPr>
          <p:spPr>
            <a:xfrm flipH="1">
              <a:off x="2761949" y="7401797"/>
              <a:ext cx="535258" cy="535258"/>
            </a:xfrm>
            <a:prstGeom prst="arc">
              <a:avLst>
                <a:gd fmla="val 1644589" name="adj1"/>
                <a:gd fmla="val 16236339" name="adj2"/>
              </a:avLst>
            </a:prstGeom>
            <a:ln w="31750">
              <a:solidFill>
                <a:srgbClr val="A8151B"/>
              </a:solidFill>
            </a:ln>
            <a:effectLst/>
          </p:spPr>
          <p:style>
            <a:lnRef idx="2">
              <a:schemeClr val="accent1"/>
            </a:lnRef>
            <a:fillRef idx="0">
              <a:schemeClr val="accent1"/>
            </a:fillRef>
            <a:effectRef idx="1">
              <a:schemeClr val="accent1"/>
            </a:effectRef>
            <a:fontRef idx="minor">
              <a:schemeClr val="tx1"/>
            </a:fontRef>
          </p:style>
          <p:txBody>
            <a:bodyPr anchor="ctr" rtlCol="0"/>
            <a:lstStyle/>
            <a:p>
              <a:pPr algn="ctr" defTabSz="432492"/>
              <a:endParaRPr lang="fr-FR" sz="1703">
                <a:solidFill>
                  <a:prstClr val="black"/>
                </a:solidFill>
                <a:latin typeface="Calibri"/>
              </a:endParaRPr>
            </a:p>
          </p:txBody>
        </p:sp>
      </p:grpSp>
      <p:grpSp>
        <p:nvGrpSpPr>
          <p:cNvPr id="121" name="Group 120"/>
          <p:cNvGrpSpPr/>
          <p:nvPr/>
        </p:nvGrpSpPr>
        <p:grpSpPr>
          <a:xfrm>
            <a:off x="2263051" y="7741452"/>
            <a:ext cx="596324" cy="596324"/>
            <a:chOff x="2753248" y="7393096"/>
            <a:chExt cx="552660" cy="552660"/>
          </a:xfrm>
        </p:grpSpPr>
        <p:sp>
          <p:nvSpPr>
            <p:cNvPr id="124" name="Oval 123"/>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32492"/>
              <a:endParaRPr lang="fr-FR" sz="1703">
                <a:solidFill>
                  <a:prstClr val="white"/>
                </a:solidFill>
                <a:latin typeface="Calibri"/>
              </a:endParaRPr>
            </a:p>
          </p:txBody>
        </p:sp>
        <p:sp>
          <p:nvSpPr>
            <p:cNvPr id="125" name="Arc 124"/>
            <p:cNvSpPr/>
            <p:nvPr/>
          </p:nvSpPr>
          <p:spPr>
            <a:xfrm flipH="1">
              <a:off x="2761949" y="7401797"/>
              <a:ext cx="535258" cy="535258"/>
            </a:xfrm>
            <a:prstGeom prst="arc">
              <a:avLst>
                <a:gd fmla="val 900918" name="adj1"/>
                <a:gd fmla="val 16236339" name="adj2"/>
              </a:avLst>
            </a:prstGeom>
            <a:ln w="31750">
              <a:solidFill>
                <a:srgbClr val="A8151B"/>
              </a:solidFill>
            </a:ln>
            <a:effectLst/>
          </p:spPr>
          <p:style>
            <a:lnRef idx="2">
              <a:schemeClr val="accent1"/>
            </a:lnRef>
            <a:fillRef idx="0">
              <a:schemeClr val="accent1"/>
            </a:fillRef>
            <a:effectRef idx="1">
              <a:schemeClr val="accent1"/>
            </a:effectRef>
            <a:fontRef idx="minor">
              <a:schemeClr val="tx1"/>
            </a:fontRef>
          </p:style>
          <p:txBody>
            <a:bodyPr anchor="ctr" rtlCol="0"/>
            <a:lstStyle/>
            <a:p>
              <a:pPr algn="ctr" defTabSz="432492"/>
              <a:endParaRPr dirty="0" lang="fr-FR" sz="1703">
                <a:solidFill>
                  <a:prstClr val="black"/>
                </a:solidFill>
                <a:latin typeface="Calibri"/>
              </a:endParaRPr>
            </a:p>
          </p:txBody>
        </p:sp>
      </p:grpSp>
      <p:grpSp>
        <p:nvGrpSpPr>
          <p:cNvPr id="126" name="Group 125"/>
          <p:cNvGrpSpPr/>
          <p:nvPr/>
        </p:nvGrpSpPr>
        <p:grpSpPr>
          <a:xfrm>
            <a:off x="3086402" y="7741452"/>
            <a:ext cx="596324" cy="596324"/>
            <a:chOff x="2753248" y="7393096"/>
            <a:chExt cx="552660" cy="552660"/>
          </a:xfrm>
        </p:grpSpPr>
        <p:sp>
          <p:nvSpPr>
            <p:cNvPr id="127" name="Oval 126"/>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32492"/>
              <a:endParaRPr lang="fr-FR" sz="1703">
                <a:solidFill>
                  <a:prstClr val="white"/>
                </a:solidFill>
                <a:latin typeface="Calibri"/>
              </a:endParaRPr>
            </a:p>
          </p:txBody>
        </p:sp>
        <p:sp>
          <p:nvSpPr>
            <p:cNvPr id="128" name="Arc 127"/>
            <p:cNvSpPr/>
            <p:nvPr/>
          </p:nvSpPr>
          <p:spPr>
            <a:xfrm flipH="1">
              <a:off x="2761949" y="7401797"/>
              <a:ext cx="535258" cy="535258"/>
            </a:xfrm>
            <a:prstGeom prst="arc">
              <a:avLst>
                <a:gd fmla="val 2028396" name="adj1"/>
                <a:gd fmla="val 16236339" name="adj2"/>
              </a:avLst>
            </a:prstGeom>
            <a:ln w="31750">
              <a:solidFill>
                <a:srgbClr val="A8151B"/>
              </a:solidFill>
            </a:ln>
            <a:effectLst/>
          </p:spPr>
          <p:style>
            <a:lnRef idx="2">
              <a:schemeClr val="accent1"/>
            </a:lnRef>
            <a:fillRef idx="0">
              <a:schemeClr val="accent1"/>
            </a:fillRef>
            <a:effectRef idx="1">
              <a:schemeClr val="accent1"/>
            </a:effectRef>
            <a:fontRef idx="minor">
              <a:schemeClr val="tx1"/>
            </a:fontRef>
          </p:style>
          <p:txBody>
            <a:bodyPr anchor="ctr" rtlCol="0"/>
            <a:lstStyle/>
            <a:p>
              <a:pPr algn="ctr" defTabSz="432492"/>
              <a:endParaRPr lang="fr-FR" sz="1703">
                <a:solidFill>
                  <a:prstClr val="black"/>
                </a:solidFill>
                <a:latin typeface="Calibri"/>
              </a:endParaRPr>
            </a:p>
          </p:txBody>
        </p:sp>
      </p:grpSp>
      <p:grpSp>
        <p:nvGrpSpPr>
          <p:cNvPr id="129" name="Group 128"/>
          <p:cNvGrpSpPr/>
          <p:nvPr/>
        </p:nvGrpSpPr>
        <p:grpSpPr>
          <a:xfrm>
            <a:off x="3921095" y="7741452"/>
            <a:ext cx="596324" cy="596324"/>
            <a:chOff x="2753248" y="7393096"/>
            <a:chExt cx="552660" cy="552660"/>
          </a:xfrm>
        </p:grpSpPr>
        <p:sp>
          <p:nvSpPr>
            <p:cNvPr id="130" name="Oval 129"/>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32492"/>
              <a:endParaRPr lang="fr-FR" sz="1703">
                <a:solidFill>
                  <a:prstClr val="white"/>
                </a:solidFill>
                <a:latin typeface="Calibri"/>
              </a:endParaRPr>
            </a:p>
          </p:txBody>
        </p:sp>
        <p:sp>
          <p:nvSpPr>
            <p:cNvPr id="131" name="Arc 130"/>
            <p:cNvSpPr/>
            <p:nvPr/>
          </p:nvSpPr>
          <p:spPr>
            <a:xfrm flipH="1">
              <a:off x="2761949" y="7401797"/>
              <a:ext cx="535258" cy="535258"/>
            </a:xfrm>
            <a:prstGeom prst="arc">
              <a:avLst>
                <a:gd fmla="val 4378860" name="adj1"/>
                <a:gd fmla="val 16236339" name="adj2"/>
              </a:avLst>
            </a:prstGeom>
            <a:ln w="31750">
              <a:solidFill>
                <a:srgbClr val="A8151B"/>
              </a:solidFill>
            </a:ln>
            <a:effectLst/>
          </p:spPr>
          <p:style>
            <a:lnRef idx="2">
              <a:schemeClr val="accent1"/>
            </a:lnRef>
            <a:fillRef idx="0">
              <a:schemeClr val="accent1"/>
            </a:fillRef>
            <a:effectRef idx="1">
              <a:schemeClr val="accent1"/>
            </a:effectRef>
            <a:fontRef idx="minor">
              <a:schemeClr val="tx1"/>
            </a:fontRef>
          </p:style>
          <p:txBody>
            <a:bodyPr anchor="ctr" rtlCol="0"/>
            <a:lstStyle/>
            <a:p>
              <a:pPr algn="ctr" defTabSz="432492"/>
              <a:endParaRPr dirty="0" lang="fr-FR" sz="1703">
                <a:solidFill>
                  <a:prstClr val="black"/>
                </a:solidFill>
                <a:latin typeface="Calibri"/>
              </a:endParaRPr>
            </a:p>
          </p:txBody>
        </p:sp>
      </p:grpSp>
      <p:grpSp>
        <p:nvGrpSpPr>
          <p:cNvPr id="132" name="Group 131"/>
          <p:cNvGrpSpPr/>
          <p:nvPr/>
        </p:nvGrpSpPr>
        <p:grpSpPr>
          <a:xfrm>
            <a:off x="572944" y="8555417"/>
            <a:ext cx="596324" cy="596324"/>
            <a:chOff x="2753248" y="7393096"/>
            <a:chExt cx="552660" cy="552660"/>
          </a:xfrm>
        </p:grpSpPr>
        <p:sp>
          <p:nvSpPr>
            <p:cNvPr id="175" name="Oval 174"/>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32492"/>
              <a:endParaRPr lang="fr-FR" sz="1703">
                <a:solidFill>
                  <a:prstClr val="white"/>
                </a:solidFill>
                <a:latin typeface="Calibri"/>
              </a:endParaRPr>
            </a:p>
          </p:txBody>
        </p:sp>
        <p:sp>
          <p:nvSpPr>
            <p:cNvPr id="176" name="Arc 175"/>
            <p:cNvSpPr/>
            <p:nvPr/>
          </p:nvSpPr>
          <p:spPr>
            <a:xfrm flipH="1">
              <a:off x="2761949" y="7401797"/>
              <a:ext cx="535258" cy="535258"/>
            </a:xfrm>
            <a:prstGeom prst="arc">
              <a:avLst>
                <a:gd fmla="val 16790810" name="adj1"/>
                <a:gd fmla="val 16236339" name="adj2"/>
              </a:avLst>
            </a:prstGeom>
            <a:ln w="31750">
              <a:solidFill>
                <a:srgbClr val="A8151B"/>
              </a:solidFill>
            </a:ln>
            <a:effectLst/>
          </p:spPr>
          <p:style>
            <a:lnRef idx="2">
              <a:schemeClr val="accent1"/>
            </a:lnRef>
            <a:fillRef idx="0">
              <a:schemeClr val="accent1"/>
            </a:fillRef>
            <a:effectRef idx="1">
              <a:schemeClr val="accent1"/>
            </a:effectRef>
            <a:fontRef idx="minor">
              <a:schemeClr val="tx1"/>
            </a:fontRef>
          </p:style>
          <p:txBody>
            <a:bodyPr anchor="ctr" rtlCol="0"/>
            <a:lstStyle/>
            <a:p>
              <a:pPr algn="ctr" defTabSz="432492"/>
              <a:endParaRPr dirty="0" lang="fr-FR" sz="1703">
                <a:solidFill>
                  <a:prstClr val="black"/>
                </a:solidFill>
                <a:latin typeface="Calibri"/>
              </a:endParaRPr>
            </a:p>
          </p:txBody>
        </p:sp>
      </p:grpSp>
      <p:grpSp>
        <p:nvGrpSpPr>
          <p:cNvPr id="177" name="Group 176"/>
          <p:cNvGrpSpPr/>
          <p:nvPr/>
        </p:nvGrpSpPr>
        <p:grpSpPr>
          <a:xfrm>
            <a:off x="1418974" y="8555417"/>
            <a:ext cx="596324" cy="596324"/>
            <a:chOff x="2753248" y="7393096"/>
            <a:chExt cx="552660" cy="552660"/>
          </a:xfrm>
        </p:grpSpPr>
        <p:sp>
          <p:nvSpPr>
            <p:cNvPr id="178" name="Oval 177"/>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32492"/>
              <a:endParaRPr lang="fr-FR" sz="1703">
                <a:solidFill>
                  <a:prstClr val="white"/>
                </a:solidFill>
                <a:latin typeface="Calibri"/>
              </a:endParaRPr>
            </a:p>
          </p:txBody>
        </p:sp>
        <p:sp>
          <p:nvSpPr>
            <p:cNvPr id="179" name="Arc 178"/>
            <p:cNvSpPr/>
            <p:nvPr/>
          </p:nvSpPr>
          <p:spPr>
            <a:xfrm flipH="1">
              <a:off x="2761949" y="7401797"/>
              <a:ext cx="535258" cy="535258"/>
            </a:xfrm>
            <a:prstGeom prst="arc">
              <a:avLst>
                <a:gd fmla="val 17444178" name="adj1"/>
                <a:gd fmla="val 16236339" name="adj2"/>
              </a:avLst>
            </a:prstGeom>
            <a:ln w="31750">
              <a:solidFill>
                <a:srgbClr val="A8151B"/>
              </a:solidFill>
            </a:ln>
            <a:effectLst/>
          </p:spPr>
          <p:style>
            <a:lnRef idx="2">
              <a:schemeClr val="accent1"/>
            </a:lnRef>
            <a:fillRef idx="0">
              <a:schemeClr val="accent1"/>
            </a:fillRef>
            <a:effectRef idx="1">
              <a:schemeClr val="accent1"/>
            </a:effectRef>
            <a:fontRef idx="minor">
              <a:schemeClr val="tx1"/>
            </a:fontRef>
          </p:style>
          <p:txBody>
            <a:bodyPr anchor="ctr" rtlCol="0"/>
            <a:lstStyle/>
            <a:p>
              <a:pPr algn="ctr" defTabSz="432492"/>
              <a:endParaRPr dirty="0" lang="fr-FR" sz="1703">
                <a:solidFill>
                  <a:prstClr val="black"/>
                </a:solidFill>
                <a:latin typeface="Calibri"/>
              </a:endParaRPr>
            </a:p>
          </p:txBody>
        </p:sp>
      </p:grpSp>
      <p:grpSp>
        <p:nvGrpSpPr>
          <p:cNvPr id="180" name="Group 179"/>
          <p:cNvGrpSpPr/>
          <p:nvPr/>
        </p:nvGrpSpPr>
        <p:grpSpPr>
          <a:xfrm>
            <a:off x="2253663" y="8555417"/>
            <a:ext cx="596324" cy="596324"/>
            <a:chOff x="2753248" y="7393096"/>
            <a:chExt cx="552660" cy="552660"/>
          </a:xfrm>
        </p:grpSpPr>
        <p:sp>
          <p:nvSpPr>
            <p:cNvPr id="181" name="Oval 180"/>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32492"/>
              <a:endParaRPr lang="fr-FR" sz="1703">
                <a:solidFill>
                  <a:prstClr val="white"/>
                </a:solidFill>
                <a:latin typeface="Calibri"/>
              </a:endParaRPr>
            </a:p>
          </p:txBody>
        </p:sp>
        <p:sp>
          <p:nvSpPr>
            <p:cNvPr id="182" name="Arc 181"/>
            <p:cNvSpPr/>
            <p:nvPr/>
          </p:nvSpPr>
          <p:spPr>
            <a:xfrm flipH="1">
              <a:off x="2761949" y="7401797"/>
              <a:ext cx="535258" cy="535258"/>
            </a:xfrm>
            <a:prstGeom prst="arc">
              <a:avLst>
                <a:gd fmla="val 19097848" name="adj1"/>
                <a:gd fmla="val 16236339" name="adj2"/>
              </a:avLst>
            </a:prstGeom>
            <a:ln w="31750">
              <a:solidFill>
                <a:srgbClr val="A8151B"/>
              </a:solidFill>
            </a:ln>
            <a:effectLst/>
          </p:spPr>
          <p:style>
            <a:lnRef idx="2">
              <a:schemeClr val="accent1"/>
            </a:lnRef>
            <a:fillRef idx="0">
              <a:schemeClr val="accent1"/>
            </a:fillRef>
            <a:effectRef idx="1">
              <a:schemeClr val="accent1"/>
            </a:effectRef>
            <a:fontRef idx="minor">
              <a:schemeClr val="tx1"/>
            </a:fontRef>
          </p:style>
          <p:txBody>
            <a:bodyPr anchor="ctr" rtlCol="0"/>
            <a:lstStyle/>
            <a:p>
              <a:pPr algn="ctr" defTabSz="432492"/>
              <a:endParaRPr dirty="0" lang="fr-FR" sz="1703">
                <a:solidFill>
                  <a:prstClr val="black"/>
                </a:solidFill>
                <a:latin typeface="Calibri"/>
              </a:endParaRPr>
            </a:p>
          </p:txBody>
        </p:sp>
      </p:grpSp>
      <p:grpSp>
        <p:nvGrpSpPr>
          <p:cNvPr id="183" name="Group 182"/>
          <p:cNvGrpSpPr/>
          <p:nvPr/>
        </p:nvGrpSpPr>
        <p:grpSpPr>
          <a:xfrm>
            <a:off x="3077014" y="8555417"/>
            <a:ext cx="596324" cy="596324"/>
            <a:chOff x="2753248" y="7393096"/>
            <a:chExt cx="552660" cy="552660"/>
          </a:xfrm>
        </p:grpSpPr>
        <p:sp>
          <p:nvSpPr>
            <p:cNvPr id="184" name="Oval 183"/>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32492"/>
              <a:endParaRPr lang="fr-FR" sz="1703">
                <a:solidFill>
                  <a:prstClr val="white"/>
                </a:solidFill>
                <a:latin typeface="Calibri"/>
              </a:endParaRPr>
            </a:p>
          </p:txBody>
        </p:sp>
        <p:sp>
          <p:nvSpPr>
            <p:cNvPr id="185" name="Arc 184"/>
            <p:cNvSpPr/>
            <p:nvPr/>
          </p:nvSpPr>
          <p:spPr>
            <a:xfrm flipH="1">
              <a:off x="2761949" y="7401797"/>
              <a:ext cx="535258" cy="535258"/>
            </a:xfrm>
            <a:prstGeom prst="arc">
              <a:avLst>
                <a:gd fmla="val 19618136" name="adj1"/>
                <a:gd fmla="val 16236339" name="adj2"/>
              </a:avLst>
            </a:prstGeom>
            <a:ln w="31750">
              <a:solidFill>
                <a:srgbClr val="A8151B"/>
              </a:solidFill>
            </a:ln>
            <a:effectLst/>
          </p:spPr>
          <p:style>
            <a:lnRef idx="2">
              <a:schemeClr val="accent1"/>
            </a:lnRef>
            <a:fillRef idx="0">
              <a:schemeClr val="accent1"/>
            </a:fillRef>
            <a:effectRef idx="1">
              <a:schemeClr val="accent1"/>
            </a:effectRef>
            <a:fontRef idx="minor">
              <a:schemeClr val="tx1"/>
            </a:fontRef>
          </p:style>
          <p:txBody>
            <a:bodyPr anchor="ctr" rtlCol="0"/>
            <a:lstStyle/>
            <a:p>
              <a:pPr algn="ctr" defTabSz="432492"/>
              <a:endParaRPr dirty="0" lang="fr-FR" sz="1703">
                <a:solidFill>
                  <a:prstClr val="black"/>
                </a:solidFill>
                <a:latin typeface="Calibri"/>
              </a:endParaRPr>
            </a:p>
          </p:txBody>
        </p:sp>
      </p:grpSp>
      <p:grpSp>
        <p:nvGrpSpPr>
          <p:cNvPr id="186" name="Group 185"/>
          <p:cNvGrpSpPr/>
          <p:nvPr/>
        </p:nvGrpSpPr>
        <p:grpSpPr>
          <a:xfrm>
            <a:off x="3911706" y="8555417"/>
            <a:ext cx="596324" cy="596324"/>
            <a:chOff x="2753248" y="7393096"/>
            <a:chExt cx="552660" cy="552660"/>
          </a:xfrm>
        </p:grpSpPr>
        <p:sp>
          <p:nvSpPr>
            <p:cNvPr id="187" name="Oval 186"/>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32492"/>
              <a:endParaRPr lang="fr-FR" sz="1703">
                <a:solidFill>
                  <a:prstClr val="white"/>
                </a:solidFill>
                <a:latin typeface="Calibri"/>
              </a:endParaRPr>
            </a:p>
          </p:txBody>
        </p:sp>
        <p:sp>
          <p:nvSpPr>
            <p:cNvPr id="188" name="Arc 187"/>
            <p:cNvSpPr/>
            <p:nvPr/>
          </p:nvSpPr>
          <p:spPr>
            <a:xfrm flipH="1">
              <a:off x="2761949" y="7401797"/>
              <a:ext cx="535258" cy="535258"/>
            </a:xfrm>
            <a:prstGeom prst="arc">
              <a:avLst>
                <a:gd fmla="val 18908947" name="adj1"/>
                <a:gd fmla="val 16236339" name="adj2"/>
              </a:avLst>
            </a:prstGeom>
            <a:ln w="31750">
              <a:solidFill>
                <a:srgbClr val="A8151B"/>
              </a:solidFill>
            </a:ln>
            <a:effectLst/>
          </p:spPr>
          <p:style>
            <a:lnRef idx="2">
              <a:schemeClr val="accent1"/>
            </a:lnRef>
            <a:fillRef idx="0">
              <a:schemeClr val="accent1"/>
            </a:fillRef>
            <a:effectRef idx="1">
              <a:schemeClr val="accent1"/>
            </a:effectRef>
            <a:fontRef idx="minor">
              <a:schemeClr val="tx1"/>
            </a:fontRef>
          </p:style>
          <p:txBody>
            <a:bodyPr anchor="ctr" rtlCol="0"/>
            <a:lstStyle/>
            <a:p>
              <a:pPr algn="ctr" defTabSz="432492"/>
              <a:endParaRPr dirty="0" lang="fr-FR" sz="1703">
                <a:solidFill>
                  <a:prstClr val="black"/>
                </a:solidFill>
                <a:latin typeface="Calibri"/>
              </a:endParaRPr>
            </a:p>
          </p:txBody>
        </p:sp>
      </p:grpSp>
      <p:grpSp>
        <p:nvGrpSpPr>
          <p:cNvPr id="189" name="Group 188"/>
          <p:cNvGrpSpPr/>
          <p:nvPr/>
        </p:nvGrpSpPr>
        <p:grpSpPr>
          <a:xfrm>
            <a:off x="563556" y="9884530"/>
            <a:ext cx="596324" cy="596324"/>
            <a:chOff x="2753248" y="7393096"/>
            <a:chExt cx="552660" cy="552660"/>
          </a:xfrm>
        </p:grpSpPr>
        <p:sp>
          <p:nvSpPr>
            <p:cNvPr id="190" name="Oval 189"/>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32492"/>
              <a:endParaRPr lang="fr-FR" sz="1703">
                <a:solidFill>
                  <a:prstClr val="white"/>
                </a:solidFill>
                <a:latin typeface="Calibri"/>
              </a:endParaRPr>
            </a:p>
          </p:txBody>
        </p:sp>
        <p:sp>
          <p:nvSpPr>
            <p:cNvPr id="191" name="Arc 190"/>
            <p:cNvSpPr/>
            <p:nvPr/>
          </p:nvSpPr>
          <p:spPr>
            <a:xfrm flipH="1">
              <a:off x="2761949" y="7401797"/>
              <a:ext cx="535258" cy="535258"/>
            </a:xfrm>
            <a:prstGeom prst="arc">
              <a:avLst>
                <a:gd fmla="val 16681733" name="adj1"/>
                <a:gd fmla="val 16236339" name="adj2"/>
              </a:avLst>
            </a:prstGeom>
            <a:ln w="31750">
              <a:solidFill>
                <a:srgbClr val="A8151B"/>
              </a:solidFill>
            </a:ln>
            <a:effectLst/>
          </p:spPr>
          <p:style>
            <a:lnRef idx="2">
              <a:schemeClr val="accent1"/>
            </a:lnRef>
            <a:fillRef idx="0">
              <a:schemeClr val="accent1"/>
            </a:fillRef>
            <a:effectRef idx="1">
              <a:schemeClr val="accent1"/>
            </a:effectRef>
            <a:fontRef idx="minor">
              <a:schemeClr val="tx1"/>
            </a:fontRef>
          </p:style>
          <p:txBody>
            <a:bodyPr anchor="ctr" rtlCol="0"/>
            <a:lstStyle/>
            <a:p>
              <a:pPr algn="ctr" defTabSz="432492"/>
              <a:endParaRPr lang="fr-FR" sz="1703">
                <a:solidFill>
                  <a:prstClr val="black"/>
                </a:solidFill>
                <a:latin typeface="Calibri"/>
              </a:endParaRPr>
            </a:p>
          </p:txBody>
        </p:sp>
      </p:grpSp>
      <p:grpSp>
        <p:nvGrpSpPr>
          <p:cNvPr id="192" name="Group 191"/>
          <p:cNvGrpSpPr/>
          <p:nvPr/>
        </p:nvGrpSpPr>
        <p:grpSpPr>
          <a:xfrm>
            <a:off x="1409585" y="9884530"/>
            <a:ext cx="596324" cy="596324"/>
            <a:chOff x="2753248" y="7393096"/>
            <a:chExt cx="552660" cy="552660"/>
          </a:xfrm>
        </p:grpSpPr>
        <p:sp>
          <p:nvSpPr>
            <p:cNvPr id="193" name="Oval 192"/>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32492"/>
              <a:endParaRPr lang="fr-FR" sz="1703">
                <a:solidFill>
                  <a:prstClr val="white"/>
                </a:solidFill>
                <a:latin typeface="Calibri"/>
              </a:endParaRPr>
            </a:p>
          </p:txBody>
        </p:sp>
        <p:sp>
          <p:nvSpPr>
            <p:cNvPr id="194" name="Arc 193"/>
            <p:cNvSpPr/>
            <p:nvPr/>
          </p:nvSpPr>
          <p:spPr>
            <a:xfrm flipH="1">
              <a:off x="2761949" y="7401797"/>
              <a:ext cx="535258" cy="535258"/>
            </a:xfrm>
            <a:prstGeom prst="arc">
              <a:avLst>
                <a:gd fmla="val 165750" name="adj1"/>
                <a:gd fmla="val 16236339" name="adj2"/>
              </a:avLst>
            </a:prstGeom>
            <a:ln w="31750">
              <a:solidFill>
                <a:srgbClr val="A8151B"/>
              </a:solidFill>
            </a:ln>
            <a:effectLst/>
          </p:spPr>
          <p:style>
            <a:lnRef idx="2">
              <a:schemeClr val="accent1"/>
            </a:lnRef>
            <a:fillRef idx="0">
              <a:schemeClr val="accent1"/>
            </a:fillRef>
            <a:effectRef idx="1">
              <a:schemeClr val="accent1"/>
            </a:effectRef>
            <a:fontRef idx="minor">
              <a:schemeClr val="tx1"/>
            </a:fontRef>
          </p:style>
          <p:txBody>
            <a:bodyPr anchor="ctr" rtlCol="0"/>
            <a:lstStyle/>
            <a:p>
              <a:pPr algn="ctr" defTabSz="432492"/>
              <a:endParaRPr dirty="0" lang="fr-FR" sz="1703">
                <a:solidFill>
                  <a:prstClr val="black"/>
                </a:solidFill>
                <a:latin typeface="Calibri"/>
              </a:endParaRPr>
            </a:p>
          </p:txBody>
        </p:sp>
      </p:grpSp>
      <p:grpSp>
        <p:nvGrpSpPr>
          <p:cNvPr id="195" name="Group 194"/>
          <p:cNvGrpSpPr/>
          <p:nvPr/>
        </p:nvGrpSpPr>
        <p:grpSpPr>
          <a:xfrm>
            <a:off x="2244274" y="9884530"/>
            <a:ext cx="596324" cy="596324"/>
            <a:chOff x="2753248" y="7393096"/>
            <a:chExt cx="552660" cy="552660"/>
          </a:xfrm>
        </p:grpSpPr>
        <p:sp>
          <p:nvSpPr>
            <p:cNvPr id="196" name="Oval 195"/>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32492"/>
              <a:endParaRPr lang="fr-FR" sz="1703">
                <a:solidFill>
                  <a:prstClr val="white"/>
                </a:solidFill>
                <a:latin typeface="Calibri"/>
              </a:endParaRPr>
            </a:p>
          </p:txBody>
        </p:sp>
        <p:sp>
          <p:nvSpPr>
            <p:cNvPr id="197" name="Arc 196"/>
            <p:cNvSpPr/>
            <p:nvPr/>
          </p:nvSpPr>
          <p:spPr>
            <a:xfrm flipH="1">
              <a:off x="2761949" y="7401797"/>
              <a:ext cx="535258" cy="535258"/>
            </a:xfrm>
            <a:prstGeom prst="arc">
              <a:avLst>
                <a:gd fmla="val 3041793" name="adj1"/>
                <a:gd fmla="val 16236339" name="adj2"/>
              </a:avLst>
            </a:prstGeom>
            <a:ln w="31750">
              <a:solidFill>
                <a:srgbClr val="A8151B"/>
              </a:solidFill>
            </a:ln>
            <a:effectLst/>
          </p:spPr>
          <p:style>
            <a:lnRef idx="2">
              <a:schemeClr val="accent1"/>
            </a:lnRef>
            <a:fillRef idx="0">
              <a:schemeClr val="accent1"/>
            </a:fillRef>
            <a:effectRef idx="1">
              <a:schemeClr val="accent1"/>
            </a:effectRef>
            <a:fontRef idx="minor">
              <a:schemeClr val="tx1"/>
            </a:fontRef>
          </p:style>
          <p:txBody>
            <a:bodyPr anchor="ctr" rtlCol="0"/>
            <a:lstStyle/>
            <a:p>
              <a:pPr algn="ctr" defTabSz="432492"/>
              <a:endParaRPr lang="fr-FR" sz="1703">
                <a:solidFill>
                  <a:prstClr val="black"/>
                </a:solidFill>
                <a:latin typeface="Calibri"/>
              </a:endParaRPr>
            </a:p>
          </p:txBody>
        </p:sp>
      </p:grpSp>
      <p:grpSp>
        <p:nvGrpSpPr>
          <p:cNvPr id="198" name="Group 197"/>
          <p:cNvGrpSpPr/>
          <p:nvPr/>
        </p:nvGrpSpPr>
        <p:grpSpPr>
          <a:xfrm>
            <a:off x="3067625" y="9884530"/>
            <a:ext cx="596324" cy="596324"/>
            <a:chOff x="2753248" y="7393096"/>
            <a:chExt cx="552660" cy="552660"/>
          </a:xfrm>
        </p:grpSpPr>
        <p:sp>
          <p:nvSpPr>
            <p:cNvPr id="199" name="Oval 198"/>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32492"/>
              <a:endParaRPr lang="fr-FR" sz="1703">
                <a:solidFill>
                  <a:prstClr val="white"/>
                </a:solidFill>
                <a:latin typeface="Calibri"/>
              </a:endParaRPr>
            </a:p>
          </p:txBody>
        </p:sp>
        <p:sp>
          <p:nvSpPr>
            <p:cNvPr id="200" name="Arc 199"/>
            <p:cNvSpPr/>
            <p:nvPr/>
          </p:nvSpPr>
          <p:spPr>
            <a:xfrm flipH="1">
              <a:off x="2761949" y="7401797"/>
              <a:ext cx="535258" cy="535258"/>
            </a:xfrm>
            <a:prstGeom prst="arc">
              <a:avLst>
                <a:gd fmla="val 5431269" name="adj1"/>
                <a:gd fmla="val 16236339" name="adj2"/>
              </a:avLst>
            </a:prstGeom>
            <a:ln w="31750">
              <a:solidFill>
                <a:srgbClr val="A8151B"/>
              </a:solidFill>
            </a:ln>
            <a:effectLst/>
          </p:spPr>
          <p:style>
            <a:lnRef idx="2">
              <a:schemeClr val="accent1"/>
            </a:lnRef>
            <a:fillRef idx="0">
              <a:schemeClr val="accent1"/>
            </a:fillRef>
            <a:effectRef idx="1">
              <a:schemeClr val="accent1"/>
            </a:effectRef>
            <a:fontRef idx="minor">
              <a:schemeClr val="tx1"/>
            </a:fontRef>
          </p:style>
          <p:txBody>
            <a:bodyPr anchor="ctr" rtlCol="0"/>
            <a:lstStyle/>
            <a:p>
              <a:pPr algn="ctr" defTabSz="432492"/>
              <a:endParaRPr lang="fr-FR" sz="1703">
                <a:solidFill>
                  <a:prstClr val="black"/>
                </a:solidFill>
                <a:latin typeface="Calibri"/>
              </a:endParaRPr>
            </a:p>
          </p:txBody>
        </p:sp>
      </p:grpSp>
      <p:grpSp>
        <p:nvGrpSpPr>
          <p:cNvPr id="201" name="Group 200"/>
          <p:cNvGrpSpPr/>
          <p:nvPr/>
        </p:nvGrpSpPr>
        <p:grpSpPr>
          <a:xfrm>
            <a:off x="3902318" y="9884530"/>
            <a:ext cx="596324" cy="596324"/>
            <a:chOff x="2753248" y="7393096"/>
            <a:chExt cx="552660" cy="552660"/>
          </a:xfrm>
        </p:grpSpPr>
        <p:sp>
          <p:nvSpPr>
            <p:cNvPr id="202" name="Oval 201"/>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32492"/>
              <a:endParaRPr lang="fr-FR" sz="1703">
                <a:solidFill>
                  <a:prstClr val="white"/>
                </a:solidFill>
                <a:latin typeface="Calibri"/>
              </a:endParaRPr>
            </a:p>
          </p:txBody>
        </p:sp>
        <p:sp>
          <p:nvSpPr>
            <p:cNvPr id="203" name="Arc 202"/>
            <p:cNvSpPr/>
            <p:nvPr/>
          </p:nvSpPr>
          <p:spPr>
            <a:xfrm flipH="1">
              <a:off x="2761949" y="7401797"/>
              <a:ext cx="535258" cy="535258"/>
            </a:xfrm>
            <a:prstGeom prst="arc">
              <a:avLst>
                <a:gd fmla="val 5350722" name="adj1"/>
                <a:gd fmla="val 16236339" name="adj2"/>
              </a:avLst>
            </a:prstGeom>
            <a:ln w="31750">
              <a:solidFill>
                <a:srgbClr val="A8151B"/>
              </a:solidFill>
            </a:ln>
            <a:effectLst/>
          </p:spPr>
          <p:style>
            <a:lnRef idx="2">
              <a:schemeClr val="accent1"/>
            </a:lnRef>
            <a:fillRef idx="0">
              <a:schemeClr val="accent1"/>
            </a:fillRef>
            <a:effectRef idx="1">
              <a:schemeClr val="accent1"/>
            </a:effectRef>
            <a:fontRef idx="minor">
              <a:schemeClr val="tx1"/>
            </a:fontRef>
          </p:style>
          <p:txBody>
            <a:bodyPr anchor="ctr" rtlCol="0"/>
            <a:lstStyle/>
            <a:p>
              <a:pPr algn="ctr" defTabSz="432492"/>
              <a:endParaRPr lang="fr-FR" sz="1703">
                <a:solidFill>
                  <a:prstClr val="black"/>
                </a:solidFill>
                <a:latin typeface="Calibri"/>
              </a:endParaRPr>
            </a:p>
          </p:txBody>
        </p:sp>
      </p:grpSp>
      <p:sp>
        <p:nvSpPr>
          <p:cNvPr id="208" name="Rectangle 207">
            <a:extLst>
              <a:ext uri="{FF2B5EF4-FFF2-40B4-BE49-F238E27FC236}">
                <a16:creationId xmlns:a16="http://schemas.microsoft.com/office/drawing/2014/main" id="{FD8CC80F-3128-42FB-A3C4-9E1A7A5294F1}"/>
              </a:ext>
            </a:extLst>
          </p:cNvPr>
          <p:cNvSpPr/>
          <p:nvPr/>
        </p:nvSpPr>
        <p:spPr>
          <a:xfrm>
            <a:off x="551631" y="7921620"/>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2203" compatLnSpc="1" forceAA="0" fromWordArt="0" lIns="84406" numCol="1" rIns="84406" rot="0" rtlCol="0" spcCol="0" spcFirstLastPara="0" tIns="42203" vert="horz" wrap="square">
            <a:prstTxWarp prst="textNoShape">
              <a:avLst/>
            </a:prstTxWarp>
            <a:spAutoFit/>
          </a:bodyPr>
          <a:lstStyle/>
          <a:p>
            <a:pPr algn="ctr" defTabSz="432492" rtl="1">
              <a:lnSpc>
                <a:spcPct val="114000"/>
              </a:lnSpc>
              <a:spcBef>
                <a:spcPts val="432"/>
              </a:spcBef>
              <a:spcAft>
                <a:spcPts val="432"/>
              </a:spcAft>
            </a:pPr>
            <a:r>
              <a:rPr dirty="0" i="1" lang="fr-MA"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rPr>
              <a:t>Photoshop</a:t>
            </a:r>
            <a:endParaRPr dirty="0" i="1" lang="ar-MA"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endParaRPr>
          </a:p>
        </p:txBody>
      </p:sp>
      <p:sp>
        <p:nvSpPr>
          <p:cNvPr id="209" name="Rectangle 208">
            <a:extLst>
              <a:ext uri="{FF2B5EF4-FFF2-40B4-BE49-F238E27FC236}">
                <a16:creationId xmlns:a16="http://schemas.microsoft.com/office/drawing/2014/main" id="{FD8CC80F-3128-42FB-A3C4-9E1A7A5294F1}"/>
              </a:ext>
            </a:extLst>
          </p:cNvPr>
          <p:cNvSpPr/>
          <p:nvPr/>
        </p:nvSpPr>
        <p:spPr>
          <a:xfrm>
            <a:off x="1396296" y="7936277"/>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2203" compatLnSpc="1" forceAA="0" fromWordArt="0" lIns="84406" numCol="1" rIns="84406" rot="0" rtlCol="0" spcCol="0" spcFirstLastPara="0" tIns="42203" vert="horz" wrap="square">
            <a:prstTxWarp prst="textNoShape">
              <a:avLst/>
            </a:prstTxWarp>
            <a:spAutoFit/>
          </a:bodyPr>
          <a:lstStyle/>
          <a:p>
            <a:pPr algn="ctr" defTabSz="432492" rtl="1">
              <a:lnSpc>
                <a:spcPct val="114000"/>
              </a:lnSpc>
              <a:spcBef>
                <a:spcPts val="432"/>
              </a:spcBef>
              <a:spcAft>
                <a:spcPts val="432"/>
              </a:spcAft>
            </a:pPr>
            <a:r>
              <a:rPr dirty="0" err="1" i="1" lang="fr-MA"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rPr>
              <a:t>illustrator</a:t>
            </a:r>
            <a:endParaRPr dirty="0" i="1" lang="ar-MA"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endParaRPr>
          </a:p>
        </p:txBody>
      </p:sp>
      <p:sp>
        <p:nvSpPr>
          <p:cNvPr id="210" name="Rectangle 209">
            <a:extLst>
              <a:ext uri="{FF2B5EF4-FFF2-40B4-BE49-F238E27FC236}">
                <a16:creationId xmlns:a16="http://schemas.microsoft.com/office/drawing/2014/main" id="{FD8CC80F-3128-42FB-A3C4-9E1A7A5294F1}"/>
              </a:ext>
            </a:extLst>
          </p:cNvPr>
          <p:cNvSpPr/>
          <p:nvPr/>
        </p:nvSpPr>
        <p:spPr>
          <a:xfrm>
            <a:off x="2251714" y="7935058"/>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2203" compatLnSpc="1" forceAA="0" fromWordArt="0" lIns="84406" numCol="1" rIns="84406" rot="0" rtlCol="0" spcCol="0" spcFirstLastPara="0" tIns="42203" vert="horz" wrap="square">
            <a:prstTxWarp prst="textNoShape">
              <a:avLst/>
            </a:prstTxWarp>
            <a:spAutoFit/>
          </a:bodyPr>
          <a:lstStyle/>
          <a:p>
            <a:pPr algn="ctr" defTabSz="432492" rtl="1">
              <a:lnSpc>
                <a:spcPct val="114000"/>
              </a:lnSpc>
              <a:spcBef>
                <a:spcPts val="432"/>
              </a:spcBef>
              <a:spcAft>
                <a:spcPts val="432"/>
              </a:spcAft>
            </a:pPr>
            <a:r>
              <a:rPr dirty="0" i="1" lang="fr-MA"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rPr>
              <a:t>Ms office</a:t>
            </a:r>
            <a:endParaRPr dirty="0" i="1" lang="ar-MA"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endParaRPr>
          </a:p>
        </p:txBody>
      </p:sp>
      <p:sp>
        <p:nvSpPr>
          <p:cNvPr id="211" name="Rectangle 210">
            <a:extLst>
              <a:ext uri="{FF2B5EF4-FFF2-40B4-BE49-F238E27FC236}">
                <a16:creationId xmlns:a16="http://schemas.microsoft.com/office/drawing/2014/main" id="{FD8CC80F-3128-42FB-A3C4-9E1A7A5294F1}"/>
              </a:ext>
            </a:extLst>
          </p:cNvPr>
          <p:cNvSpPr/>
          <p:nvPr/>
        </p:nvSpPr>
        <p:spPr>
          <a:xfrm>
            <a:off x="3058998" y="7933839"/>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2203" compatLnSpc="1" forceAA="0" fromWordArt="0" lIns="84406" numCol="1" rIns="84406" rot="0" rtlCol="0" spcCol="0" spcFirstLastPara="0" tIns="42203" vert="horz" wrap="square">
            <a:prstTxWarp prst="textNoShape">
              <a:avLst/>
            </a:prstTxWarp>
            <a:spAutoFit/>
          </a:bodyPr>
          <a:lstStyle/>
          <a:p>
            <a:pPr algn="ctr" defTabSz="432492" rtl="1">
              <a:lnSpc>
                <a:spcPct val="114000"/>
              </a:lnSpc>
              <a:spcBef>
                <a:spcPts val="432"/>
              </a:spcBef>
              <a:spcAft>
                <a:spcPts val="432"/>
              </a:spcAft>
            </a:pPr>
            <a:r>
              <a:rPr dirty="0" i="1" lang="fr-MA"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rPr>
              <a:t>Html / CSS</a:t>
            </a:r>
            <a:endParaRPr dirty="0" i="1" lang="ar-MA"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endParaRPr>
          </a:p>
        </p:txBody>
      </p:sp>
      <p:sp>
        <p:nvSpPr>
          <p:cNvPr id="212" name="Rectangle 211">
            <a:extLst>
              <a:ext uri="{FF2B5EF4-FFF2-40B4-BE49-F238E27FC236}">
                <a16:creationId xmlns:a16="http://schemas.microsoft.com/office/drawing/2014/main" id="{FD8CC80F-3128-42FB-A3C4-9E1A7A5294F1}"/>
              </a:ext>
            </a:extLst>
          </p:cNvPr>
          <p:cNvSpPr/>
          <p:nvPr/>
        </p:nvSpPr>
        <p:spPr>
          <a:xfrm>
            <a:off x="3891738" y="7932620"/>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2203" compatLnSpc="1" forceAA="0" fromWordArt="0" lIns="84406" numCol="1" rIns="84406" rot="0" rtlCol="0" spcCol="0" spcFirstLastPara="0" tIns="42203" vert="horz" wrap="square">
            <a:prstTxWarp prst="textNoShape">
              <a:avLst/>
            </a:prstTxWarp>
            <a:spAutoFit/>
          </a:bodyPr>
          <a:lstStyle/>
          <a:p>
            <a:pPr algn="ctr" defTabSz="432492" rtl="1">
              <a:lnSpc>
                <a:spcPct val="114000"/>
              </a:lnSpc>
              <a:spcBef>
                <a:spcPts val="432"/>
              </a:spcBef>
              <a:spcAft>
                <a:spcPts val="432"/>
              </a:spcAft>
            </a:pPr>
            <a:r>
              <a:rPr dirty="0" i="1" lang="fr-MA"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rPr>
              <a:t>Sony Vegas</a:t>
            </a:r>
            <a:endParaRPr dirty="0" i="1" lang="ar-MA"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endParaRPr>
          </a:p>
        </p:txBody>
      </p:sp>
      <p:sp>
        <p:nvSpPr>
          <p:cNvPr id="213" name="Rectangle 212">
            <a:extLst>
              <a:ext uri="{FF2B5EF4-FFF2-40B4-BE49-F238E27FC236}">
                <a16:creationId xmlns:a16="http://schemas.microsoft.com/office/drawing/2014/main" id="{FD8CC80F-3128-42FB-A3C4-9E1A7A5294F1}"/>
              </a:ext>
            </a:extLst>
          </p:cNvPr>
          <p:cNvSpPr/>
          <p:nvPr/>
        </p:nvSpPr>
        <p:spPr>
          <a:xfrm>
            <a:off x="541634" y="8747703"/>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2203" compatLnSpc="1" forceAA="0" fromWordArt="0" lIns="84406" numCol="1" rIns="84406" rot="0" rtlCol="0" spcCol="0" spcFirstLastPara="0" tIns="42203" vert="horz" wrap="square">
            <a:prstTxWarp prst="textNoShape">
              <a:avLst/>
            </a:prstTxWarp>
            <a:spAutoFit/>
          </a:bodyPr>
          <a:lstStyle/>
          <a:p>
            <a:pPr algn="ctr" defTabSz="432492" rtl="1">
              <a:lnSpc>
                <a:spcPct val="114000"/>
              </a:lnSpc>
              <a:spcBef>
                <a:spcPts val="432"/>
              </a:spcBef>
              <a:spcAft>
                <a:spcPts val="432"/>
              </a:spcAft>
            </a:pPr>
            <a:r>
              <a:rPr dirty="0" lang="ar-DZ"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rPr>
              <a:t>التواصل</a:t>
            </a:r>
            <a:endParaRPr dirty="0" lang="ar-MA"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endParaRPr>
          </a:p>
        </p:txBody>
      </p:sp>
      <p:sp>
        <p:nvSpPr>
          <p:cNvPr id="214" name="Rectangle 213">
            <a:extLst>
              <a:ext uri="{FF2B5EF4-FFF2-40B4-BE49-F238E27FC236}">
                <a16:creationId xmlns:a16="http://schemas.microsoft.com/office/drawing/2014/main" id="{FD8CC80F-3128-42FB-A3C4-9E1A7A5294F1}"/>
              </a:ext>
            </a:extLst>
          </p:cNvPr>
          <p:cNvSpPr/>
          <p:nvPr/>
        </p:nvSpPr>
        <p:spPr>
          <a:xfrm>
            <a:off x="1379516" y="8740131"/>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2203" compatLnSpc="1" forceAA="0" fromWordArt="0" lIns="84406" numCol="1" rIns="84406" rot="0" rtlCol="0" spcCol="0" spcFirstLastPara="0" tIns="42203" vert="horz" wrap="square">
            <a:prstTxWarp prst="textNoShape">
              <a:avLst/>
            </a:prstTxWarp>
            <a:spAutoFit/>
          </a:bodyPr>
          <a:lstStyle/>
          <a:p>
            <a:pPr algn="ctr" defTabSz="432492" rtl="1">
              <a:lnSpc>
                <a:spcPct val="114000"/>
              </a:lnSpc>
              <a:spcBef>
                <a:spcPts val="432"/>
              </a:spcBef>
              <a:spcAft>
                <a:spcPts val="432"/>
              </a:spcAft>
            </a:pPr>
            <a:r>
              <a:rPr dirty="0" lang="ar-DZ"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rPr>
              <a:t>التواصل</a:t>
            </a:r>
            <a:endParaRPr dirty="0" lang="ar-MA"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endParaRPr>
          </a:p>
        </p:txBody>
      </p:sp>
      <p:sp>
        <p:nvSpPr>
          <p:cNvPr id="215" name="Rectangle 214">
            <a:extLst>
              <a:ext uri="{FF2B5EF4-FFF2-40B4-BE49-F238E27FC236}">
                <a16:creationId xmlns:a16="http://schemas.microsoft.com/office/drawing/2014/main" id="{FD8CC80F-3128-42FB-A3C4-9E1A7A5294F1}"/>
              </a:ext>
            </a:extLst>
          </p:cNvPr>
          <p:cNvSpPr/>
          <p:nvPr/>
        </p:nvSpPr>
        <p:spPr>
          <a:xfrm>
            <a:off x="2217398" y="8732558"/>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2203" compatLnSpc="1" forceAA="0" fromWordArt="0" lIns="84406" numCol="1" rIns="84406" rot="0" rtlCol="0" spcCol="0" spcFirstLastPara="0" tIns="42203" vert="horz" wrap="square">
            <a:prstTxWarp prst="textNoShape">
              <a:avLst/>
            </a:prstTxWarp>
            <a:spAutoFit/>
          </a:bodyPr>
          <a:lstStyle/>
          <a:p>
            <a:pPr algn="ctr" defTabSz="432492" rtl="1">
              <a:lnSpc>
                <a:spcPct val="114000"/>
              </a:lnSpc>
              <a:spcBef>
                <a:spcPts val="432"/>
              </a:spcBef>
              <a:spcAft>
                <a:spcPts val="432"/>
              </a:spcAft>
            </a:pPr>
            <a:r>
              <a:rPr dirty="0" lang="ar-DZ"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rPr>
              <a:t>التواصل</a:t>
            </a:r>
            <a:endParaRPr dirty="0" lang="ar-MA"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endParaRPr>
          </a:p>
        </p:txBody>
      </p:sp>
      <p:sp>
        <p:nvSpPr>
          <p:cNvPr id="216" name="Rectangle 215">
            <a:extLst>
              <a:ext uri="{FF2B5EF4-FFF2-40B4-BE49-F238E27FC236}">
                <a16:creationId xmlns:a16="http://schemas.microsoft.com/office/drawing/2014/main" id="{FD8CC80F-3128-42FB-A3C4-9E1A7A5294F1}"/>
              </a:ext>
            </a:extLst>
          </p:cNvPr>
          <p:cNvSpPr/>
          <p:nvPr/>
        </p:nvSpPr>
        <p:spPr>
          <a:xfrm>
            <a:off x="3055280" y="8747174"/>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2203" compatLnSpc="1" forceAA="0" fromWordArt="0" lIns="84406" numCol="1" rIns="84406" rot="0" rtlCol="0" spcCol="0" spcFirstLastPara="0" tIns="42203" vert="horz" wrap="square">
            <a:prstTxWarp prst="textNoShape">
              <a:avLst/>
            </a:prstTxWarp>
            <a:spAutoFit/>
          </a:bodyPr>
          <a:lstStyle/>
          <a:p>
            <a:pPr algn="ctr" defTabSz="432492" rtl="1">
              <a:lnSpc>
                <a:spcPct val="114000"/>
              </a:lnSpc>
              <a:spcBef>
                <a:spcPts val="432"/>
              </a:spcBef>
              <a:spcAft>
                <a:spcPts val="432"/>
              </a:spcAft>
            </a:pPr>
            <a:r>
              <a:rPr dirty="0" lang="ar-DZ"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rPr>
              <a:t>روح الفريق</a:t>
            </a:r>
            <a:endParaRPr dirty="0" lang="ar-MA"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endParaRPr>
          </a:p>
        </p:txBody>
      </p:sp>
      <p:sp>
        <p:nvSpPr>
          <p:cNvPr id="218" name="Rectangle 217">
            <a:extLst>
              <a:ext uri="{FF2B5EF4-FFF2-40B4-BE49-F238E27FC236}">
                <a16:creationId xmlns:a16="http://schemas.microsoft.com/office/drawing/2014/main" id="{FD8CC80F-3128-42FB-A3C4-9E1A7A5294F1}"/>
              </a:ext>
            </a:extLst>
          </p:cNvPr>
          <p:cNvSpPr/>
          <p:nvPr/>
        </p:nvSpPr>
        <p:spPr>
          <a:xfrm>
            <a:off x="3882349" y="8745224"/>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2203" compatLnSpc="1" forceAA="0" fromWordArt="0" lIns="84406" numCol="1" rIns="84406" rot="0" rtlCol="0" spcCol="0" spcFirstLastPara="0" tIns="42203" vert="horz" wrap="square">
            <a:prstTxWarp prst="textNoShape">
              <a:avLst/>
            </a:prstTxWarp>
            <a:spAutoFit/>
          </a:bodyPr>
          <a:lstStyle/>
          <a:p>
            <a:pPr algn="ctr" defTabSz="432492" rtl="1">
              <a:lnSpc>
                <a:spcPct val="114000"/>
              </a:lnSpc>
              <a:spcBef>
                <a:spcPts val="432"/>
              </a:spcBef>
              <a:spcAft>
                <a:spcPts val="432"/>
              </a:spcAft>
            </a:pPr>
            <a:r>
              <a:rPr dirty="0" lang="ar-DZ"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rPr>
              <a:t>التواصل</a:t>
            </a:r>
            <a:endParaRPr dirty="0" lang="ar-MA"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endParaRPr>
          </a:p>
        </p:txBody>
      </p:sp>
      <p:sp>
        <p:nvSpPr>
          <p:cNvPr id="219" name="Rectangle 218">
            <a:extLst>
              <a:ext uri="{FF2B5EF4-FFF2-40B4-BE49-F238E27FC236}">
                <a16:creationId xmlns:a16="http://schemas.microsoft.com/office/drawing/2014/main" id="{FD8CC80F-3128-42FB-A3C4-9E1A7A5294F1}"/>
              </a:ext>
            </a:extLst>
          </p:cNvPr>
          <p:cNvSpPr/>
          <p:nvPr/>
        </p:nvSpPr>
        <p:spPr>
          <a:xfrm>
            <a:off x="3872961" y="10072976"/>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2203" compatLnSpc="1" forceAA="0" fromWordArt="0" lIns="84406" numCol="1" rIns="84406" rot="0" rtlCol="0" spcCol="0" spcFirstLastPara="0" tIns="42203" vert="horz" wrap="square">
            <a:prstTxWarp prst="textNoShape">
              <a:avLst/>
            </a:prstTxWarp>
            <a:spAutoFit/>
          </a:bodyPr>
          <a:lstStyle/>
          <a:p>
            <a:pPr algn="ctr" defTabSz="432492" rtl="1">
              <a:lnSpc>
                <a:spcPct val="114000"/>
              </a:lnSpc>
              <a:spcBef>
                <a:spcPts val="432"/>
              </a:spcBef>
              <a:spcAft>
                <a:spcPts val="432"/>
              </a:spcAft>
            </a:pPr>
            <a:r>
              <a:rPr dirty="0" lang="ar-DZ"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rPr>
              <a:t>العربية</a:t>
            </a:r>
            <a:endParaRPr dirty="0" lang="ar-MA"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endParaRPr>
          </a:p>
        </p:txBody>
      </p:sp>
      <p:sp>
        <p:nvSpPr>
          <p:cNvPr id="220" name="Rectangle 219">
            <a:extLst>
              <a:ext uri="{FF2B5EF4-FFF2-40B4-BE49-F238E27FC236}">
                <a16:creationId xmlns:a16="http://schemas.microsoft.com/office/drawing/2014/main" id="{FD8CC80F-3128-42FB-A3C4-9E1A7A5294F1}"/>
              </a:ext>
            </a:extLst>
          </p:cNvPr>
          <p:cNvSpPr/>
          <p:nvPr/>
        </p:nvSpPr>
        <p:spPr>
          <a:xfrm>
            <a:off x="3040221" y="10072976"/>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2203" compatLnSpc="1" forceAA="0" fromWordArt="0" lIns="84406" numCol="1" rIns="84406" rot="0" rtlCol="0" spcCol="0" spcFirstLastPara="0" tIns="42203" vert="horz" wrap="square">
            <a:prstTxWarp prst="textNoShape">
              <a:avLst/>
            </a:prstTxWarp>
            <a:spAutoFit/>
          </a:bodyPr>
          <a:lstStyle/>
          <a:p>
            <a:pPr algn="ctr" defTabSz="432492" rtl="1">
              <a:lnSpc>
                <a:spcPct val="114000"/>
              </a:lnSpc>
              <a:spcBef>
                <a:spcPts val="432"/>
              </a:spcBef>
              <a:spcAft>
                <a:spcPts val="432"/>
              </a:spcAft>
            </a:pPr>
            <a:r>
              <a:rPr dirty="0" lang="ar-DZ"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rPr>
              <a:t>الإنجليزية</a:t>
            </a:r>
            <a:endParaRPr dirty="0" lang="ar-MA"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endParaRPr>
          </a:p>
        </p:txBody>
      </p:sp>
      <p:sp>
        <p:nvSpPr>
          <p:cNvPr id="221" name="Rectangle 220">
            <a:extLst>
              <a:ext uri="{FF2B5EF4-FFF2-40B4-BE49-F238E27FC236}">
                <a16:creationId xmlns:a16="http://schemas.microsoft.com/office/drawing/2014/main" id="{FD8CC80F-3128-42FB-A3C4-9E1A7A5294F1}"/>
              </a:ext>
            </a:extLst>
          </p:cNvPr>
          <p:cNvSpPr/>
          <p:nvPr/>
        </p:nvSpPr>
        <p:spPr>
          <a:xfrm>
            <a:off x="2207482" y="10072976"/>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2203" compatLnSpc="1" forceAA="0" fromWordArt="0" lIns="84406" numCol="1" rIns="84406" rot="0" rtlCol="0" spcCol="0" spcFirstLastPara="0" tIns="42203" vert="horz" wrap="square">
            <a:prstTxWarp prst="textNoShape">
              <a:avLst/>
            </a:prstTxWarp>
            <a:spAutoFit/>
          </a:bodyPr>
          <a:lstStyle/>
          <a:p>
            <a:pPr algn="ctr" defTabSz="432492" rtl="1">
              <a:lnSpc>
                <a:spcPct val="114000"/>
              </a:lnSpc>
              <a:spcBef>
                <a:spcPts val="432"/>
              </a:spcBef>
              <a:spcAft>
                <a:spcPts val="432"/>
              </a:spcAft>
            </a:pPr>
            <a:r>
              <a:rPr dirty="0" lang="ar-DZ"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rPr>
              <a:t>الفرنسية</a:t>
            </a:r>
            <a:endParaRPr dirty="0" lang="ar-MA"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endParaRPr>
          </a:p>
        </p:txBody>
      </p:sp>
      <p:sp>
        <p:nvSpPr>
          <p:cNvPr id="222" name="Rectangle 221">
            <a:extLst>
              <a:ext uri="{FF2B5EF4-FFF2-40B4-BE49-F238E27FC236}">
                <a16:creationId xmlns:a16="http://schemas.microsoft.com/office/drawing/2014/main" id="{FD8CC80F-3128-42FB-A3C4-9E1A7A5294F1}"/>
              </a:ext>
            </a:extLst>
          </p:cNvPr>
          <p:cNvSpPr/>
          <p:nvPr/>
        </p:nvSpPr>
        <p:spPr>
          <a:xfrm>
            <a:off x="1374743" y="10072976"/>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2203" compatLnSpc="1" forceAA="0" fromWordArt="0" lIns="84406" numCol="1" rIns="84406" rot="0" rtlCol="0" spcCol="0" spcFirstLastPara="0" tIns="42203" vert="horz" wrap="square">
            <a:prstTxWarp prst="textNoShape">
              <a:avLst/>
            </a:prstTxWarp>
            <a:spAutoFit/>
          </a:bodyPr>
          <a:lstStyle/>
          <a:p>
            <a:pPr algn="ctr" defTabSz="432492" rtl="1">
              <a:lnSpc>
                <a:spcPct val="114000"/>
              </a:lnSpc>
              <a:spcBef>
                <a:spcPts val="432"/>
              </a:spcBef>
              <a:spcAft>
                <a:spcPts val="432"/>
              </a:spcAft>
            </a:pPr>
            <a:r>
              <a:rPr dirty="0" lang="ar-DZ"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rPr>
              <a:t>الإسبانية</a:t>
            </a:r>
            <a:endParaRPr dirty="0" lang="ar-MA"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endParaRPr>
          </a:p>
        </p:txBody>
      </p:sp>
      <p:sp>
        <p:nvSpPr>
          <p:cNvPr id="223" name="Rectangle 222">
            <a:extLst>
              <a:ext uri="{FF2B5EF4-FFF2-40B4-BE49-F238E27FC236}">
                <a16:creationId xmlns:a16="http://schemas.microsoft.com/office/drawing/2014/main" id="{FD8CC80F-3128-42FB-A3C4-9E1A7A5294F1}"/>
              </a:ext>
            </a:extLst>
          </p:cNvPr>
          <p:cNvSpPr/>
          <p:nvPr/>
        </p:nvSpPr>
        <p:spPr>
          <a:xfrm>
            <a:off x="542003" y="10072976"/>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2203" compatLnSpc="1" forceAA="0" fromWordArt="0" lIns="84406" numCol="1" rIns="84406" rot="0" rtlCol="0" spcCol="0" spcFirstLastPara="0" tIns="42203" vert="horz" wrap="square">
            <a:prstTxWarp prst="textNoShape">
              <a:avLst/>
            </a:prstTxWarp>
            <a:spAutoFit/>
          </a:bodyPr>
          <a:lstStyle/>
          <a:p>
            <a:pPr algn="ctr" defTabSz="432492" rtl="1">
              <a:lnSpc>
                <a:spcPct val="114000"/>
              </a:lnSpc>
              <a:spcBef>
                <a:spcPts val="432"/>
              </a:spcBef>
              <a:spcAft>
                <a:spcPts val="432"/>
              </a:spcAft>
            </a:pPr>
            <a:r>
              <a:rPr dirty="0" lang="ar-DZ"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rPr>
              <a:t>الروسية</a:t>
            </a:r>
            <a:endParaRPr dirty="0" lang="ar-MA" sz="755">
              <a:solidFill>
                <a:prstClr val="black">
                  <a:lumMod val="75000"/>
                  <a:lumOff val="25000"/>
                </a:prstClr>
              </a:solidFill>
              <a:latin charset="0" panose="020B0606030504020204" pitchFamily="34" typeface="Open Sans"/>
              <a:ea charset="0" panose="020B0606030504020204" pitchFamily="34" typeface="Open Sans"/>
              <a:cs charset="-78" panose="02000503000000000000" pitchFamily="2" typeface="Mothanna"/>
            </a:endParaRPr>
          </a:p>
        </p:txBody>
      </p:sp>
      <p:sp>
        <p:nvSpPr>
          <p:cNvPr id="99" name="Rectangle 98">
            <a:extLst>
              <a:ext uri="{FF2B5EF4-FFF2-40B4-BE49-F238E27FC236}">
                <a16:creationId xmlns:a16="http://schemas.microsoft.com/office/drawing/2014/main" id="{FF11FF5B-A634-4389-A885-4DA9EC74AE3F}"/>
              </a:ext>
            </a:extLst>
          </p:cNvPr>
          <p:cNvSpPr/>
          <p:nvPr/>
        </p:nvSpPr>
        <p:spPr>
          <a:xfrm>
            <a:off x="81513" y="158106"/>
            <a:ext cx="5094083" cy="478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lIns="0" numCol="1" rIns="0" rot="0" rtlCol="0" spcCol="0" spcFirstLastPara="0" tIns="0" vert="horz" wrap="square">
            <a:prstTxWarp prst="textNoShape">
              <a:avLst/>
            </a:prstTxWarp>
            <a:spAutoFit/>
          </a:bodyPr>
          <a:lstStyle/>
          <a:p>
            <a:pPr algn="ctr" defTabSz="432492" rtl="1">
              <a:lnSpc>
                <a:spcPct val="80000"/>
              </a:lnSpc>
            </a:pPr>
            <a:r>
              <a:rPr dirty="0" lang="ar-DZ" sz="3884">
                <a:solidFill>
                  <a:srgbClr val="A8151B"/>
                </a:solidFill>
                <a:latin charset="-78" panose="02000503000000000000" pitchFamily="2" typeface="Mothanna"/>
                <a:ea charset="0" panose="02020603050405020304" pitchFamily="18" typeface="Times New Roman"/>
                <a:cs charset="-78" panose="02000503000000000000" pitchFamily="2" typeface="Mothanna"/>
              </a:rPr>
              <a:t>خديجة عثمان باحلى</a:t>
            </a:r>
            <a:endParaRPr dirty="0" lang="fr-FR" sz="3884">
              <a:solidFill>
                <a:srgbClr val="A8151B"/>
              </a:solidFill>
              <a:latin charset="-78" panose="02000503000000000000" pitchFamily="2" typeface="Mothanna"/>
              <a:ea charset="0" panose="02020603050405020304" pitchFamily="18" typeface="Times New Roman"/>
              <a:cs charset="-78" panose="02000503000000000000" pitchFamily="2" typeface="Mothanna"/>
            </a:endParaRPr>
          </a:p>
        </p:txBody>
      </p:sp>
      <p:grpSp>
        <p:nvGrpSpPr>
          <p:cNvPr id="8" name="Group 7">
            <a:extLst>
              <a:ext uri="{FF2B5EF4-FFF2-40B4-BE49-F238E27FC236}">
                <a16:creationId xmlns:a16="http://schemas.microsoft.com/office/drawing/2014/main" id="{BE319E41-6CC1-4F32-B0C4-1B3FCB5BEEA5}"/>
              </a:ext>
            </a:extLst>
          </p:cNvPr>
          <p:cNvGrpSpPr/>
          <p:nvPr/>
        </p:nvGrpSpPr>
        <p:grpSpPr>
          <a:xfrm>
            <a:off x="5106726" y="8077313"/>
            <a:ext cx="2183171" cy="969945"/>
            <a:chOff x="4657261" y="7485878"/>
            <a:chExt cx="2023316" cy="898924"/>
          </a:xfrm>
        </p:grpSpPr>
        <p:sp>
          <p:nvSpPr>
            <p:cNvPr id="100" name="Subtitle 2">
              <a:extLst>
                <a:ext uri="{FF2B5EF4-FFF2-40B4-BE49-F238E27FC236}">
                  <a16:creationId xmlns:a16="http://schemas.microsoft.com/office/drawing/2014/main" id="{7BE196BC-D1D4-462E-9AAD-BC3A239AD516}"/>
                </a:ext>
              </a:extLst>
            </p:cNvPr>
            <p:cNvSpPr/>
            <p:nvPr/>
          </p:nvSpPr>
          <p:spPr>
            <a:xfrm>
              <a:off x="4670482" y="7485878"/>
              <a:ext cx="2010095" cy="381820"/>
            </a:xfrm>
            <a:prstGeom prst="rect">
              <a:avLst/>
            </a:prstGeom>
            <a:noFill/>
            <a:ln cap="flat">
              <a:noFill/>
              <a:prstDash val="solid"/>
            </a:ln>
          </p:spPr>
          <p:txBody>
            <a:bodyPr anchor="t" anchorCtr="0" bIns="42203" compatLnSpc="0" lIns="84406" rIns="84406" tIns="42203" vert="horz" wrap="square">
              <a:spAutoFit/>
            </a:bodyPr>
            <a:lstStyle/>
            <a:p>
              <a:pPr algn="r" defTabSz="432492" rtl="1"/>
              <a:r>
                <a:rPr b="1" dirty="0" lang="ar-DZ" sz="1108">
                  <a:solidFill>
                    <a:prstClr val="white"/>
                  </a:solidFill>
                  <a:latin charset="-78" panose="02000503000000000000" pitchFamily="2" typeface="Mothanna"/>
                  <a:ea charset="0" panose="02020603050405020304" pitchFamily="18" typeface="Times New Roman"/>
                  <a:cs charset="-78" panose="02000503000000000000" pitchFamily="2" typeface="Mothanna"/>
                </a:rPr>
                <a:t>25-11-2018</a:t>
              </a:r>
              <a:endParaRPr b="1" dirty="0" lang="fr-FR" sz="1108">
                <a:solidFill>
                  <a:prstClr val="white"/>
                </a:solidFill>
                <a:latin charset="-78" panose="02000503000000000000" pitchFamily="2" typeface="Mothanna"/>
                <a:ea charset="0" panose="020B0604030504040204" pitchFamily="34" typeface="Tahoma"/>
                <a:cs charset="-78" panose="02000503000000000000" pitchFamily="2" typeface="Mothanna"/>
              </a:endParaRPr>
            </a:p>
            <a:p>
              <a:pPr algn="r" defTabSz="432492" indent="-79132" marL="79132" rtl="1"/>
              <a:r>
                <a:rPr dirty="0" lang="ar-DZ" sz="1108">
                  <a:solidFill>
                    <a:prstClr val="white"/>
                  </a:solidFill>
                  <a:latin charset="-78" panose="02000503000000000000" pitchFamily="2" typeface="Mothanna"/>
                  <a:ea charset="0" panose="02020603050405020304" pitchFamily="18" typeface="Times New Roman"/>
                  <a:cs charset="-78" panose="02000503000000000000" pitchFamily="2" typeface="Mothanna"/>
                </a:rPr>
                <a:t>مشروع ,,,,,,, </a:t>
              </a:r>
              <a:r>
                <a:rPr dirty="0" lang="ar-MA" sz="1108">
                  <a:solidFill>
                    <a:prstClr val="white"/>
                  </a:solidFill>
                  <a:latin charset="-78" panose="02000503000000000000" pitchFamily="2" typeface="Mothanna"/>
                  <a:ea charset="0" panose="02020603050405020304" pitchFamily="18" typeface="Times New Roman"/>
                  <a:cs charset="-78" panose="02000503000000000000" pitchFamily="2" typeface="Mothanna"/>
                </a:rPr>
                <a:t>:</a:t>
              </a:r>
              <a:r>
                <a:rPr dirty="0" lang="ar-DZ" sz="1108">
                  <a:solidFill>
                    <a:prstClr val="white"/>
                  </a:solidFill>
                  <a:latin charset="-78" panose="02000503000000000000" pitchFamily="2" typeface="Mothanna"/>
                  <a:ea charset="0" panose="02020603050405020304" pitchFamily="18" typeface="Times New Roman"/>
                  <a:cs charset="-78" panose="02000503000000000000" pitchFamily="2" typeface="Mothanna"/>
                </a:rPr>
                <a:t> ,,,,,,,,,,,,,,,,,,,,,,,,,,,,,,,</a:t>
              </a:r>
              <a:endParaRPr dirty="0" lang="ar-MA" sz="1108">
                <a:solidFill>
                  <a:prstClr val="white"/>
                </a:solidFill>
                <a:latin charset="-78" panose="02000503000000000000" pitchFamily="2" typeface="Mothanna"/>
                <a:ea charset="0" panose="02020603050405020304" pitchFamily="18" typeface="Times New Roman"/>
                <a:cs charset="-78" panose="02000503000000000000" pitchFamily="2" typeface="Mothanna"/>
              </a:endParaRPr>
            </a:p>
          </p:txBody>
        </p:sp>
        <p:sp>
          <p:nvSpPr>
            <p:cNvPr id="101" name="Subtitle 2">
              <a:extLst>
                <a:ext uri="{FF2B5EF4-FFF2-40B4-BE49-F238E27FC236}">
                  <a16:creationId xmlns:a16="http://schemas.microsoft.com/office/drawing/2014/main" id="{3F20C669-5D7D-43F4-9E0F-80128F365F93}"/>
                </a:ext>
              </a:extLst>
            </p:cNvPr>
            <p:cNvSpPr/>
            <p:nvPr/>
          </p:nvSpPr>
          <p:spPr>
            <a:xfrm>
              <a:off x="4657261" y="8002982"/>
              <a:ext cx="2010095" cy="381820"/>
            </a:xfrm>
            <a:prstGeom prst="rect">
              <a:avLst/>
            </a:prstGeom>
            <a:noFill/>
            <a:ln cap="flat">
              <a:noFill/>
              <a:prstDash val="solid"/>
            </a:ln>
          </p:spPr>
          <p:txBody>
            <a:bodyPr anchor="t" anchorCtr="0" bIns="42203" compatLnSpc="0" lIns="84406" rIns="84406" tIns="42203" vert="horz" wrap="square">
              <a:spAutoFit/>
            </a:bodyPr>
            <a:lstStyle/>
            <a:p>
              <a:pPr algn="r" defTabSz="432492" rtl="1"/>
              <a:r>
                <a:rPr b="1" dirty="0" lang="ar-DZ" sz="1108">
                  <a:solidFill>
                    <a:prstClr val="white"/>
                  </a:solidFill>
                  <a:latin charset="-78" panose="02000503000000000000" pitchFamily="2" typeface="Mothanna"/>
                  <a:ea charset="0" panose="02020603050405020304" pitchFamily="18" typeface="Times New Roman"/>
                  <a:cs charset="-78" panose="02000503000000000000" pitchFamily="2" typeface="Mothanna"/>
                </a:rPr>
                <a:t>25-11-2018</a:t>
              </a:r>
              <a:endParaRPr b="1" dirty="0" lang="fr-FR" sz="1108">
                <a:solidFill>
                  <a:prstClr val="white"/>
                </a:solidFill>
                <a:latin charset="-78" panose="02000503000000000000" pitchFamily="2" typeface="Mothanna"/>
                <a:ea charset="0" panose="020B0604030504040204" pitchFamily="34" typeface="Tahoma"/>
                <a:cs charset="-78" panose="02000503000000000000" pitchFamily="2" typeface="Mothanna"/>
              </a:endParaRPr>
            </a:p>
            <a:p>
              <a:pPr algn="r" defTabSz="432492" indent="-79132" marL="79132" rtl="1"/>
              <a:r>
                <a:rPr dirty="0" lang="ar-DZ" sz="1108">
                  <a:solidFill>
                    <a:prstClr val="white"/>
                  </a:solidFill>
                  <a:latin charset="-78" panose="02000503000000000000" pitchFamily="2" typeface="Mothanna"/>
                  <a:ea charset="0" panose="02020603050405020304" pitchFamily="18" typeface="Times New Roman"/>
                  <a:cs charset="-78" panose="02000503000000000000" pitchFamily="2" typeface="Mothanna"/>
                </a:rPr>
                <a:t>مشروع ,,,,,,, </a:t>
              </a:r>
              <a:r>
                <a:rPr dirty="0" lang="ar-MA" sz="1108">
                  <a:solidFill>
                    <a:prstClr val="white"/>
                  </a:solidFill>
                  <a:latin charset="-78" panose="02000503000000000000" pitchFamily="2" typeface="Mothanna"/>
                  <a:ea charset="0" panose="02020603050405020304" pitchFamily="18" typeface="Times New Roman"/>
                  <a:cs charset="-78" panose="02000503000000000000" pitchFamily="2" typeface="Mothanna"/>
                </a:rPr>
                <a:t>:</a:t>
              </a:r>
              <a:r>
                <a:rPr dirty="0" lang="ar-DZ" sz="1108">
                  <a:solidFill>
                    <a:prstClr val="white"/>
                  </a:solidFill>
                  <a:latin charset="-78" panose="02000503000000000000" pitchFamily="2" typeface="Mothanna"/>
                  <a:ea charset="0" panose="02020603050405020304" pitchFamily="18" typeface="Times New Roman"/>
                  <a:cs charset="-78" panose="02000503000000000000" pitchFamily="2" typeface="Mothanna"/>
                </a:rPr>
                <a:t>,,,,,,,,,,,,,,,,,,,,,,,,,,,,,,,</a:t>
              </a:r>
              <a:endParaRPr dirty="0" lang="ar-MA" sz="1108">
                <a:solidFill>
                  <a:prstClr val="white"/>
                </a:solidFill>
                <a:latin charset="-78" panose="02000503000000000000" pitchFamily="2" typeface="Mothanna"/>
                <a:ea charset="0" panose="02020603050405020304" pitchFamily="18" typeface="Times New Roman"/>
                <a:cs charset="-78" panose="02000503000000000000" pitchFamily="2" typeface="Mothanna"/>
              </a:endParaRPr>
            </a:p>
          </p:txBody>
        </p:sp>
      </p:grpSp>
      <p:graphicFrame>
        <p:nvGraphicFramePr>
          <p:cNvPr id="102" name="Table 101">
            <a:extLst>
              <a:ext uri="{FF2B5EF4-FFF2-40B4-BE49-F238E27FC236}">
                <a16:creationId xmlns:a16="http://schemas.microsoft.com/office/drawing/2014/main" id="{69827543-6D9E-4807-A1B7-76B630F10630}"/>
              </a:ext>
            </a:extLst>
          </p:cNvPr>
          <p:cNvGraphicFramePr>
            <a:graphicFrameLocks noGrp="1"/>
          </p:cNvGraphicFramePr>
          <p:nvPr/>
        </p:nvGraphicFramePr>
        <p:xfrm>
          <a:off x="5549555" y="9856554"/>
          <a:ext cx="1734596" cy="678585"/>
        </p:xfrm>
        <a:graphic>
          <a:graphicData uri="http://schemas.openxmlformats.org/drawingml/2006/table">
            <a:tbl>
              <a:tblPr bandRow="1" firstRow="1">
                <a:tableStyleId>{5C22544A-7EE6-4342-B048-85BDC9FD1C3A}</a:tableStyleId>
              </a:tblPr>
              <a:tblGrid>
                <a:gridCol w="1734596">
                  <a:extLst>
                    <a:ext uri="{9D8B030D-6E8A-4147-A177-3AD203B41FA5}">
                      <a16:colId xmlns:a16="http://schemas.microsoft.com/office/drawing/2014/main" val="1372251140"/>
                    </a:ext>
                  </a:extLst>
                </a:gridCol>
              </a:tblGrid>
              <a:tr h="678585">
                <a:tc>
                  <a:txBody>
                    <a:bodyPr/>
                    <a:lstStyle/>
                    <a:p>
                      <a:pPr algn="r" defTabSz="400827" eaLnBrk="1" hangingPunct="1" indent="-171450" latinLnBrk="0" marL="171450" rtl="1">
                        <a:lnSpc>
                          <a:spcPct val="107000"/>
                        </a:lnSpc>
                        <a:spcBef>
                          <a:spcPts val="200"/>
                        </a:spcBef>
                        <a:spcAft>
                          <a:spcPts val="200"/>
                        </a:spcAft>
                        <a:buFont charset="2" panose="05000000000000000000" pitchFamily="2" typeface="Wingdings"/>
                        <a:buChar char="§"/>
                      </a:pPr>
                      <a:r>
                        <a:rPr b="1" dirty="0" kern="1200" lang="ar-MA" sz="1000">
                          <a:solidFill>
                            <a:schemeClr val="bg1"/>
                          </a:solidFill>
                          <a:latin charset="-78" panose="02000503000000000000" pitchFamily="2" typeface="Mothanna"/>
                          <a:ea typeface="+mn-ea"/>
                          <a:cs charset="-78" panose="02000503000000000000" pitchFamily="2" typeface="Mothanna"/>
                        </a:rPr>
                        <a:t>الق</a:t>
                      </a:r>
                      <a:r>
                        <a:rPr b="1" dirty="0" kern="1200" lang="ar-DZ" sz="1000">
                          <a:solidFill>
                            <a:schemeClr val="bg1"/>
                          </a:solidFill>
                          <a:latin charset="-78" panose="02000503000000000000" pitchFamily="2" typeface="Mothanna"/>
                          <a:ea typeface="+mn-ea"/>
                          <a:cs charset="-78" panose="02000503000000000000" pitchFamily="2" typeface="Mothanna"/>
                        </a:rPr>
                        <a:t>ـ</a:t>
                      </a:r>
                      <a:r>
                        <a:rPr b="1" dirty="0" kern="1200" lang="ar-MA" sz="1000">
                          <a:solidFill>
                            <a:schemeClr val="bg1"/>
                          </a:solidFill>
                          <a:latin charset="-78" panose="02000503000000000000" pitchFamily="2" typeface="Mothanna"/>
                          <a:ea typeface="+mn-ea"/>
                          <a:cs charset="-78" panose="02000503000000000000" pitchFamily="2" typeface="Mothanna"/>
                        </a:rPr>
                        <a:t>راءة</a:t>
                      </a:r>
                    </a:p>
                    <a:p>
                      <a:pPr algn="r" defTabSz="400827" eaLnBrk="1" hangingPunct="1" indent="-171450" latinLnBrk="0" marL="171450" rtl="1">
                        <a:lnSpc>
                          <a:spcPct val="107000"/>
                        </a:lnSpc>
                        <a:spcBef>
                          <a:spcPts val="200"/>
                        </a:spcBef>
                        <a:spcAft>
                          <a:spcPts val="200"/>
                        </a:spcAft>
                        <a:buFont charset="2" panose="05000000000000000000" pitchFamily="2" typeface="Wingdings"/>
                        <a:buChar char="§"/>
                      </a:pPr>
                      <a:r>
                        <a:rPr b="1" dirty="0" kern="1200" lang="ar-MA" sz="1000">
                          <a:solidFill>
                            <a:schemeClr val="bg1"/>
                          </a:solidFill>
                          <a:latin charset="-78" panose="02000503000000000000" pitchFamily="2" typeface="Mothanna"/>
                          <a:ea typeface="+mn-ea"/>
                          <a:cs charset="-78" panose="02000503000000000000" pitchFamily="2" typeface="Mothanna"/>
                        </a:rPr>
                        <a:t>الرياضـة</a:t>
                      </a:r>
                    </a:p>
                    <a:p>
                      <a:pPr algn="r" defTabSz="400827" eaLnBrk="1" hangingPunct="1" indent="-171450" latinLnBrk="0" marL="171450" rtl="1">
                        <a:lnSpc>
                          <a:spcPct val="107000"/>
                        </a:lnSpc>
                        <a:spcBef>
                          <a:spcPts val="200"/>
                        </a:spcBef>
                        <a:spcAft>
                          <a:spcPts val="200"/>
                        </a:spcAft>
                        <a:buFont charset="2" panose="05000000000000000000" pitchFamily="2" typeface="Wingdings"/>
                        <a:buChar char="§"/>
                      </a:pPr>
                      <a:r>
                        <a:rPr b="1" dirty="0" kern="1200" lang="ar-MA" sz="1000">
                          <a:solidFill>
                            <a:schemeClr val="bg1"/>
                          </a:solidFill>
                          <a:latin charset="-78" panose="02000503000000000000" pitchFamily="2" typeface="Mothanna"/>
                          <a:ea typeface="+mn-ea"/>
                          <a:cs charset="-78" panose="02000503000000000000" pitchFamily="2" typeface="Mothanna"/>
                        </a:rPr>
                        <a:t>السفــر</a:t>
                      </a:r>
                    </a:p>
                  </a:txBody>
                  <a:tcPr marB="42203" marL="84406" marR="84406" marT="42203">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2735898544"/>
                  </a:ext>
                </a:extLst>
              </a:tr>
            </a:tbl>
          </a:graphicData>
        </a:graphic>
      </p:graphicFrame>
      <p:grpSp>
        <p:nvGrpSpPr>
          <p:cNvPr id="103" name="Group 102">
            <a:extLst>
              <a:ext uri="{FF2B5EF4-FFF2-40B4-BE49-F238E27FC236}">
                <a16:creationId xmlns:a16="http://schemas.microsoft.com/office/drawing/2014/main" id="{12DF2FB3-248C-4C42-A4B8-E097CB68AD89}"/>
              </a:ext>
            </a:extLst>
          </p:cNvPr>
          <p:cNvGrpSpPr/>
          <p:nvPr/>
        </p:nvGrpSpPr>
        <p:grpSpPr>
          <a:xfrm>
            <a:off x="5512468" y="2348864"/>
            <a:ext cx="1605766" cy="1527112"/>
            <a:chOff x="4429518" y="2597302"/>
            <a:chExt cx="1488190" cy="1415295"/>
          </a:xfrm>
        </p:grpSpPr>
        <p:grpSp>
          <p:nvGrpSpPr>
            <p:cNvPr id="104" name="Group 103">
              <a:extLst>
                <a:ext uri="{FF2B5EF4-FFF2-40B4-BE49-F238E27FC236}">
                  <a16:creationId xmlns:a16="http://schemas.microsoft.com/office/drawing/2014/main" id="{D709203F-6026-4A0D-8F6D-4C49CA11295B}"/>
                </a:ext>
              </a:extLst>
            </p:cNvPr>
            <p:cNvGrpSpPr/>
            <p:nvPr/>
          </p:nvGrpSpPr>
          <p:grpSpPr>
            <a:xfrm>
              <a:off x="4429518" y="2597302"/>
              <a:ext cx="1488190" cy="1135068"/>
              <a:chOff x="1434888" y="896258"/>
              <a:chExt cx="1488190" cy="1135068"/>
            </a:xfrm>
          </p:grpSpPr>
          <p:grpSp>
            <p:nvGrpSpPr>
              <p:cNvPr id="108" name="Group 107">
                <a:extLst>
                  <a:ext uri="{FF2B5EF4-FFF2-40B4-BE49-F238E27FC236}">
                    <a16:creationId xmlns:a16="http://schemas.microsoft.com/office/drawing/2014/main" id="{222410C3-E428-42CD-9DCA-F575D232C3F3}"/>
                  </a:ext>
                </a:extLst>
              </p:cNvPr>
              <p:cNvGrpSpPr/>
              <p:nvPr/>
            </p:nvGrpSpPr>
            <p:grpSpPr>
              <a:xfrm>
                <a:off x="1434888" y="896258"/>
                <a:ext cx="1488190" cy="1135068"/>
                <a:chOff x="1434888" y="896258"/>
                <a:chExt cx="1488190" cy="1135068"/>
              </a:xfrm>
            </p:grpSpPr>
            <p:grpSp>
              <p:nvGrpSpPr>
                <p:cNvPr id="110" name="Group 109">
                  <a:extLst>
                    <a:ext uri="{FF2B5EF4-FFF2-40B4-BE49-F238E27FC236}">
                      <a16:creationId xmlns:a16="http://schemas.microsoft.com/office/drawing/2014/main" id="{3DDDE7CB-7EB6-4B05-8152-4EA6792F0851}"/>
                    </a:ext>
                  </a:extLst>
                </p:cNvPr>
                <p:cNvGrpSpPr/>
                <p:nvPr/>
              </p:nvGrpSpPr>
              <p:grpSpPr>
                <a:xfrm>
                  <a:off x="1434888" y="937145"/>
                  <a:ext cx="1149877" cy="1086681"/>
                  <a:chOff x="-98918" y="939365"/>
                  <a:chExt cx="1149877" cy="1086681"/>
                </a:xfrm>
              </p:grpSpPr>
              <p:sp>
                <p:nvSpPr>
                  <p:cNvPr id="114" name="Rectangle 113">
                    <a:extLst>
                      <a:ext uri="{FF2B5EF4-FFF2-40B4-BE49-F238E27FC236}">
                        <a16:creationId xmlns:a16="http://schemas.microsoft.com/office/drawing/2014/main" id="{B162C7D7-2C2D-4A8E-B369-9A7DD712F143}"/>
                      </a:ext>
                    </a:extLst>
                  </p:cNvPr>
                  <p:cNvSpPr/>
                  <p:nvPr/>
                </p:nvSpPr>
                <p:spPr>
                  <a:xfrm>
                    <a:off x="80555" y="1873323"/>
                    <a:ext cx="964172" cy="152723"/>
                  </a:xfrm>
                  <a:prstGeom prst="rect">
                    <a:avLst/>
                  </a:prstGeom>
                </p:spPr>
                <p:txBody>
                  <a:bodyPr bIns="0" lIns="0" rIns="0" tIns="0" wrap="non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93319" rtl="1">
                      <a:lnSpc>
                        <a:spcPct val="107000"/>
                      </a:lnSpc>
                      <a:spcAft>
                        <a:spcPts val="738"/>
                      </a:spcAft>
                    </a:pPr>
                    <a:r>
                      <a:rPr dirty="0" lang="ar-DZ" sz="1079">
                        <a:solidFill>
                          <a:prstClr val="white"/>
                        </a:solidFill>
                        <a:latin charset="-78" panose="02000503000000000000" pitchFamily="2" typeface="Mothanna"/>
                        <a:ea charset="0" panose="020B0606030504020204" pitchFamily="34" typeface="Open Sans"/>
                        <a:cs charset="-78" panose="02000503000000000000" pitchFamily="2" typeface="Mothanna"/>
                      </a:rPr>
                      <a:t>المملكة المغربية </a:t>
                    </a:r>
                    <a:r>
                      <a:rPr dirty="0" lang="ar-MA" sz="1079">
                        <a:solidFill>
                          <a:prstClr val="white"/>
                        </a:solidFill>
                        <a:latin charset="-78" panose="02000503000000000000" pitchFamily="2" typeface="Mothanna"/>
                        <a:ea charset="0" panose="020B0606030504020204" pitchFamily="34" typeface="Open Sans"/>
                        <a:cs charset="-78" panose="02000503000000000000" pitchFamily="2" typeface="Mothanna"/>
                      </a:rPr>
                      <a:t>,</a:t>
                    </a:r>
                    <a:r>
                      <a:rPr dirty="0" lang="ar-DZ" sz="1079">
                        <a:solidFill>
                          <a:prstClr val="white"/>
                        </a:solidFill>
                        <a:latin charset="-78" panose="02000503000000000000" pitchFamily="2" typeface="Mothanna"/>
                        <a:ea charset="0" panose="020B0606030504020204" pitchFamily="34" typeface="Open Sans"/>
                        <a:cs charset="-78" panose="02000503000000000000" pitchFamily="2" typeface="Mothanna"/>
                      </a:rPr>
                      <a:t>الرباط</a:t>
                    </a:r>
                    <a:endParaRPr dirty="0" lang="fr-FR" sz="971">
                      <a:solidFill>
                        <a:prstClr val="white"/>
                      </a:solidFill>
                      <a:latin charset="-78" panose="02000503000000000000" pitchFamily="2" typeface="Mothanna"/>
                      <a:ea charset="0" panose="020B0606030504020204" pitchFamily="34" typeface="Open Sans"/>
                      <a:cs charset="-78" panose="02000503000000000000" pitchFamily="2" typeface="Mothanna"/>
                    </a:endParaRPr>
                  </a:p>
                </p:txBody>
              </p:sp>
              <p:sp>
                <p:nvSpPr>
                  <p:cNvPr id="133" name="Rectangle 132">
                    <a:extLst>
                      <a:ext uri="{FF2B5EF4-FFF2-40B4-BE49-F238E27FC236}">
                        <a16:creationId xmlns:a16="http://schemas.microsoft.com/office/drawing/2014/main" id="{B579D1FA-2597-4468-86AF-CFB2A0C4B299}"/>
                      </a:ext>
                    </a:extLst>
                  </p:cNvPr>
                  <p:cNvSpPr/>
                  <p:nvPr/>
                </p:nvSpPr>
                <p:spPr>
                  <a:xfrm>
                    <a:off x="68306" y="939365"/>
                    <a:ext cx="977544" cy="153911"/>
                  </a:xfrm>
                  <a:prstGeom prst="rect">
                    <a:avLst/>
                  </a:prstGeom>
                </p:spPr>
                <p:txBody>
                  <a:bodyPr bIns="0" lIns="0" rIns="0" tIns="0" wrap="non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93319"/>
                    <a:r>
                      <a:rPr dirty="0" i="1" lang="en-US" sz="1079">
                        <a:solidFill>
                          <a:prstClr val="white"/>
                        </a:solidFill>
                        <a:latin charset="0" panose="020B0606030504020204" pitchFamily="34" typeface="Open Sans"/>
                        <a:ea charset="0" panose="020B0606030504020204" pitchFamily="34" typeface="Open Sans"/>
                        <a:cs charset="0" panose="020B0606030504020204" pitchFamily="34" typeface="Open Sans"/>
                      </a:rPr>
                      <a:t>00212600000000</a:t>
                    </a:r>
                    <a:endParaRPr dirty="0" i="1" lang="en-US" sz="1133">
                      <a:solidFill>
                        <a:prstClr val="white"/>
                      </a:solidFill>
                      <a:latin charset="0" panose="020B0606030504020204" pitchFamily="34" typeface="Open Sans"/>
                      <a:ea charset="0" panose="020B0606030504020204" pitchFamily="34" typeface="Open Sans"/>
                      <a:cs charset="0" panose="020B0606030504020204" pitchFamily="34" typeface="Open Sans"/>
                    </a:endParaRPr>
                  </a:p>
                </p:txBody>
              </p:sp>
              <p:sp>
                <p:nvSpPr>
                  <p:cNvPr id="134" name="Rectangle 133">
                    <a:extLst>
                      <a:ext uri="{FF2B5EF4-FFF2-40B4-BE49-F238E27FC236}">
                        <a16:creationId xmlns:a16="http://schemas.microsoft.com/office/drawing/2014/main" id="{E69D8402-FD59-46A7-9145-86F1A3737076}"/>
                      </a:ext>
                    </a:extLst>
                  </p:cNvPr>
                  <p:cNvSpPr/>
                  <p:nvPr/>
                </p:nvSpPr>
                <p:spPr>
                  <a:xfrm>
                    <a:off x="-98918" y="1273654"/>
                    <a:ext cx="1149877" cy="153911"/>
                  </a:xfrm>
                  <a:prstGeom prst="rect">
                    <a:avLst/>
                  </a:prstGeom>
                </p:spPr>
                <p:txBody>
                  <a:bodyPr bIns="0" lIns="0" rIns="0" tIns="0" wrap="non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93319"/>
                    <a:r>
                      <a:rPr dirty="0" i="1" lang="en-US" sz="1079">
                        <a:solidFill>
                          <a:prstClr val="white"/>
                        </a:solidFill>
                        <a:latin charset="0" panose="020B0606030504020204" pitchFamily="34" typeface="Open Sans"/>
                        <a:ea charset="0" panose="020B0606030504020204" pitchFamily="34" typeface="Open Sans"/>
                        <a:cs charset="0" panose="020B0606030504020204" pitchFamily="34" typeface="Open Sans"/>
                      </a:rPr>
                      <a:t>info@Bestfreecv.com</a:t>
                    </a:r>
                    <a:endParaRPr dirty="0" i="1" lang="fr-FR" sz="1079">
                      <a:solidFill>
                        <a:prstClr val="white"/>
                      </a:solidFill>
                      <a:latin charset="0" panose="020B0606030504020204" pitchFamily="34" typeface="Open Sans"/>
                      <a:ea charset="0" panose="020B0606030504020204" pitchFamily="34" typeface="Open Sans"/>
                      <a:cs charset="0" panose="020B0606030504020204" pitchFamily="34" typeface="Open Sans"/>
                    </a:endParaRPr>
                  </a:p>
                </p:txBody>
              </p:sp>
              <p:sp>
                <p:nvSpPr>
                  <p:cNvPr id="135" name="Rectangle 134">
                    <a:extLst>
                      <a:ext uri="{FF2B5EF4-FFF2-40B4-BE49-F238E27FC236}">
                        <a16:creationId xmlns:a16="http://schemas.microsoft.com/office/drawing/2014/main" id="{97B20132-F8F7-45F3-87B4-CD6EC687EBB1}"/>
                      </a:ext>
                    </a:extLst>
                  </p:cNvPr>
                  <p:cNvSpPr/>
                  <p:nvPr/>
                </p:nvSpPr>
                <p:spPr>
                  <a:xfrm>
                    <a:off x="-75437" y="1563503"/>
                    <a:ext cx="1120164" cy="153911"/>
                  </a:xfrm>
                  <a:prstGeom prst="rect">
                    <a:avLst/>
                  </a:prstGeom>
                </p:spPr>
                <p:txBody>
                  <a:bodyPr bIns="0" lIns="0" rIns="0" tIns="0" wrap="non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93319"/>
                    <a:r>
                      <a:rPr dirty="0" i="1" lang="en-US" sz="1079">
                        <a:solidFill>
                          <a:prstClr val="white"/>
                        </a:solidFill>
                        <a:latin charset="0" panose="020B0606030504020204" pitchFamily="34" typeface="Open Sans"/>
                        <a:ea charset="0" panose="020B0606030504020204" pitchFamily="34" typeface="Open Sans"/>
                        <a:cs charset="0" panose="020B0606030504020204" pitchFamily="34" typeface="Open Sans"/>
                      </a:rPr>
                      <a:t>www.Bestfreecv.com</a:t>
                    </a:r>
                    <a:endParaRPr dirty="0" i="1" lang="fr-FR" sz="1079">
                      <a:solidFill>
                        <a:prstClr val="white"/>
                      </a:solidFill>
                      <a:latin charset="0" panose="020B0606030504020204" pitchFamily="34" typeface="Open Sans"/>
                      <a:ea charset="0" panose="020B0606030504020204" pitchFamily="34" typeface="Open Sans"/>
                      <a:cs charset="0" panose="020B0606030504020204" pitchFamily="34" typeface="Open Sans"/>
                    </a:endParaRPr>
                  </a:p>
                </p:txBody>
              </p:sp>
            </p:grpSp>
            <p:sp>
              <p:nvSpPr>
                <p:cNvPr id="111" name="شكل حر 78">
                  <a:extLst>
                    <a:ext uri="{FF2B5EF4-FFF2-40B4-BE49-F238E27FC236}">
                      <a16:creationId xmlns:a16="http://schemas.microsoft.com/office/drawing/2014/main" id="{E310311D-02C0-48F4-9313-63E06A6CB9EF}"/>
                    </a:ext>
                  </a:extLst>
                </p:cNvPr>
                <p:cNvSpPr>
                  <a:spLocks noChangeAspect="1"/>
                </p:cNvSpPr>
                <p:nvPr/>
              </p:nvSpPr>
              <p:spPr>
                <a:xfrm>
                  <a:off x="2750211" y="1832468"/>
                  <a:ext cx="131694" cy="198858"/>
                </a:xfrm>
                <a:custGeom>
                  <a:avLst/>
                  <a:gdLst>
                    <a:gd fmla="*/ 1316986 w 2647950" name="connsiteX0"/>
                    <a:gd fmla="*/ 704850 h 3976070" name="connsiteY0"/>
                    <a:gd fmla="*/ 776597 w 2647950" name="connsiteX1"/>
                    <a:gd fmla="*/ 1245239 h 3976070" name="connsiteY1"/>
                    <a:gd fmla="*/ 1316986 w 2647950" name="connsiteX2"/>
                    <a:gd fmla="*/ 1785628 h 3976070" name="connsiteY2"/>
                    <a:gd fmla="*/ 1857375 w 2647950" name="connsiteX3"/>
                    <a:gd fmla="*/ 1245239 h 3976070" name="connsiteY3"/>
                    <a:gd fmla="*/ 1316986 w 2647950" name="connsiteX4"/>
                    <a:gd fmla="*/ 704850 h 3976070" name="connsiteY4"/>
                    <a:gd fmla="*/ 1323975 w 2647950" name="connsiteX5"/>
                    <a:gd fmla="*/ 0 h 3976070" name="connsiteY5"/>
                    <a:gd fmla="*/ 2647950 w 2647950" name="connsiteX6"/>
                    <a:gd fmla="*/ 1323975 h 3976070" name="connsiteY6"/>
                    <a:gd fmla="*/ 2421836 w 2647950" name="connsiteX7"/>
                    <a:gd fmla="*/ 2064222 h 3976070" name="connsiteY7"/>
                    <a:gd fmla="*/ 2358543 w 2647950" name="connsiteX8"/>
                    <a:gd fmla="*/ 2148863 h 3976070" name="connsiteY8"/>
                    <a:gd fmla="*/ 1334733 w 2647950" name="connsiteX9"/>
                    <a:gd fmla="*/ 3976070 h 3976070" name="connsiteY9"/>
                    <a:gd fmla="*/ 273757 w 2647950" name="connsiteX10"/>
                    <a:gd fmla="*/ 2127934 h 3976070" name="connsiteY10"/>
                    <a:gd fmla="*/ 226114 w 2647950" name="connsiteX11"/>
                    <a:gd fmla="*/ 2064222 h 3976070" name="connsiteY11"/>
                    <a:gd fmla="*/ 0 w 2647950" name="connsiteX12"/>
                    <a:gd fmla="*/ 1323975 h 3976070" name="connsiteY12"/>
                    <a:gd fmla="*/ 1323975 w 2647950" name="connsiteX13"/>
                    <a:gd fmla="*/ 0 h 3976070" name="connsiteY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3976070" w="264795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chemeClr val="bg1"/>
                </a:solidFill>
                <a:ln w="7937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9332" compatLnSpc="1" forceAA="0" fromWordArt="0" lIns="98664" numCol="1" rIns="98664" rot="0" rtlCol="1" spcCol="0" spcFirstLastPara="0" tIns="49332"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r" defTabSz="493319"/>
                  <a:endParaRPr lang="fr-MA" sz="3021">
                    <a:solidFill>
                      <a:prstClr val="white"/>
                    </a:solidFill>
                    <a:latin typeface="Calibri"/>
                  </a:endParaRPr>
                </a:p>
              </p:txBody>
            </p:sp>
            <p:sp>
              <p:nvSpPr>
                <p:cNvPr id="112" name="شكل حر 85">
                  <a:extLst>
                    <a:ext uri="{FF2B5EF4-FFF2-40B4-BE49-F238E27FC236}">
                      <a16:creationId xmlns:a16="http://schemas.microsoft.com/office/drawing/2014/main" id="{7B39EE77-E9EC-43B2-9726-0BDD1BEE0AD8}"/>
                    </a:ext>
                  </a:extLst>
                </p:cNvPr>
                <p:cNvSpPr>
                  <a:spLocks noChangeAspect="1"/>
                </p:cNvSpPr>
                <p:nvPr/>
              </p:nvSpPr>
              <p:spPr>
                <a:xfrm>
                  <a:off x="2715293" y="1292749"/>
                  <a:ext cx="185933" cy="132573"/>
                </a:xfrm>
                <a:custGeom>
                  <a:avLst/>
                  <a:gdLst>
                    <a:gd fmla="*/ 3316236 w 8372474" name="connsiteX0"/>
                    <a:gd fmla="*/ 3531540 h 5981701" name="connsiteY0"/>
                    <a:gd fmla="*/ 1307076 w 8372474" name="connsiteX1"/>
                    <a:gd fmla="*/ 5537782 h 5981701" name="connsiteY1"/>
                    <a:gd fmla="*/ 7035211 w 8372474" name="connsiteX2"/>
                    <a:gd fmla="*/ 5534939 h 5981701" name="connsiteY2"/>
                    <a:gd fmla="*/ 5064612 w 8372474" name="connsiteX3"/>
                    <a:gd fmla="*/ 3558654 h 5981701" name="connsiteY3"/>
                    <a:gd fmla="*/ 4317667 w 8372474" name="connsiteX4"/>
                    <a:gd fmla="*/ 4306522 h 5981701" name="connsiteY4"/>
                    <a:gd fmla="*/ 4091217 w 8372474" name="connsiteX5"/>
                    <a:gd fmla="*/ 4308903 h 5981701" name="connsiteY5"/>
                    <a:gd fmla="*/ 7887285 w 8372474" name="connsiteX6"/>
                    <a:gd fmla="*/ 736631 h 5981701" name="connsiteY6"/>
                    <a:gd fmla="*/ 5379748 w 8372474" name="connsiteX7"/>
                    <a:gd fmla="*/ 3243523 h 5981701" name="connsiteY7"/>
                    <a:gd fmla="*/ 7665088 w 8372474" name="connsiteX8"/>
                    <a:gd fmla="*/ 5527516 h 5981701" name="connsiteY8"/>
                    <a:gd fmla="*/ 7884020 w 8372474" name="connsiteX9"/>
                    <a:gd fmla="*/ 5078798 h 5981701" name="connsiteY9"/>
                    <a:gd fmla="*/ 7887285 w 8372474" name="connsiteX10"/>
                    <a:gd fmla="*/ 736631 h 5981701" name="connsiteY10"/>
                    <a:gd fmla="*/ 494711 w 8372474" name="connsiteX11"/>
                    <a:gd fmla="*/ 712818 h 5981701" name="connsiteY11"/>
                    <a:gd fmla="*/ 497974 w 8372474" name="connsiteX12"/>
                    <a:gd fmla="*/ 5054986 h 5981701" name="connsiteY12"/>
                    <a:gd fmla="*/ 716862 w 8372474" name="connsiteX13"/>
                    <a:gd fmla="*/ 5503704 h 5981701" name="connsiteY13"/>
                    <a:gd fmla="*/ 3001739 w 8372474" name="connsiteX14"/>
                    <a:gd fmla="*/ 3219711 h 5981701" name="connsiteY14"/>
                    <a:gd fmla="*/ 881060 w 8372474" name="connsiteX15"/>
                    <a:gd fmla="*/ 472017 h 5981701" name="connsiteY15"/>
                    <a:gd fmla="*/ 4067173 w 8372474" name="connsiteX16"/>
                    <a:gd fmla="*/ 3655748 h 5981701" name="connsiteY16"/>
                    <a:gd fmla="*/ 4212429 w 8372474" name="connsiteX17"/>
                    <a:gd fmla="*/ 3729567 h 5981701" name="connsiteY17"/>
                    <a:gd fmla="*/ 4348161 w 8372474" name="connsiteX18"/>
                    <a:gd fmla="*/ 3641461 h 5981701" name="connsiteY18"/>
                    <a:gd fmla="*/ 7519985 w 8372474" name="connsiteX19"/>
                    <a:gd fmla="*/ 472017 h 5981701" name="connsiteY19"/>
                    <a:gd fmla="*/ 892290 w 8372474" name="connsiteX20"/>
                    <a:gd fmla="*/ 0 h 5981701" name="connsiteY20"/>
                    <a:gd fmla="*/ 7480184 w 8372474" name="connsiteX21"/>
                    <a:gd fmla="*/ 0 h 5981701" name="connsiteY21"/>
                    <a:gd fmla="*/ 8372474 w 8372474" name="connsiteX22"/>
                    <a:gd fmla="*/ 892290 h 5981701" name="connsiteY22"/>
                    <a:gd fmla="*/ 8372474 w 8372474" name="connsiteX23"/>
                    <a:gd fmla="*/ 5089411 h 5981701" name="connsiteY23"/>
                    <a:gd fmla="*/ 7480184 w 8372474" name="connsiteX24"/>
                    <a:gd fmla="*/ 5981701 h 5981701" name="connsiteY24"/>
                    <a:gd fmla="*/ 892290 w 8372474" name="connsiteX25"/>
                    <a:gd fmla="*/ 5981701 h 5981701" name="connsiteY25"/>
                    <a:gd fmla="*/ 0 w 8372474" name="connsiteX26"/>
                    <a:gd fmla="*/ 5089411 h 5981701" name="connsiteY26"/>
                    <a:gd fmla="*/ 0 w 8372474" name="connsiteX27"/>
                    <a:gd fmla="*/ 892290 h 5981701" name="connsiteY27"/>
                    <a:gd fmla="*/ 892290 w 8372474" name="connsiteX28"/>
                    <a:gd fmla="*/ 0 h 5981701" name="connsiteY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b="b" l="l" r="r" t="t"/>
                  <a:pathLst>
                    <a:path h="5981701" w="8372474">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9332" compatLnSpc="1" forceAA="0" fromWordArt="0" lIns="98664" numCol="1" rIns="98664" rot="0" rtlCol="1" spcCol="0" spcFirstLastPara="0" tIns="49332"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r" defTabSz="493319"/>
                  <a:endParaRPr lang="fr-MA" sz="3021">
                    <a:solidFill>
                      <a:prstClr val="white"/>
                    </a:solidFill>
                    <a:latin typeface="Calibri"/>
                  </a:endParaRPr>
                </a:p>
              </p:txBody>
            </p:sp>
            <p:sp>
              <p:nvSpPr>
                <p:cNvPr id="113" name="Freeform: Shape 112">
                  <a:extLst>
                    <a:ext uri="{FF2B5EF4-FFF2-40B4-BE49-F238E27FC236}">
                      <a16:creationId xmlns:a16="http://schemas.microsoft.com/office/drawing/2014/main" id="{650467C2-FD42-4DE0-8578-95FFE484DDFA}"/>
                    </a:ext>
                  </a:extLst>
                </p:cNvPr>
                <p:cNvSpPr/>
                <p:nvPr/>
              </p:nvSpPr>
              <p:spPr>
                <a:xfrm>
                  <a:off x="2724220" y="896258"/>
                  <a:ext cx="198858" cy="198858"/>
                </a:xfrm>
                <a:custGeom>
                  <a:avLst/>
                  <a:gdLst>
                    <a:gd fmla="*/ 67377 w 108660" name="connsiteX0"/>
                    <a:gd fmla="*/ 71902 h 115365" name="connsiteY0"/>
                    <a:gd fmla="*/ 70853 w 108660" name="connsiteX1"/>
                    <a:gd fmla="*/ 73629 h 115365" name="connsiteY1"/>
                    <a:gd fmla="*/ 86114 w 108660" name="connsiteX2"/>
                    <a:gd fmla="*/ 100034 h 115365" name="connsiteY2"/>
                    <a:gd fmla="*/ 84836 w 108660" name="connsiteX3"/>
                    <a:gd fmla="*/ 104841 h 115365" name="connsiteY3"/>
                    <a:gd fmla="*/ 76774 w 108660" name="connsiteX4"/>
                    <a:gd fmla="*/ 109523 h 115365" name="connsiteY4"/>
                    <a:gd fmla="*/ 71978 w 108660" name="connsiteX5"/>
                    <a:gd fmla="*/ 108243 h 115365" name="connsiteY5"/>
                    <a:gd fmla="*/ 56717 w 108660" name="connsiteX6"/>
                    <a:gd fmla="*/ 81838 h 115365" name="connsiteY6"/>
                    <a:gd fmla="*/ 57995 w 108660" name="connsiteX7"/>
                    <a:gd fmla="*/ 77031 h 115365" name="connsiteY7"/>
                    <a:gd fmla="*/ 66057 w 108660" name="connsiteX8"/>
                    <a:gd fmla="*/ 72349 h 115365" name="connsiteY8"/>
                    <a:gd fmla="*/ 67377 w 108660" name="connsiteX9"/>
                    <a:gd fmla="*/ 71902 h 115365" name="connsiteY9"/>
                    <a:gd fmla="*/ 90660 w 108660" name="connsiteX10"/>
                    <a:gd fmla="*/ 11963 h 115365" name="connsiteY10"/>
                    <a:gd fmla="*/ 108660 w 108660" name="connsiteX11"/>
                    <a:gd fmla="*/ 29963 h 115365" name="connsiteY11"/>
                    <a:gd fmla="*/ 90660 w 108660" name="connsiteX12"/>
                    <a:gd fmla="*/ 47963 h 115365" name="connsiteY12"/>
                    <a:gd fmla="*/ 72660 w 108660" name="connsiteX13"/>
                    <a:gd fmla="*/ 29963 h 115365" name="connsiteY13"/>
                    <a:gd fmla="*/ 90660 w 108660" name="connsiteX14"/>
                    <a:gd fmla="*/ 11963 h 115365" name="connsiteY14"/>
                    <a:gd fmla="*/ 12883 w 108660" name="connsiteX15"/>
                    <a:gd fmla="*/ 10583 h 115365" name="connsiteY15"/>
                    <a:gd fmla="*/ 28856 w 108660" name="connsiteX16"/>
                    <a:gd fmla="*/ 38492 h 115365" name="connsiteY16"/>
                    <a:gd fmla="*/ 29670 w 108660" name="connsiteX17"/>
                    <a:gd fmla="*/ 68633 h 115365" name="connsiteY17"/>
                    <a:gd fmla="*/ 54537 w 108660" name="connsiteX18"/>
                    <a:gd fmla="*/ 82872 h 115365" name="connsiteY18"/>
                    <a:gd fmla="*/ 70535 w 108660" name="connsiteX19"/>
                    <a:gd fmla="*/ 110710 h 115365" name="connsiteY19"/>
                    <a:gd fmla="*/ 56894 w 108660" name="connsiteX20"/>
                    <a:gd fmla="*/ 115365 h 115365" name="connsiteY20"/>
                    <a:gd fmla="*/ 45294 w 108660" name="connsiteX21"/>
                    <a:gd fmla="*/ 110850 h 115365" name="connsiteY21"/>
                    <a:gd fmla="*/ 20 w 108660" name="connsiteX22"/>
                    <a:gd fmla="*/ 26785 h 115365" name="connsiteY22"/>
                    <a:gd fmla="*/ 3356 w 108660" name="connsiteX23"/>
                    <a:gd fmla="*/ 17711 h 115365" name="connsiteY23"/>
                    <a:gd fmla="*/ 12883 w 108660" name="connsiteX24"/>
                    <a:gd fmla="*/ 10583 h 115365" name="connsiteY24"/>
                    <a:gd fmla="*/ 26146 w 108660" name="connsiteX25"/>
                    <a:gd fmla="*/ 27 h 115365" name="connsiteY25"/>
                    <a:gd fmla="*/ 29622 w 108660" name="connsiteX26"/>
                    <a:gd fmla="*/ 1755 h 115365" name="connsiteY26"/>
                    <a:gd fmla="*/ 44882 w 108660" name="connsiteX27"/>
                    <a:gd fmla="*/ 28160 h 115365" name="connsiteY27"/>
                    <a:gd fmla="*/ 43605 w 108660" name="connsiteX28"/>
                    <a:gd fmla="*/ 32967 h 115365" name="connsiteY28"/>
                    <a:gd fmla="*/ 35542 w 108660" name="connsiteX29"/>
                    <a:gd fmla="*/ 37649 h 115365" name="connsiteY29"/>
                    <a:gd fmla="*/ 30747 w 108660" name="connsiteX30"/>
                    <a:gd fmla="*/ 36368 h 115365" name="connsiteY30"/>
                    <a:gd fmla="*/ 15486 w 108660" name="connsiteX31"/>
                    <a:gd fmla="*/ 9963 h 115365" name="connsiteY31"/>
                    <a:gd fmla="*/ 16764 w 108660" name="connsiteX32"/>
                    <a:gd fmla="*/ 5156 h 115365" name="connsiteY32"/>
                    <a:gd fmla="*/ 24826 w 108660" name="connsiteX33"/>
                    <a:gd fmla="*/ 474 h 115365" name="connsiteY33"/>
                    <a:gd fmla="*/ 26146 w 108660" name="connsiteX34"/>
                    <a:gd fmla="*/ 27 h 115365" name="connsiteY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b="b" l="l" r="r" t="t"/>
                  <a:pathLst>
                    <a:path h="115365" w="108660">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r" defTabSz="493319"/>
                  <a:endParaRPr lang="fr-MA" sz="3021">
                    <a:solidFill>
                      <a:prstClr val="white"/>
                    </a:solidFill>
                    <a:latin typeface="Calibri"/>
                  </a:endParaRPr>
                </a:p>
              </p:txBody>
            </p:sp>
          </p:grpSp>
          <p:sp>
            <p:nvSpPr>
              <p:cNvPr id="109" name="شكل حر 62">
                <a:extLst>
                  <a:ext uri="{FF2B5EF4-FFF2-40B4-BE49-F238E27FC236}">
                    <a16:creationId xmlns:a16="http://schemas.microsoft.com/office/drawing/2014/main" id="{6E457F46-8A2C-49FE-BCA3-3D59BC33B12E}"/>
                  </a:ext>
                </a:extLst>
              </p:cNvPr>
              <p:cNvSpPr>
                <a:spLocks noChangeAspect="1"/>
              </p:cNvSpPr>
              <p:nvPr/>
            </p:nvSpPr>
            <p:spPr bwMode="auto">
              <a:xfrm flipH="1">
                <a:off x="2715293" y="1538798"/>
                <a:ext cx="201530" cy="198858"/>
              </a:xfrm>
              <a:custGeom>
                <a:avLst/>
                <a:gdLst>
                  <a:gd fmla="*/ 359188 w 1477433" name="connsiteX0"/>
                  <a:gd fmla="*/ 970868 h 1452491" name="connsiteY0"/>
                  <a:gd fmla="*/ 360492 w 1477433" name="connsiteX1"/>
                  <a:gd fmla="*/ 978484 h 1452491" name="connsiteY1"/>
                  <a:gd fmla="*/ 490553 w 1477433" name="connsiteX2"/>
                  <a:gd fmla="*/ 1259435 h 1452491" name="connsiteY2"/>
                  <a:gd fmla="*/ 520735 w 1477433" name="connsiteX3"/>
                  <a:gd fmla="*/ 1294041 h 1452491" name="connsiteY3"/>
                  <a:gd fmla="*/ 448424 w 1477433" name="connsiteX4"/>
                  <a:gd fmla="*/ 1262166 h 1452491" name="connsiteY4"/>
                  <a:gd fmla="*/ 185253 w 1477433" name="connsiteX5"/>
                  <a:gd fmla="*/ 981504 h 1452491" name="connsiteY5"/>
                  <a:gd fmla="*/ 181110 w 1477433" name="connsiteX6"/>
                  <a:gd fmla="*/ 970868 h 1452491" name="connsiteY6"/>
                  <a:gd fmla="*/ 685878 w 1477433" name="connsiteX7"/>
                  <a:gd fmla="*/ 970868 h 1452491" name="connsiteY7"/>
                  <a:gd fmla="*/ 685878 w 1477433" name="connsiteX8"/>
                  <a:gd fmla="*/ 1328926 h 1452491" name="connsiteY8"/>
                  <a:gd fmla="*/ 638058 w 1477433" name="connsiteX9"/>
                  <a:gd fmla="*/ 1285671 h 1452491" name="connsiteY9"/>
                  <a:gd fmla="*/ 467183 w 1477433" name="connsiteX10"/>
                  <a:gd fmla="*/ 973985 h 1452491" name="connsiteY10"/>
                  <a:gd fmla="*/ 466594 w 1477433" name="connsiteX11"/>
                  <a:gd fmla="*/ 970868 h 1452491" name="connsiteY11"/>
                  <a:gd fmla="*/ 1002381 w 1477433" name="connsiteX12"/>
                  <a:gd fmla="*/ 970868 h 1452491" name="connsiteY12"/>
                  <a:gd fmla="*/ 984353 w 1477433" name="connsiteX13"/>
                  <a:gd fmla="*/ 1048524 h 1452491" name="connsiteY13"/>
                  <a:gd fmla="*/ 858010 w 1477433" name="connsiteX14"/>
                  <a:gd fmla="*/ 1285671 h 1452491" name="connsiteY14"/>
                  <a:gd fmla="*/ 809510 w 1477433" name="connsiteX15"/>
                  <a:gd fmla="*/ 1337430 h 1452491" name="connsiteY15"/>
                  <a:gd fmla="*/ 803387 w 1477433" name="connsiteX16"/>
                  <a:gd fmla="*/ 1338858 h 1452491" name="connsiteY16"/>
                  <a:gd fmla="*/ 790534 w 1477433" name="connsiteX17"/>
                  <a:gd fmla="*/ 1341003 h 1452491" name="connsiteY17"/>
                  <a:gd fmla="*/ 790534 w 1477433" name="connsiteX18"/>
                  <a:gd fmla="*/ 970868 h 1452491" name="connsiteY18"/>
                  <a:gd fmla="*/ 1298864 w 1477433" name="connsiteX19"/>
                  <a:gd fmla="*/ 970868 h 1452491" name="connsiteY19"/>
                  <a:gd fmla="*/ 1289246 w 1477433" name="connsiteX20"/>
                  <a:gd fmla="*/ 993620 h 1452491" name="connsiteY20"/>
                  <a:gd fmla="*/ 975561 w 1477433" name="connsiteX21"/>
                  <a:gd fmla="*/ 1284032 h 1452491" name="connsiteY21"/>
                  <a:gd fmla="*/ 960431 w 1477433" name="connsiteX22"/>
                  <a:gd fmla="*/ 1290007 h 1452491" name="connsiteY22"/>
                  <a:gd fmla="*/ 983030 w 1477433" name="connsiteX23"/>
                  <a:gd fmla="*/ 1259435 h 1452491" name="connsiteY23"/>
                  <a:gd fmla="*/ 1093266 w 1477433" name="connsiteX24"/>
                  <a:gd fmla="*/ 978484 h 1452491" name="connsiteY24"/>
                  <a:gd fmla="*/ 1094516 w 1477433" name="connsiteX25"/>
                  <a:gd fmla="*/ 970868 h 1452491" name="connsiteY25"/>
                  <a:gd fmla="*/ 335094 w 1477433" name="connsiteX26"/>
                  <a:gd fmla="*/ 594409 h 1452491" name="connsiteY26"/>
                  <a:gd fmla="*/ 333931 w 1477433" name="connsiteX27"/>
                  <a:gd fmla="*/ 602627 h 1452491" name="connsiteY27"/>
                  <a:gd fmla="*/ 328262 w 1477433" name="connsiteX28"/>
                  <a:gd fmla="*/ 701606 h 1452491" name="connsiteY28"/>
                  <a:gd fmla="*/ 336293 w 1477433" name="connsiteX29"/>
                  <a:gd fmla="*/ 837085 h 1452491" name="connsiteY29"/>
                  <a:gd fmla="*/ 341365 w 1477433" name="connsiteX30"/>
                  <a:gd fmla="*/ 866719 h 1452491" name="connsiteY30"/>
                  <a:gd fmla="*/ 145665 w 1477433" name="connsiteX31"/>
                  <a:gd fmla="*/ 866719 h 1452491" name="connsiteY31"/>
                  <a:gd fmla="*/ 134094 w 1477433" name="connsiteX32"/>
                  <a:gd fmla="*/ 822480 h 1452491" name="connsiteY32"/>
                  <a:gd fmla="*/ 119096 w 1477433" name="connsiteX33"/>
                  <a:gd fmla="*/ 714849 h 1452491" name="connsiteY33"/>
                  <a:gd fmla="*/ 133122 w 1477433" name="connsiteX34"/>
                  <a:gd fmla="*/ 617955 h 1452491" name="connsiteY34"/>
                  <a:gd fmla="*/ 139572 w 1477433" name="connsiteX35"/>
                  <a:gd fmla="*/ 594409 h 1452491" name="connsiteY35"/>
                  <a:gd fmla="*/ 685878 w 1477433" name="connsiteX36"/>
                  <a:gd fmla="*/ 594409 h 1452491" name="connsiteY36"/>
                  <a:gd fmla="*/ 685878 w 1477433" name="connsiteX37"/>
                  <a:gd fmla="*/ 866719 h 1452491" name="connsiteY37"/>
                  <a:gd fmla="*/ 449065 w 1477433" name="connsiteX38"/>
                  <a:gd fmla="*/ 866719 h 1452491" name="connsiteY38"/>
                  <a:gd fmla="*/ 442217 w 1477433" name="connsiteX39"/>
                  <a:gd fmla="*/ 799730 h 1452491" name="connsiteY39"/>
                  <a:gd fmla="*/ 439091 w 1477433" name="connsiteX40"/>
                  <a:gd fmla="*/ 698049 h 1452491" name="connsiteY40"/>
                  <a:gd fmla="*/ 446806 w 1477433" name="connsiteX41"/>
                  <a:gd fmla="*/ 594651 h 1452491" name="connsiteY41"/>
                  <a:gd fmla="*/ 446848 w 1477433" name="connsiteX42"/>
                  <a:gd fmla="*/ 594409 h 1452491" name="connsiteY42"/>
                  <a:gd fmla="*/ 1019572 w 1477433" name="connsiteX43"/>
                  <a:gd fmla="*/ 594409 h 1452491" name="connsiteY43"/>
                  <a:gd fmla="*/ 1022035 w 1477433" name="connsiteX44"/>
                  <a:gd fmla="*/ 614418 h 1452491" name="connsiteY44"/>
                  <a:gd fmla="*/ 1026647 w 1477433" name="connsiteX45"/>
                  <a:gd fmla="*/ 698049 h 1452491" name="connsiteY45"/>
                  <a:gd fmla="*/ 1021938 w 1477433" name="connsiteX46"/>
                  <a:gd fmla="*/ 831346 h 1452491" name="connsiteY46"/>
                  <a:gd fmla="*/ 1017638 w 1477433" name="connsiteX47"/>
                  <a:gd fmla="*/ 866719 h 1452491" name="connsiteY47"/>
                  <a:gd fmla="*/ 790534 w 1477433" name="connsiteX48"/>
                  <a:gd fmla="*/ 866719 h 1452491" name="connsiteY48"/>
                  <a:gd fmla="*/ 790534 w 1477433" name="connsiteX49"/>
                  <a:gd fmla="*/ 594409 h 1452491" name="connsiteY49"/>
                  <a:gd fmla="*/ 1333877 w 1477433" name="connsiteX50"/>
                  <a:gd fmla="*/ 594409 h 1452491" name="connsiteY50"/>
                  <a:gd fmla="*/ 1343339 w 1477433" name="connsiteX51"/>
                  <a:gd fmla="*/ 630011 h 1452491" name="connsiteY51"/>
                  <a:gd fmla="*/ 1358337 w 1477433" name="connsiteX52"/>
                  <a:gd fmla="*/ 737642 h 1452491" name="connsiteY52"/>
                  <a:gd fmla="*/ 1344311 w 1477433" name="connsiteX53"/>
                  <a:gd fmla="*/ 834536 h 1452491" name="connsiteY53"/>
                  <a:gd fmla="*/ 1335351 w 1477433" name="connsiteX54"/>
                  <a:gd fmla="*/ 866719 h 1452491" name="connsiteY54"/>
                  <a:gd fmla="*/ 1109912 w 1477433" name="connsiteX55"/>
                  <a:gd fmla="*/ 866719 h 1452491" name="connsiteY55"/>
                  <a:gd fmla="*/ 1120582 w 1477433" name="connsiteX56"/>
                  <a:gd fmla="*/ 701606 h 1452491" name="connsiteY56"/>
                  <a:gd fmla="*/ 1117221 w 1477433" name="connsiteX57"/>
                  <a:gd fmla="*/ 621477 h 1452491" name="connsiteY57"/>
                  <a:gd fmla="*/ 1114572 w 1477433" name="connsiteX58"/>
                  <a:gd fmla="*/ 594409 h 1452491" name="connsiteY58"/>
                  <a:gd fmla="*/ 515400 w 1477433" name="connsiteX59"/>
                  <a:gd fmla="*/ 164829 h 1452491" name="connsiteY59"/>
                  <a:gd fmla="*/ 505391 w 1477433" name="connsiteX60"/>
                  <a:gd fmla="*/ 175684 h 1452491" name="connsiteY60"/>
                  <a:gd fmla="*/ 364412 w 1477433" name="connsiteX61"/>
                  <a:gd fmla="*/ 438014 h 1452491" name="connsiteY61"/>
                  <a:gd fmla="*/ 352145 w 1477433" name="connsiteX62"/>
                  <a:gd fmla="*/ 490260 h 1452491" name="connsiteY62"/>
                  <a:gd fmla="*/ 174602 w 1477433" name="connsiteX63"/>
                  <a:gd fmla="*/ 490260 h 1452491" name="connsiteY63"/>
                  <a:gd fmla="*/ 183559 w 1477433" name="connsiteX64"/>
                  <a:gd fmla="*/ 468287 h 1452491" name="connsiteY64"/>
                  <a:gd fmla="*/ 445170 w 1477433" name="connsiteX65"/>
                  <a:gd fmla="*/ 196676 h 1452491" name="connsiteY65"/>
                  <a:gd fmla="*/ 955189 w 1477433" name="connsiteX66"/>
                  <a:gd fmla="*/ 156152 h 1452491" name="connsiteY66"/>
                  <a:gd fmla="*/ 972101 w 1477433" name="connsiteX67"/>
                  <a:gd fmla="*/ 162544 h 1452491" name="connsiteY67"/>
                  <a:gd fmla="*/ 1287505 w 1477433" name="connsiteX68"/>
                  <a:gd fmla="*/ 461051 h 1452491" name="connsiteY68"/>
                  <a:gd fmla="*/ 1299306 w 1477433" name="connsiteX69"/>
                  <a:gd fmla="*/ 490260 h 1452491" name="connsiteY69"/>
                  <a:gd fmla="*/ 1098994 w 1477433" name="connsiteX70"/>
                  <a:gd fmla="*/ 490260 h 1452491" name="connsiteY70"/>
                  <a:gd fmla="*/ 1086370 w 1477433" name="connsiteX71"/>
                  <a:gd fmla="*/ 423770 h 1452491" name="connsiteY71"/>
                  <a:gd fmla="*/ 970454 w 1477433" name="connsiteX72"/>
                  <a:gd fmla="*/ 175684 h 1452491" name="connsiteY72"/>
                  <a:gd fmla="*/ 685878 w 1477433" name="connsiteX73"/>
                  <a:gd fmla="*/ 126507 h 1452491" name="connsiteY73"/>
                  <a:gd fmla="*/ 685878 w 1477433" name="connsiteX74"/>
                  <a:gd fmla="*/ 490260 h 1452491" name="connsiteY74"/>
                  <a:gd fmla="*/ 466559 w 1477433" name="connsiteX75"/>
                  <a:gd fmla="*/ 490260 h 1452491" name="connsiteY75"/>
                  <a:gd fmla="*/ 486500 w 1477433" name="connsiteX76"/>
                  <a:gd fmla="*/ 420671 h 1452491" name="connsiteY76"/>
                  <a:gd fmla="*/ 661418 w 1477433" name="connsiteX77"/>
                  <a:gd fmla="*/ 147172 h 1452491" name="connsiteY77"/>
                  <a:gd fmla="*/ 790534 w 1477433" name="connsiteX78"/>
                  <a:gd fmla="*/ 110272 h 1452491" name="connsiteY78"/>
                  <a:gd fmla="*/ 799436 w 1477433" name="connsiteX79"/>
                  <a:gd fmla="*/ 111456 h 1452491" name="connsiteY79"/>
                  <a:gd fmla="*/ 803137 w 1477433" name="connsiteX80"/>
                  <a:gd fmla="*/ 112212 h 1452491" name="connsiteY80"/>
                  <a:gd fmla="*/ 838210 w 1477433" name="connsiteX81"/>
                  <a:gd fmla="*/ 147172 h 1452491" name="connsiteY81"/>
                  <a:gd fmla="*/ 981874 w 1477433" name="connsiteX82"/>
                  <a:gd fmla="*/ 405529 h 1452491" name="connsiteY82"/>
                  <a:gd fmla="*/ 1001543 w 1477433" name="connsiteX83"/>
                  <a:gd fmla="*/ 490260 h 1452491" name="connsiteY83"/>
                  <a:gd fmla="*/ 790534 w 1477433" name="connsiteX84"/>
                  <a:gd fmla="*/ 490260 h 1452491" name="connsiteY84"/>
                  <a:gd fmla="*/ 736675 w 1477433" name="connsiteX85"/>
                  <a:gd fmla="*/ 0 h 1452491" name="connsiteY85"/>
                  <a:gd fmla="*/ 6248 w 1477433" name="connsiteX86"/>
                  <a:gd fmla="*/ 635366 h 1452491" name="connsiteY86"/>
                  <a:gd fmla="*/ 415 w 1477433" name="connsiteX87"/>
                  <a:gd fmla="*/ 713798 h 1452491" name="connsiteY87"/>
                  <a:gd fmla="*/ 0 w 1477433" name="connsiteX88"/>
                  <a:gd fmla="*/ 713798 h 1452491" name="connsiteY88"/>
                  <a:gd fmla="*/ 242 w 1477433" name="connsiteX89"/>
                  <a:gd fmla="*/ 716133 h 1452491" name="connsiteY89"/>
                  <a:gd fmla="*/ 0 w 1477433" name="connsiteX90"/>
                  <a:gd fmla="*/ 719388 h 1452491" name="connsiteY90"/>
                  <a:gd fmla="*/ 579 w 1477433" name="connsiteX91"/>
                  <a:gd fmla="*/ 719388 h 1452491" name="connsiteY91"/>
                  <a:gd fmla="*/ 9659 w 1477433" name="connsiteX92"/>
                  <a:gd fmla="*/ 806983 h 1452491" name="connsiteY92"/>
                  <a:gd fmla="*/ 740759 w 1477433" name="connsiteX93"/>
                  <a:gd fmla="*/ 1452491 h 1452491" name="connsiteY93"/>
                  <a:gd fmla="*/ 1471185 w 1477433" name="connsiteX94"/>
                  <a:gd fmla="*/ 817125 h 1452491" name="connsiteY94"/>
                  <a:gd fmla="*/ 1477018 w 1477433" name="connsiteX95"/>
                  <a:gd fmla="*/ 738693 h 1452491" name="connsiteY95"/>
                  <a:gd fmla="*/ 1477433 w 1477433" name="connsiteX96"/>
                  <a:gd fmla="*/ 738693 h 1452491" name="connsiteY96"/>
                  <a:gd fmla="*/ 1477191 w 1477433" name="connsiteX97"/>
                  <a:gd fmla="*/ 736358 h 1452491" name="connsiteY97"/>
                  <a:gd fmla="*/ 1477433 w 1477433" name="connsiteX98"/>
                  <a:gd fmla="*/ 733104 h 1452491" name="connsiteY98"/>
                  <a:gd fmla="*/ 1476854 w 1477433" name="connsiteX99"/>
                  <a:gd fmla="*/ 733104 h 1452491" name="connsiteY99"/>
                  <a:gd fmla="*/ 1467774 w 1477433" name="connsiteX100"/>
                  <a:gd fmla="*/ 645508 h 1452491" name="connsiteY100"/>
                  <a:gd fmla="*/ 736675 w 1477433" name="connsiteX101"/>
                  <a:gd fmla="*/ 0 h 1452491" name="connsiteY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1452491" w="1477433">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chemeClr val="bg1"/>
              </a:solidFill>
              <a:ln w="9525">
                <a:noFill/>
                <a:round/>
                <a:headEnd/>
                <a:tailEnd/>
              </a:ln>
            </p:spPr>
            <p:txBody>
              <a:bodyPr anchor="t" anchorCtr="0" bIns="49332" lIns="98664" rIns="98664" rot="0" tIns="49332" upright="1" vert="horz" wrap="square">
                <a:no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93319"/>
                <a:endParaRPr lang="fr-MA" sz="3021">
                  <a:solidFill>
                    <a:prstClr val="white"/>
                  </a:solidFill>
                  <a:latin typeface="Calibri"/>
                </a:endParaRPr>
              </a:p>
            </p:txBody>
          </p:sp>
        </p:grpSp>
        <p:grpSp>
          <p:nvGrpSpPr>
            <p:cNvPr id="105" name="Group 104">
              <a:extLst>
                <a:ext uri="{FF2B5EF4-FFF2-40B4-BE49-F238E27FC236}">
                  <a16:creationId xmlns:a16="http://schemas.microsoft.com/office/drawing/2014/main" id="{FAEE4DCD-20C3-43E2-8307-4BFFE40819BA}"/>
                </a:ext>
              </a:extLst>
            </p:cNvPr>
            <p:cNvGrpSpPr/>
            <p:nvPr/>
          </p:nvGrpSpPr>
          <p:grpSpPr>
            <a:xfrm>
              <a:off x="4671824" y="3872586"/>
              <a:ext cx="1211346" cy="140011"/>
              <a:chOff x="4671824" y="3872586"/>
              <a:chExt cx="1211346" cy="140011"/>
            </a:xfrm>
          </p:grpSpPr>
          <p:sp>
            <p:nvSpPr>
              <p:cNvPr id="106" name="Rectangle 105">
                <a:extLst>
                  <a:ext uri="{FF2B5EF4-FFF2-40B4-BE49-F238E27FC236}">
                    <a16:creationId xmlns:a16="http://schemas.microsoft.com/office/drawing/2014/main" id="{A1930312-9376-48A8-AA45-C4FEA257453D}"/>
                  </a:ext>
                </a:extLst>
              </p:cNvPr>
              <p:cNvSpPr/>
              <p:nvPr/>
            </p:nvSpPr>
            <p:spPr>
              <a:xfrm>
                <a:off x="4671824" y="3876450"/>
                <a:ext cx="987450"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2203" compatLnSpc="1" forceAA="0" fromWordArt="0" lIns="84406" numCol="1" rIns="84406" rot="0" rtlCol="0" spcCol="0" spcFirstLastPara="0" tIns="42203" vert="horz" wrap="square">
                <a:prstTxWarp prst="textNoShape">
                  <a:avLst/>
                </a:prstTxWarp>
                <a:noAutofit/>
              </a:bodyPr>
              <a:lstStyle/>
              <a:p>
                <a:pPr algn="r" defTabSz="432492" rtl="1">
                  <a:lnSpc>
                    <a:spcPct val="107000"/>
                  </a:lnSpc>
                  <a:spcAft>
                    <a:spcPts val="738"/>
                  </a:spcAft>
                </a:pPr>
                <a:r>
                  <a:rPr dirty="0" lang="ar-MA" sz="1079">
                    <a:solidFill>
                      <a:prstClr val="white"/>
                    </a:solidFill>
                    <a:latin charset="-78" panose="02000503000000000000" pitchFamily="2" typeface="Mothanna"/>
                    <a:ea charset="0" panose="020B0606030504020204" pitchFamily="34" typeface="Open Sans"/>
                    <a:cs charset="-78" panose="02000503000000000000" pitchFamily="2" typeface="Mothanna"/>
                  </a:rPr>
                  <a:t>28 سنة, </a:t>
                </a:r>
                <a:r>
                  <a:rPr dirty="0" lang="ar-DZ" sz="1079">
                    <a:solidFill>
                      <a:prstClr val="white"/>
                    </a:solidFill>
                    <a:latin charset="-78" panose="02000503000000000000" pitchFamily="2" typeface="Mothanna"/>
                    <a:ea charset="0" panose="020B0606030504020204" pitchFamily="34" typeface="Open Sans"/>
                    <a:cs charset="-78" panose="02000503000000000000" pitchFamily="2" typeface="Mothanna"/>
                  </a:rPr>
                  <a:t>أعزب</a:t>
                </a:r>
                <a:endParaRPr dirty="0" lang="fr-FR" sz="971">
                  <a:solidFill>
                    <a:prstClr val="white"/>
                  </a:solidFill>
                  <a:latin charset="-78" panose="02000503000000000000" pitchFamily="2" typeface="Mothanna"/>
                  <a:ea charset="0" panose="020B0606030504020204" pitchFamily="34" typeface="Open Sans"/>
                  <a:cs charset="-78" panose="02000503000000000000" pitchFamily="2" typeface="Mothanna"/>
                </a:endParaRPr>
              </a:p>
            </p:txBody>
          </p:sp>
          <p:sp>
            <p:nvSpPr>
              <p:cNvPr id="107" name="Heart 106">
                <a:extLst>
                  <a:ext uri="{FF2B5EF4-FFF2-40B4-BE49-F238E27FC236}">
                    <a16:creationId xmlns:a16="http://schemas.microsoft.com/office/drawing/2014/main" id="{F1810B7B-5B62-48B3-9821-E0996F62DEF5}"/>
                  </a:ext>
                </a:extLst>
              </p:cNvPr>
              <p:cNvSpPr/>
              <p:nvPr/>
            </p:nvSpPr>
            <p:spPr>
              <a:xfrm>
                <a:off x="5758394" y="3872586"/>
                <a:ext cx="124776" cy="124776"/>
              </a:xfrm>
              <a:prstGeom prst="hear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r" defTabSz="432492"/>
                <a:endParaRPr dirty="0" lang="fr-MA" sz="1703">
                  <a:solidFill>
                    <a:prstClr val="white"/>
                  </a:solidFill>
                  <a:latin typeface="Calibri"/>
                </a:endParaRPr>
              </a:p>
            </p:txBody>
          </p:sp>
        </p:grpSp>
      </p:grpSp>
      <p:grpSp>
        <p:nvGrpSpPr>
          <p:cNvPr id="136" name="Group 135">
            <a:extLst>
              <a:ext uri="{FF2B5EF4-FFF2-40B4-BE49-F238E27FC236}">
                <a16:creationId xmlns:a16="http://schemas.microsoft.com/office/drawing/2014/main" id="{568307FC-64F5-4625-8EE0-BC004D735141}"/>
              </a:ext>
            </a:extLst>
          </p:cNvPr>
          <p:cNvGrpSpPr/>
          <p:nvPr/>
        </p:nvGrpSpPr>
        <p:grpSpPr>
          <a:xfrm>
            <a:off x="-47075" y="1628319"/>
            <a:ext cx="4852304" cy="1735521"/>
            <a:chOff x="2284568" y="3231055"/>
            <a:chExt cx="4497011" cy="1608444"/>
          </a:xfrm>
        </p:grpSpPr>
        <p:grpSp>
          <p:nvGrpSpPr>
            <p:cNvPr id="137" name="Group 136">
              <a:extLst>
                <a:ext uri="{FF2B5EF4-FFF2-40B4-BE49-F238E27FC236}">
                  <a16:creationId xmlns:a16="http://schemas.microsoft.com/office/drawing/2014/main" id="{1F05DB1D-2D20-45FA-B87D-5A3721ED6DBD}"/>
                </a:ext>
              </a:extLst>
            </p:cNvPr>
            <p:cNvGrpSpPr/>
            <p:nvPr/>
          </p:nvGrpSpPr>
          <p:grpSpPr>
            <a:xfrm>
              <a:off x="2284568" y="3231055"/>
              <a:ext cx="4497011" cy="1608444"/>
              <a:chOff x="-101877" y="1072648"/>
              <a:chExt cx="4497011" cy="1608444"/>
            </a:xfrm>
          </p:grpSpPr>
          <p:sp>
            <p:nvSpPr>
              <p:cNvPr id="140" name="Subtitle 2">
                <a:extLst>
                  <a:ext uri="{FF2B5EF4-FFF2-40B4-BE49-F238E27FC236}">
                    <a16:creationId xmlns:a16="http://schemas.microsoft.com/office/drawing/2014/main" id="{51F3FE73-61B3-4FA0-B667-C33E47877685}"/>
                  </a:ext>
                </a:extLst>
              </p:cNvPr>
              <p:cNvSpPr/>
              <p:nvPr/>
            </p:nvSpPr>
            <p:spPr>
              <a:xfrm>
                <a:off x="-101877" y="1073555"/>
                <a:ext cx="3732563" cy="388595"/>
              </a:xfrm>
              <a:prstGeom prst="rect">
                <a:avLst/>
              </a:prstGeom>
              <a:noFill/>
              <a:ln cap="flat">
                <a:noFill/>
                <a:prstDash val="solid"/>
              </a:ln>
            </p:spPr>
            <p:txBody>
              <a:bodyPr anchor="t" anchorCtr="0" bIns="42203" compatLnSpc="0" lIns="84406" rIns="84406" tIns="42203" vert="horz" wrap="square">
                <a:spAutoFit/>
              </a:bodyPr>
              <a:lstStyle/>
              <a:p>
                <a:pPr algn="r" defTabSz="432492" fontAlgn="base" rtl="1"/>
                <a:r>
                  <a:rPr b="1" dirty="0" lang="ar-DZ" sz="1133">
                    <a:solidFill>
                      <a:prstClr val="black"/>
                    </a:solidFill>
                    <a:latin charset="-78" panose="02000503000000000000" pitchFamily="2" typeface="Mothanna"/>
                    <a:ea charset="0" panose="020F0502020204030204" pitchFamily="34" typeface="Calibri"/>
                    <a:cs charset="-78" panose="02000503000000000000" pitchFamily="2" typeface="Mothanna"/>
                  </a:rPr>
                  <a:t>اسم الجامعة – اسم المدرسة العليا – اسم الثانوية</a:t>
                </a:r>
              </a:p>
              <a:p>
                <a:pPr algn="r" defTabSz="432492" fontAlgn="base" indent="-85646" marL="184995" rtl="1">
                  <a:buFont charset="0" panose="020B0604020202020204" pitchFamily="34" typeface="Arial"/>
                  <a:buChar char="•"/>
                </a:pPr>
                <a:r>
                  <a:rPr dirty="0" lang="ar-DZ" sz="1133">
                    <a:solidFill>
                      <a:prstClr val="black"/>
                    </a:solidFill>
                    <a:latin charset="-78" panose="02000503000000000000" pitchFamily="2" typeface="Mothanna"/>
                    <a:cs charset="-78" panose="02000503000000000000" pitchFamily="2" typeface="Mothanna"/>
                  </a:rPr>
                  <a:t>الشعبة أو مجال التخصص</a:t>
                </a:r>
                <a:endParaRPr dirty="0" lang="fr-FR" sz="1133">
                  <a:solidFill>
                    <a:prstClr val="black"/>
                  </a:solidFill>
                  <a:latin charset="-78" panose="02000503000000000000" pitchFamily="2" typeface="Mothanna"/>
                  <a:cs charset="-78" panose="02000503000000000000" pitchFamily="2" typeface="Mothanna"/>
                </a:endParaRPr>
              </a:p>
            </p:txBody>
          </p:sp>
          <p:sp>
            <p:nvSpPr>
              <p:cNvPr id="141" name="Oval 140">
                <a:extLst>
                  <a:ext uri="{FF2B5EF4-FFF2-40B4-BE49-F238E27FC236}">
                    <a16:creationId xmlns:a16="http://schemas.microsoft.com/office/drawing/2014/main" id="{6036D42B-8DA5-44C3-9F62-8B2AAFD7DD84}"/>
                  </a:ext>
                </a:extLst>
              </p:cNvPr>
              <p:cNvSpPr/>
              <p:nvPr/>
            </p:nvSpPr>
            <p:spPr>
              <a:xfrm>
                <a:off x="3861387" y="1072648"/>
                <a:ext cx="528723" cy="504000"/>
              </a:xfrm>
              <a:prstGeom prst="ellipse">
                <a:avLst/>
              </a:prstGeom>
              <a:solidFill>
                <a:srgbClr val="A8151B"/>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32492"/>
                <a:r>
                  <a:rPr b="1" dirty="0" i="1" lang="fr-MA" sz="755">
                    <a:solidFill>
                      <a:prstClr val="white"/>
                    </a:solidFill>
                    <a:latin typeface="Calibri"/>
                  </a:rPr>
                  <a:t>2014</a:t>
                </a:r>
              </a:p>
              <a:p>
                <a:pPr algn="ctr" defTabSz="432492"/>
                <a:r>
                  <a:rPr b="1" dirty="0" i="1" lang="fr-MA" sz="755">
                    <a:solidFill>
                      <a:prstClr val="white"/>
                    </a:solidFill>
                    <a:latin typeface="Calibri"/>
                  </a:rPr>
                  <a:t>2015</a:t>
                </a:r>
              </a:p>
            </p:txBody>
          </p:sp>
          <p:sp>
            <p:nvSpPr>
              <p:cNvPr id="142" name="Oval 141">
                <a:extLst>
                  <a:ext uri="{FF2B5EF4-FFF2-40B4-BE49-F238E27FC236}">
                    <a16:creationId xmlns:a16="http://schemas.microsoft.com/office/drawing/2014/main" id="{D98A7675-5208-466B-AD40-B6D2DE90390C}"/>
                  </a:ext>
                </a:extLst>
              </p:cNvPr>
              <p:cNvSpPr/>
              <p:nvPr/>
            </p:nvSpPr>
            <p:spPr>
              <a:xfrm>
                <a:off x="3863899" y="1636593"/>
                <a:ext cx="528723" cy="504000"/>
              </a:xfrm>
              <a:prstGeom prst="ellipse">
                <a:avLst/>
              </a:prstGeom>
              <a:solidFill>
                <a:srgbClr val="A8151B"/>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32492"/>
                <a:r>
                  <a:rPr b="1" dirty="0" i="1" lang="fr-MA" sz="755">
                    <a:solidFill>
                      <a:prstClr val="white"/>
                    </a:solidFill>
                    <a:latin typeface="Calibri"/>
                  </a:rPr>
                  <a:t>2014</a:t>
                </a:r>
              </a:p>
              <a:p>
                <a:pPr algn="ctr" defTabSz="432492"/>
                <a:r>
                  <a:rPr b="1" dirty="0" i="1" lang="fr-MA" sz="755">
                    <a:solidFill>
                      <a:prstClr val="white"/>
                    </a:solidFill>
                    <a:latin typeface="Calibri"/>
                  </a:rPr>
                  <a:t>2015</a:t>
                </a:r>
              </a:p>
            </p:txBody>
          </p:sp>
          <p:sp>
            <p:nvSpPr>
              <p:cNvPr id="143" name="Oval 142">
                <a:extLst>
                  <a:ext uri="{FF2B5EF4-FFF2-40B4-BE49-F238E27FC236}">
                    <a16:creationId xmlns:a16="http://schemas.microsoft.com/office/drawing/2014/main" id="{DE328C65-216D-4047-AD31-96F05C9C7A4C}"/>
                  </a:ext>
                </a:extLst>
              </p:cNvPr>
              <p:cNvSpPr/>
              <p:nvPr/>
            </p:nvSpPr>
            <p:spPr>
              <a:xfrm>
                <a:off x="3866411" y="2177092"/>
                <a:ext cx="528723" cy="504000"/>
              </a:xfrm>
              <a:prstGeom prst="ellipse">
                <a:avLst/>
              </a:prstGeom>
              <a:solidFill>
                <a:srgbClr val="A8151B"/>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32492"/>
                <a:r>
                  <a:rPr b="1" dirty="0" i="1" lang="fr-MA" sz="755">
                    <a:solidFill>
                      <a:prstClr val="white"/>
                    </a:solidFill>
                    <a:latin typeface="Calibri"/>
                  </a:rPr>
                  <a:t>2014</a:t>
                </a:r>
              </a:p>
              <a:p>
                <a:pPr algn="ctr" defTabSz="432492"/>
                <a:r>
                  <a:rPr b="1" dirty="0" i="1" lang="fr-MA" sz="755">
                    <a:solidFill>
                      <a:prstClr val="white"/>
                    </a:solidFill>
                    <a:latin typeface="Calibri"/>
                  </a:rPr>
                  <a:t>2015</a:t>
                </a:r>
              </a:p>
            </p:txBody>
          </p:sp>
        </p:grpSp>
        <p:sp>
          <p:nvSpPr>
            <p:cNvPr id="138" name="Subtitle 2">
              <a:extLst>
                <a:ext uri="{FF2B5EF4-FFF2-40B4-BE49-F238E27FC236}">
                  <a16:creationId xmlns:a16="http://schemas.microsoft.com/office/drawing/2014/main" id="{9FC67552-255A-4D31-8087-F63D90ED0147}"/>
                </a:ext>
              </a:extLst>
            </p:cNvPr>
            <p:cNvSpPr/>
            <p:nvPr/>
          </p:nvSpPr>
          <p:spPr>
            <a:xfrm>
              <a:off x="2291384" y="3752994"/>
              <a:ext cx="3732564" cy="388595"/>
            </a:xfrm>
            <a:prstGeom prst="rect">
              <a:avLst/>
            </a:prstGeom>
            <a:noFill/>
            <a:ln cap="flat">
              <a:noFill/>
              <a:prstDash val="solid"/>
            </a:ln>
          </p:spPr>
          <p:txBody>
            <a:bodyPr anchor="t" anchorCtr="0" bIns="42203" compatLnSpc="0" lIns="84406" rIns="84406" tIns="42203" vert="horz" wrap="square">
              <a:spAutoFit/>
            </a:bodyPr>
            <a:lstStyle/>
            <a:p>
              <a:pPr algn="r" defTabSz="432492" fontAlgn="base" rtl="1"/>
              <a:r>
                <a:rPr b="1" dirty="0" lang="ar-DZ" sz="1133">
                  <a:solidFill>
                    <a:prstClr val="black"/>
                  </a:solidFill>
                  <a:latin charset="-78" panose="02000503000000000000" pitchFamily="2" typeface="Mothanna"/>
                  <a:ea charset="0" panose="020F0502020204030204" pitchFamily="34" typeface="Calibri"/>
                  <a:cs charset="-78" panose="02000503000000000000" pitchFamily="2" typeface="Mothanna"/>
                </a:rPr>
                <a:t>اسم الجامعة – اسم المدرسة العليا – اسم الثانوية</a:t>
              </a:r>
            </a:p>
            <a:p>
              <a:pPr algn="r" defTabSz="432492" fontAlgn="base" indent="-85646" marL="184995" rtl="1">
                <a:buFont charset="0" panose="020B0604020202020204" pitchFamily="34" typeface="Arial"/>
                <a:buChar char="•"/>
              </a:pPr>
              <a:r>
                <a:rPr dirty="0" lang="ar-DZ" sz="1133">
                  <a:solidFill>
                    <a:prstClr val="black"/>
                  </a:solidFill>
                  <a:latin charset="-78" panose="02000503000000000000" pitchFamily="2" typeface="Mothanna"/>
                  <a:cs charset="-78" panose="02000503000000000000" pitchFamily="2" typeface="Mothanna"/>
                </a:rPr>
                <a:t>الشعبة أو مجال التخصص</a:t>
              </a:r>
              <a:endParaRPr dirty="0" lang="fr-FR" sz="1133">
                <a:solidFill>
                  <a:prstClr val="black"/>
                </a:solidFill>
                <a:latin charset="-78" panose="02000503000000000000" pitchFamily="2" typeface="Mothanna"/>
                <a:cs charset="-78" panose="02000503000000000000" pitchFamily="2" typeface="Mothanna"/>
              </a:endParaRPr>
            </a:p>
          </p:txBody>
        </p:sp>
        <p:sp>
          <p:nvSpPr>
            <p:cNvPr id="139" name="Subtitle 2">
              <a:extLst>
                <a:ext uri="{FF2B5EF4-FFF2-40B4-BE49-F238E27FC236}">
                  <a16:creationId xmlns:a16="http://schemas.microsoft.com/office/drawing/2014/main" id="{B32B9796-777A-4319-B593-ECBFFA38DA9B}"/>
                </a:ext>
              </a:extLst>
            </p:cNvPr>
            <p:cNvSpPr/>
            <p:nvPr/>
          </p:nvSpPr>
          <p:spPr>
            <a:xfrm>
              <a:off x="2298200" y="4274026"/>
              <a:ext cx="3732564" cy="388595"/>
            </a:xfrm>
            <a:prstGeom prst="rect">
              <a:avLst/>
            </a:prstGeom>
            <a:noFill/>
            <a:ln cap="flat">
              <a:noFill/>
              <a:prstDash val="solid"/>
            </a:ln>
          </p:spPr>
          <p:txBody>
            <a:bodyPr anchor="t" anchorCtr="0" bIns="42203" compatLnSpc="0" lIns="84406" rIns="84406" tIns="42203" vert="horz" wrap="square">
              <a:spAutoFit/>
            </a:bodyPr>
            <a:lstStyle/>
            <a:p>
              <a:pPr algn="r" defTabSz="432492" fontAlgn="base" rtl="1"/>
              <a:r>
                <a:rPr b="1" dirty="0" lang="ar-DZ" sz="1133">
                  <a:solidFill>
                    <a:prstClr val="black"/>
                  </a:solidFill>
                  <a:latin charset="-78" panose="02000503000000000000" pitchFamily="2" typeface="Mothanna"/>
                  <a:ea charset="0" panose="020F0502020204030204" pitchFamily="34" typeface="Calibri"/>
                  <a:cs charset="-78" panose="02000503000000000000" pitchFamily="2" typeface="Mothanna"/>
                </a:rPr>
                <a:t>اسم الجامعة – اسم المدرسة العليا – اسم الثانوية</a:t>
              </a:r>
            </a:p>
            <a:p>
              <a:pPr algn="r" defTabSz="432492" fontAlgn="base" indent="-85646" marL="184995" rtl="1">
                <a:buFont charset="0" panose="020B0604020202020204" pitchFamily="34" typeface="Arial"/>
                <a:buChar char="•"/>
              </a:pPr>
              <a:r>
                <a:rPr dirty="0" lang="ar-DZ" sz="1133">
                  <a:solidFill>
                    <a:prstClr val="black"/>
                  </a:solidFill>
                  <a:latin charset="-78" panose="02000503000000000000" pitchFamily="2" typeface="Mothanna"/>
                  <a:cs charset="-78" panose="02000503000000000000" pitchFamily="2" typeface="Mothanna"/>
                </a:rPr>
                <a:t>الشعبة أو مجال التخصص</a:t>
              </a:r>
              <a:endParaRPr dirty="0" lang="fr-FR" sz="1133">
                <a:solidFill>
                  <a:prstClr val="black"/>
                </a:solidFill>
                <a:latin charset="-78" panose="02000503000000000000" pitchFamily="2" typeface="Mothanna"/>
                <a:cs charset="-78" panose="02000503000000000000" pitchFamily="2" typeface="Mothanna"/>
              </a:endParaRPr>
            </a:p>
          </p:txBody>
        </p:sp>
      </p:grpSp>
      <p:sp>
        <p:nvSpPr>
          <p:cNvPr id="144" name="Rectangle 143">
            <a:extLst>
              <a:ext uri="{FF2B5EF4-FFF2-40B4-BE49-F238E27FC236}">
                <a16:creationId xmlns:a16="http://schemas.microsoft.com/office/drawing/2014/main" id="{D7AB22AB-20F0-421E-936E-D9D138AEDEF6}"/>
              </a:ext>
            </a:extLst>
          </p:cNvPr>
          <p:cNvSpPr/>
          <p:nvPr/>
        </p:nvSpPr>
        <p:spPr>
          <a:xfrm>
            <a:off x="1835123" y="3633860"/>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r" defTabSz="432492" rtl="1">
              <a:lnSpc>
                <a:spcPct val="107000"/>
              </a:lnSpc>
              <a:spcAft>
                <a:spcPts val="738"/>
              </a:spcAft>
              <a:buSzPct val="150000"/>
            </a:pPr>
            <a:r>
              <a:rPr b="1" dirty="0" lang="ar-MA" sz="1511">
                <a:solidFill>
                  <a:srgbClr val="A8151B"/>
                </a:solidFill>
                <a:latin charset="-78" panose="02000503000000000000" pitchFamily="2" typeface="Mothanna"/>
                <a:cs charset="-78" panose="02000503000000000000" pitchFamily="2" typeface="Mothanna"/>
              </a:rPr>
              <a:t>خبـرات العمـل</a:t>
            </a:r>
          </a:p>
        </p:txBody>
      </p:sp>
      <p:grpSp>
        <p:nvGrpSpPr>
          <p:cNvPr id="145" name="Group 144">
            <a:extLst>
              <a:ext uri="{FF2B5EF4-FFF2-40B4-BE49-F238E27FC236}">
                <a16:creationId xmlns:a16="http://schemas.microsoft.com/office/drawing/2014/main" id="{2BFA856E-8719-49B9-B87B-CDF46ACBA416}"/>
              </a:ext>
            </a:extLst>
          </p:cNvPr>
          <p:cNvGrpSpPr/>
          <p:nvPr/>
        </p:nvGrpSpPr>
        <p:grpSpPr>
          <a:xfrm>
            <a:off x="-128104" y="4131130"/>
            <a:ext cx="4971974" cy="2711956"/>
            <a:chOff x="-2237705" y="6600311"/>
            <a:chExt cx="5563444" cy="2513383"/>
          </a:xfrm>
        </p:grpSpPr>
        <p:sp>
          <p:nvSpPr>
            <p:cNvPr id="146" name="Subtitle 2">
              <a:extLst>
                <a:ext uri="{FF2B5EF4-FFF2-40B4-BE49-F238E27FC236}">
                  <a16:creationId xmlns:a16="http://schemas.microsoft.com/office/drawing/2014/main" id="{141CB6F0-F09B-49B7-A324-BA74BE6BC3E6}"/>
                </a:ext>
              </a:extLst>
            </p:cNvPr>
            <p:cNvSpPr/>
            <p:nvPr/>
          </p:nvSpPr>
          <p:spPr>
            <a:xfrm>
              <a:off x="-2237705" y="6600311"/>
              <a:ext cx="5563444" cy="865103"/>
            </a:xfrm>
            <a:prstGeom prst="rect">
              <a:avLst/>
            </a:prstGeom>
            <a:noFill/>
            <a:ln cap="flat">
              <a:noFill/>
              <a:prstDash val="solid"/>
            </a:ln>
          </p:spPr>
          <p:txBody>
            <a:bodyPr anchor="t" anchorCtr="0" bIns="42203" compatLnSpc="0" lIns="84406" rIns="84406" tIns="42203" vert="horz" wrap="square">
              <a:normAutofit/>
            </a:bodyPr>
            <a:lstStyle/>
            <a:p>
              <a:pPr algn="r" defTabSz="432492" indent="-184995" marL="184995" rtl="1">
                <a:buFont charset="2" panose="05000000000000000000" pitchFamily="2" typeface="Wingdings"/>
                <a:buChar char="§"/>
              </a:pPr>
              <a:r>
                <a:rPr b="1" dirty="0" lang="fr-FR" sz="1108">
                  <a:solidFill>
                    <a:prstClr val="black"/>
                  </a:solidFill>
                  <a:latin charset="-78" panose="02000503000000000000" pitchFamily="2" typeface="Mothanna"/>
                  <a:ea charset="0" panose="02020603050405020304" pitchFamily="18" typeface="Times New Roman"/>
                  <a:cs charset="-78" panose="02000503000000000000" pitchFamily="2" typeface="Mothanna"/>
                </a:rPr>
                <a:t>|</a:t>
              </a:r>
              <a:r>
                <a:rPr b="1" dirty="0" lang="ar-MA" sz="1108">
                  <a:solidFill>
                    <a:prstClr val="black"/>
                  </a:solidFill>
                  <a:latin charset="-78" panose="02000503000000000000" pitchFamily="2" typeface="Mothanna"/>
                  <a:ea charset="0" panose="02020603050405020304" pitchFamily="18" typeface="Times New Roman"/>
                  <a:cs charset="-78" panose="02000503000000000000" pitchFamily="2" typeface="Mothanna"/>
                </a:rPr>
                <a:t>إسم الشركة</a:t>
              </a:r>
              <a:r>
                <a:rPr b="1" dirty="0" lang="fr-MA" sz="1108">
                  <a:solidFill>
                    <a:prstClr val="black"/>
                  </a:solidFill>
                  <a:latin typeface="Calibri"/>
                  <a:ea charset="0" panose="02020603050405020304" pitchFamily="18" typeface="Times New Roman"/>
                  <a:cs charset="-78" panose="02000503000000000000" pitchFamily="2" typeface="Mothanna"/>
                </a:rPr>
                <a:t> </a:t>
              </a:r>
              <a:r>
                <a:rPr dirty="0" lang="fr-MA" sz="1108">
                  <a:solidFill>
                    <a:prstClr val="black"/>
                  </a:solidFill>
                  <a:latin typeface="Calibri"/>
                  <a:ea charset="0" panose="02020603050405020304" pitchFamily="18" typeface="Times New Roman"/>
                  <a:cs charset="-78" panose="02000503000000000000" pitchFamily="2" typeface="Mothanna"/>
                </a:rPr>
                <a:t>/</a:t>
              </a:r>
              <a:r>
                <a:rPr b="1" dirty="0" lang="fr-MA" sz="1108">
                  <a:solidFill>
                    <a:prstClr val="black"/>
                  </a:solidFill>
                  <a:latin typeface="Calibri"/>
                  <a:ea charset="0" panose="02020603050405020304" pitchFamily="18" typeface="Times New Roman"/>
                  <a:cs charset="-78" panose="02000503000000000000" pitchFamily="2" typeface="Mothanna"/>
                </a:rPr>
                <a:t> </a:t>
              </a:r>
              <a:r>
                <a:rPr b="1" dirty="0" lang="ar-MA" sz="1108">
                  <a:solidFill>
                    <a:prstClr val="black"/>
                  </a:solidFill>
                  <a:latin charset="-78" panose="02000503000000000000" pitchFamily="2" typeface="Mothanna"/>
                  <a:ea charset="0" panose="02020603050405020304" pitchFamily="18" typeface="Times New Roman"/>
                  <a:cs charset="-78" panose="02000503000000000000" pitchFamily="2" typeface="Mothanna"/>
                </a:rPr>
                <a:t>شهر 2017 – شهر 2017</a:t>
              </a:r>
              <a:endParaRPr b="1" dirty="0" lang="fr-FR" sz="1108">
                <a:solidFill>
                  <a:prstClr val="black"/>
                </a:solidFill>
                <a:latin charset="-78" panose="02000503000000000000" pitchFamily="2" typeface="Mothanna"/>
                <a:ea charset="0" panose="020B0604030504040204" pitchFamily="34" typeface="Tahoma"/>
                <a:cs charset="-78" panose="02000503000000000000" pitchFamily="2" typeface="Mothanna"/>
              </a:endParaRPr>
            </a:p>
            <a:p>
              <a:pPr algn="r" defTabSz="432492" rtl="1"/>
              <a:r>
                <a:rPr dirty="0" lang="ar-MA" sz="1108">
                  <a:solidFill>
                    <a:prstClr val="black"/>
                  </a:solidFill>
                  <a:latin charset="-78" panose="02000503000000000000" pitchFamily="2" typeface="Mothanna"/>
                  <a:ea charset="0" panose="02020603050405020304" pitchFamily="18" typeface="Times New Roman"/>
                  <a:cs charset="-78" panose="02000503000000000000" pitchFamily="2" typeface="Mothanna"/>
                </a:rPr>
                <a:t>مصمم جرافيك: وصف بعض المهام التي كنت تنجزها في هذا المنصب.</a:t>
              </a:r>
            </a:p>
            <a:p>
              <a:pPr algn="r" defTabSz="432492" marL="195272" rtl="1"/>
              <a:r>
                <a:rPr dirty="0" lang="ar-MA" sz="1015">
                  <a:solidFill>
                    <a:prstClr val="black"/>
                  </a:solidFill>
                  <a:latin charset="-78" panose="02000503000000000000" pitchFamily="2" typeface="Mothanna"/>
                  <a:ea charset="0" panose="02020603050405020304" pitchFamily="18" typeface="Times New Roman"/>
                  <a:cs charset="-78" panose="02000503000000000000" pitchFamily="2" typeface="Mothanna"/>
                </a:rPr>
                <a:t>أيضا النتائج التي حققتها.</a:t>
              </a:r>
            </a:p>
            <a:p>
              <a:pPr algn="r" defTabSz="432492" marL="195272" rtl="1"/>
              <a:r>
                <a:rPr dirty="0" lang="ar-MA" sz="1015">
                  <a:solidFill>
                    <a:prstClr val="black"/>
                  </a:solidFill>
                  <a:latin charset="-78" panose="02000503000000000000" pitchFamily="2" typeface="Mothanna"/>
                  <a:ea charset="0" panose="02020603050405020304" pitchFamily="18" typeface="Times New Roman"/>
                  <a:cs charset="-78" panose="02000503000000000000" pitchFamily="2" typeface="Mothanna"/>
                </a:rPr>
                <a:t>أيضا النتائج التي حققتها.</a:t>
              </a:r>
              <a:endParaRPr dirty="0" lang="fr-FR" sz="1015">
                <a:solidFill>
                  <a:prstClr val="black"/>
                </a:solidFill>
                <a:latin charset="-78" panose="02000503000000000000" pitchFamily="2" typeface="Mothanna"/>
                <a:ea charset="0" panose="02020603050405020304" pitchFamily="18" typeface="Times New Roman"/>
                <a:cs charset="-78" panose="02000503000000000000" pitchFamily="2" typeface="Mothanna"/>
              </a:endParaRPr>
            </a:p>
          </p:txBody>
        </p:sp>
        <p:sp>
          <p:nvSpPr>
            <p:cNvPr id="147" name="Subtitle 2">
              <a:extLst>
                <a:ext uri="{FF2B5EF4-FFF2-40B4-BE49-F238E27FC236}">
                  <a16:creationId xmlns:a16="http://schemas.microsoft.com/office/drawing/2014/main" id="{07B59C63-9C40-4149-95B9-3AF196774AB9}"/>
                </a:ext>
              </a:extLst>
            </p:cNvPr>
            <p:cNvSpPr/>
            <p:nvPr/>
          </p:nvSpPr>
          <p:spPr>
            <a:xfrm>
              <a:off x="-2198275" y="7523487"/>
              <a:ext cx="5524014" cy="668547"/>
            </a:xfrm>
            <a:prstGeom prst="rect">
              <a:avLst/>
            </a:prstGeom>
            <a:noFill/>
            <a:ln cap="flat">
              <a:noFill/>
              <a:prstDash val="solid"/>
            </a:ln>
          </p:spPr>
          <p:txBody>
            <a:bodyPr anchor="t" anchorCtr="0" bIns="42203" compatLnSpc="0" lIns="84406" rIns="84406" tIns="42203" vert="horz" wrap="square">
              <a:spAutoFit/>
            </a:bodyPr>
            <a:lstStyle/>
            <a:p>
              <a:pPr algn="r" defTabSz="432492" indent="-184995" marL="184995" rtl="1">
                <a:buFont charset="2" panose="05000000000000000000" pitchFamily="2" typeface="Wingdings"/>
                <a:buChar char="§"/>
              </a:pPr>
              <a:r>
                <a:rPr b="1" dirty="0" lang="fr-FR" sz="1108">
                  <a:solidFill>
                    <a:prstClr val="black"/>
                  </a:solidFill>
                  <a:latin charset="-78" panose="02000503000000000000" pitchFamily="2" typeface="Mothanna"/>
                  <a:ea charset="0" panose="02020603050405020304" pitchFamily="18" typeface="Times New Roman"/>
                  <a:cs charset="-78" panose="02000503000000000000" pitchFamily="2" typeface="Mothanna"/>
                </a:rPr>
                <a:t>|</a:t>
              </a:r>
              <a:r>
                <a:rPr b="1" dirty="0" lang="ar-MA" sz="1108">
                  <a:solidFill>
                    <a:prstClr val="black"/>
                  </a:solidFill>
                  <a:latin charset="-78" panose="02000503000000000000" pitchFamily="2" typeface="Mothanna"/>
                  <a:ea charset="0" panose="02020603050405020304" pitchFamily="18" typeface="Times New Roman"/>
                  <a:cs charset="-78" panose="02000503000000000000" pitchFamily="2" typeface="Mothanna"/>
                </a:rPr>
                <a:t>إسم الشركة</a:t>
              </a:r>
              <a:r>
                <a:rPr b="1" dirty="0" lang="fr-MA" sz="1108">
                  <a:solidFill>
                    <a:prstClr val="black"/>
                  </a:solidFill>
                  <a:latin typeface="Calibri"/>
                  <a:ea charset="0" panose="02020603050405020304" pitchFamily="18" typeface="Times New Roman"/>
                  <a:cs charset="-78" panose="02000503000000000000" pitchFamily="2" typeface="Mothanna"/>
                </a:rPr>
                <a:t> </a:t>
              </a:r>
              <a:r>
                <a:rPr dirty="0" lang="fr-MA" sz="1108">
                  <a:solidFill>
                    <a:prstClr val="black"/>
                  </a:solidFill>
                  <a:latin typeface="Calibri"/>
                  <a:ea charset="0" panose="02020603050405020304" pitchFamily="18" typeface="Times New Roman"/>
                  <a:cs charset="-78" panose="02000503000000000000" pitchFamily="2" typeface="Mothanna"/>
                </a:rPr>
                <a:t>/</a:t>
              </a:r>
              <a:r>
                <a:rPr b="1" dirty="0" lang="fr-MA" sz="1108">
                  <a:solidFill>
                    <a:prstClr val="black"/>
                  </a:solidFill>
                  <a:latin typeface="Calibri"/>
                  <a:ea charset="0" panose="02020603050405020304" pitchFamily="18" typeface="Times New Roman"/>
                  <a:cs charset="-78" panose="02000503000000000000" pitchFamily="2" typeface="Mothanna"/>
                </a:rPr>
                <a:t> </a:t>
              </a:r>
              <a:r>
                <a:rPr b="1" dirty="0" lang="ar-MA" sz="1108">
                  <a:solidFill>
                    <a:prstClr val="black"/>
                  </a:solidFill>
                  <a:latin charset="-78" panose="02000503000000000000" pitchFamily="2" typeface="Mothanna"/>
                  <a:ea charset="0" panose="02020603050405020304" pitchFamily="18" typeface="Times New Roman"/>
                  <a:cs charset="-78" panose="02000503000000000000" pitchFamily="2" typeface="Mothanna"/>
                </a:rPr>
                <a:t>شهر 2017 – شهر 2017</a:t>
              </a:r>
              <a:endParaRPr b="1" dirty="0" lang="fr-FR" sz="1108">
                <a:solidFill>
                  <a:prstClr val="black"/>
                </a:solidFill>
                <a:latin charset="-78" panose="02000503000000000000" pitchFamily="2" typeface="Mothanna"/>
                <a:ea charset="0" panose="020B0604030504040204" pitchFamily="34" typeface="Tahoma"/>
                <a:cs charset="-78" panose="02000503000000000000" pitchFamily="2" typeface="Mothanna"/>
              </a:endParaRPr>
            </a:p>
            <a:p>
              <a:pPr algn="r" defTabSz="432492" rtl="1"/>
              <a:r>
                <a:rPr dirty="0" lang="ar-MA" sz="1108">
                  <a:solidFill>
                    <a:prstClr val="black"/>
                  </a:solidFill>
                  <a:latin charset="-78" panose="02000503000000000000" pitchFamily="2" typeface="Mothanna"/>
                  <a:ea charset="0" panose="02020603050405020304" pitchFamily="18" typeface="Times New Roman"/>
                  <a:cs charset="-78" panose="02000503000000000000" pitchFamily="2" typeface="Mothanna"/>
                </a:rPr>
                <a:t>مصمم جرافيك: وصف بعض المهام التي كنت تنجزها في هذا المنصب.</a:t>
              </a:r>
            </a:p>
            <a:p>
              <a:pPr algn="r" defTabSz="432492" marL="195272" rtl="1"/>
              <a:r>
                <a:rPr dirty="0" lang="ar-MA" sz="1015">
                  <a:solidFill>
                    <a:prstClr val="black"/>
                  </a:solidFill>
                  <a:latin charset="-78" panose="02000503000000000000" pitchFamily="2" typeface="Mothanna"/>
                  <a:ea charset="0" panose="02020603050405020304" pitchFamily="18" typeface="Times New Roman"/>
                  <a:cs charset="-78" panose="02000503000000000000" pitchFamily="2" typeface="Mothanna"/>
                </a:rPr>
                <a:t>أيضا النتائج التي حققتها.</a:t>
              </a:r>
            </a:p>
            <a:p>
              <a:pPr algn="r" defTabSz="432492" marL="195272" rtl="1"/>
              <a:r>
                <a:rPr dirty="0" lang="ar-MA" sz="1015">
                  <a:solidFill>
                    <a:prstClr val="black"/>
                  </a:solidFill>
                  <a:latin charset="-78" panose="02000503000000000000" pitchFamily="2" typeface="Mothanna"/>
                  <a:ea charset="0" panose="02020603050405020304" pitchFamily="18" typeface="Times New Roman"/>
                  <a:cs charset="-78" panose="02000503000000000000" pitchFamily="2" typeface="Mothanna"/>
                </a:rPr>
                <a:t>أيضا النتائج التي حققتها.</a:t>
              </a:r>
              <a:endParaRPr dirty="0" lang="fr-FR" sz="1015">
                <a:solidFill>
                  <a:prstClr val="black"/>
                </a:solidFill>
                <a:latin charset="-78" panose="02000503000000000000" pitchFamily="2" typeface="Mothanna"/>
                <a:ea charset="0" panose="02020603050405020304" pitchFamily="18" typeface="Times New Roman"/>
                <a:cs charset="-78" panose="02000503000000000000" pitchFamily="2" typeface="Mothanna"/>
              </a:endParaRPr>
            </a:p>
          </p:txBody>
        </p:sp>
        <p:sp>
          <p:nvSpPr>
            <p:cNvPr id="148" name="Subtitle 2">
              <a:extLst>
                <a:ext uri="{FF2B5EF4-FFF2-40B4-BE49-F238E27FC236}">
                  <a16:creationId xmlns:a16="http://schemas.microsoft.com/office/drawing/2014/main" id="{BAB66243-F724-476C-84B7-C9912EE48D2C}"/>
                </a:ext>
              </a:extLst>
            </p:cNvPr>
            <p:cNvSpPr/>
            <p:nvPr/>
          </p:nvSpPr>
          <p:spPr>
            <a:xfrm>
              <a:off x="-2198275" y="8445147"/>
              <a:ext cx="5524014" cy="668547"/>
            </a:xfrm>
            <a:prstGeom prst="rect">
              <a:avLst/>
            </a:prstGeom>
            <a:noFill/>
            <a:ln cap="flat">
              <a:noFill/>
              <a:prstDash val="solid"/>
            </a:ln>
          </p:spPr>
          <p:txBody>
            <a:bodyPr anchor="t" anchorCtr="0" bIns="42203" compatLnSpc="0" lIns="84406" rIns="84406" tIns="42203" vert="horz" wrap="square">
              <a:spAutoFit/>
            </a:bodyPr>
            <a:lstStyle/>
            <a:p>
              <a:pPr algn="r" defTabSz="432492" indent="-184995" marL="184995" rtl="1">
                <a:buFont charset="2" panose="05000000000000000000" pitchFamily="2" typeface="Wingdings"/>
                <a:buChar char="§"/>
              </a:pPr>
              <a:r>
                <a:rPr b="1" dirty="0" lang="fr-FR" sz="1108">
                  <a:solidFill>
                    <a:prstClr val="black"/>
                  </a:solidFill>
                  <a:latin charset="-78" panose="02000503000000000000" pitchFamily="2" typeface="Mothanna"/>
                  <a:ea charset="0" panose="02020603050405020304" pitchFamily="18" typeface="Times New Roman"/>
                  <a:cs charset="-78" panose="02000503000000000000" pitchFamily="2" typeface="Mothanna"/>
                </a:rPr>
                <a:t>|</a:t>
              </a:r>
              <a:r>
                <a:rPr b="1" dirty="0" lang="ar-MA" sz="1108">
                  <a:solidFill>
                    <a:prstClr val="black"/>
                  </a:solidFill>
                  <a:latin charset="-78" panose="02000503000000000000" pitchFamily="2" typeface="Mothanna"/>
                  <a:ea charset="0" panose="02020603050405020304" pitchFamily="18" typeface="Times New Roman"/>
                  <a:cs charset="-78" panose="02000503000000000000" pitchFamily="2" typeface="Mothanna"/>
                </a:rPr>
                <a:t>إسم الشركة</a:t>
              </a:r>
              <a:r>
                <a:rPr b="1" dirty="0" lang="fr-MA" sz="1108">
                  <a:solidFill>
                    <a:prstClr val="black"/>
                  </a:solidFill>
                  <a:latin typeface="Calibri"/>
                  <a:ea charset="0" panose="02020603050405020304" pitchFamily="18" typeface="Times New Roman"/>
                  <a:cs charset="-78" panose="02000503000000000000" pitchFamily="2" typeface="Mothanna"/>
                </a:rPr>
                <a:t> </a:t>
              </a:r>
              <a:r>
                <a:rPr dirty="0" lang="fr-MA" sz="1108">
                  <a:solidFill>
                    <a:prstClr val="black"/>
                  </a:solidFill>
                  <a:latin typeface="Calibri"/>
                  <a:ea charset="0" panose="02020603050405020304" pitchFamily="18" typeface="Times New Roman"/>
                  <a:cs charset="-78" panose="02000503000000000000" pitchFamily="2" typeface="Mothanna"/>
                </a:rPr>
                <a:t>/</a:t>
              </a:r>
              <a:r>
                <a:rPr b="1" dirty="0" lang="fr-MA" sz="1108">
                  <a:solidFill>
                    <a:prstClr val="black"/>
                  </a:solidFill>
                  <a:latin typeface="Calibri"/>
                  <a:ea charset="0" panose="02020603050405020304" pitchFamily="18" typeface="Times New Roman"/>
                  <a:cs charset="-78" panose="02000503000000000000" pitchFamily="2" typeface="Mothanna"/>
                </a:rPr>
                <a:t> </a:t>
              </a:r>
              <a:r>
                <a:rPr b="1" dirty="0" lang="ar-MA" sz="1108">
                  <a:solidFill>
                    <a:prstClr val="black"/>
                  </a:solidFill>
                  <a:latin charset="-78" panose="02000503000000000000" pitchFamily="2" typeface="Mothanna"/>
                  <a:ea charset="0" panose="02020603050405020304" pitchFamily="18" typeface="Times New Roman"/>
                  <a:cs charset="-78" panose="02000503000000000000" pitchFamily="2" typeface="Mothanna"/>
                </a:rPr>
                <a:t>شهر 2017 – شهر 2017</a:t>
              </a:r>
              <a:endParaRPr b="1" dirty="0" lang="fr-FR" sz="1108">
                <a:solidFill>
                  <a:prstClr val="black"/>
                </a:solidFill>
                <a:latin charset="-78" panose="02000503000000000000" pitchFamily="2" typeface="Mothanna"/>
                <a:ea charset="0" panose="020B0604030504040204" pitchFamily="34" typeface="Tahoma"/>
                <a:cs charset="-78" panose="02000503000000000000" pitchFamily="2" typeface="Mothanna"/>
              </a:endParaRPr>
            </a:p>
            <a:p>
              <a:pPr algn="r" defTabSz="432492" rtl="1"/>
              <a:r>
                <a:rPr dirty="0" lang="ar-MA" sz="1108">
                  <a:solidFill>
                    <a:prstClr val="black"/>
                  </a:solidFill>
                  <a:latin charset="-78" panose="02000503000000000000" pitchFamily="2" typeface="Mothanna"/>
                  <a:ea charset="0" panose="02020603050405020304" pitchFamily="18" typeface="Times New Roman"/>
                  <a:cs charset="-78" panose="02000503000000000000" pitchFamily="2" typeface="Mothanna"/>
                </a:rPr>
                <a:t>مصمم جرافيك: وصف بعض المهام التي كنت تنجزها في هذا المنصب.</a:t>
              </a:r>
            </a:p>
            <a:p>
              <a:pPr algn="r" defTabSz="432492" marL="195272" rtl="1"/>
              <a:r>
                <a:rPr dirty="0" lang="ar-MA" sz="1015">
                  <a:solidFill>
                    <a:prstClr val="black"/>
                  </a:solidFill>
                  <a:latin charset="-78" panose="02000503000000000000" pitchFamily="2" typeface="Mothanna"/>
                  <a:ea charset="0" panose="02020603050405020304" pitchFamily="18" typeface="Times New Roman"/>
                  <a:cs charset="-78" panose="02000503000000000000" pitchFamily="2" typeface="Mothanna"/>
                </a:rPr>
                <a:t>أيضا النتائج التي حققتها.</a:t>
              </a:r>
            </a:p>
            <a:p>
              <a:pPr algn="r" defTabSz="432492" marL="195272" rtl="1"/>
              <a:r>
                <a:rPr dirty="0" lang="ar-MA" sz="1015">
                  <a:solidFill>
                    <a:prstClr val="black"/>
                  </a:solidFill>
                  <a:latin charset="-78" panose="02000503000000000000" pitchFamily="2" typeface="Mothanna"/>
                  <a:ea charset="0" panose="02020603050405020304" pitchFamily="18" typeface="Times New Roman"/>
                  <a:cs charset="-78" panose="02000503000000000000" pitchFamily="2" typeface="Mothanna"/>
                </a:rPr>
                <a:t>أيضا النتائج التي حققتها.</a:t>
              </a:r>
              <a:endParaRPr dirty="0" lang="fr-FR" sz="1015">
                <a:solidFill>
                  <a:prstClr val="black"/>
                </a:solidFill>
                <a:latin charset="-78" panose="02000503000000000000" pitchFamily="2" typeface="Mothanna"/>
                <a:ea charset="0" panose="02020603050405020304" pitchFamily="18" typeface="Times New Roman"/>
                <a:cs charset="-78" panose="02000503000000000000" pitchFamily="2" typeface="Mothanna"/>
              </a:endParaRPr>
            </a:p>
          </p:txBody>
        </p:sp>
      </p:grpSp>
      <p:sp>
        <p:nvSpPr>
          <p:cNvPr id="149" name="Rectangle 148">
            <a:extLst>
              <a:ext uri="{FF2B5EF4-FFF2-40B4-BE49-F238E27FC236}">
                <a16:creationId xmlns:a16="http://schemas.microsoft.com/office/drawing/2014/main" id="{CA56CD4A-08C5-40C3-A9EE-9A5B4403AA9C}"/>
              </a:ext>
            </a:extLst>
          </p:cNvPr>
          <p:cNvSpPr/>
          <p:nvPr/>
        </p:nvSpPr>
        <p:spPr>
          <a:xfrm>
            <a:off x="1835123" y="7223930"/>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r" defTabSz="432492" rtl="1">
              <a:lnSpc>
                <a:spcPct val="107000"/>
              </a:lnSpc>
              <a:spcAft>
                <a:spcPts val="738"/>
              </a:spcAft>
              <a:buSzPct val="150000"/>
            </a:pPr>
            <a:r>
              <a:rPr b="1" dirty="0" lang="ar-MA" sz="1511">
                <a:solidFill>
                  <a:srgbClr val="A8151B"/>
                </a:solidFill>
                <a:latin charset="-78" panose="02000503000000000000" pitchFamily="2" typeface="Mothanna"/>
                <a:cs charset="-78" panose="02000503000000000000" pitchFamily="2" typeface="Mothanna"/>
              </a:rPr>
              <a:t>المه</a:t>
            </a:r>
            <a:r>
              <a:rPr b="1" dirty="0" lang="ar-DZ" sz="1511">
                <a:solidFill>
                  <a:srgbClr val="A8151B"/>
                </a:solidFill>
                <a:latin charset="-78" panose="02000503000000000000" pitchFamily="2" typeface="Mothanna"/>
                <a:cs charset="-78" panose="02000503000000000000" pitchFamily="2" typeface="Mothanna"/>
              </a:rPr>
              <a:t>ــ</a:t>
            </a:r>
            <a:r>
              <a:rPr b="1" dirty="0" lang="ar-MA" sz="1511">
                <a:solidFill>
                  <a:srgbClr val="A8151B"/>
                </a:solidFill>
                <a:latin charset="-78" panose="02000503000000000000" pitchFamily="2" typeface="Mothanna"/>
                <a:cs charset="-78" panose="02000503000000000000" pitchFamily="2" typeface="Mothanna"/>
              </a:rPr>
              <a:t>ارات</a:t>
            </a:r>
            <a:r>
              <a:rPr b="1" dirty="0" lang="fr-FR" sz="1511">
                <a:solidFill>
                  <a:srgbClr val="A8151B"/>
                </a:solidFill>
                <a:latin charset="-78" panose="02000503000000000000" pitchFamily="2" typeface="Mothanna"/>
                <a:cs charset="-78" panose="02000503000000000000" pitchFamily="2" typeface="Mothanna"/>
              </a:rPr>
              <a:t> </a:t>
            </a:r>
          </a:p>
        </p:txBody>
      </p:sp>
      <p:sp>
        <p:nvSpPr>
          <p:cNvPr id="150" name="Rectangle 149">
            <a:extLst>
              <a:ext uri="{FF2B5EF4-FFF2-40B4-BE49-F238E27FC236}">
                <a16:creationId xmlns:a16="http://schemas.microsoft.com/office/drawing/2014/main" id="{F748794A-C852-491E-AB59-3D15CFD58028}"/>
              </a:ext>
            </a:extLst>
          </p:cNvPr>
          <p:cNvSpPr/>
          <p:nvPr/>
        </p:nvSpPr>
        <p:spPr>
          <a:xfrm>
            <a:off x="1835123" y="9421318"/>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r" defTabSz="432492" rtl="1">
              <a:lnSpc>
                <a:spcPct val="107000"/>
              </a:lnSpc>
              <a:spcAft>
                <a:spcPts val="738"/>
              </a:spcAft>
              <a:buSzPct val="150000"/>
            </a:pPr>
            <a:r>
              <a:rPr b="1" dirty="0" lang="ar-MA" sz="1511">
                <a:solidFill>
                  <a:srgbClr val="A8151B"/>
                </a:solidFill>
                <a:latin charset="-78" panose="02000503000000000000" pitchFamily="2" typeface="Mothanna"/>
                <a:cs charset="-78" panose="02000503000000000000" pitchFamily="2" typeface="Mothanna"/>
              </a:rPr>
              <a:t>ال</a:t>
            </a:r>
            <a:r>
              <a:rPr b="1" dirty="0" lang="ar-DZ" sz="1511">
                <a:solidFill>
                  <a:srgbClr val="A8151B"/>
                </a:solidFill>
                <a:latin charset="-78" panose="02000503000000000000" pitchFamily="2" typeface="Mothanna"/>
                <a:cs charset="-78" panose="02000503000000000000" pitchFamily="2" typeface="Mothanna"/>
              </a:rPr>
              <a:t>لغــات</a:t>
            </a:r>
            <a:r>
              <a:rPr b="1" dirty="0" lang="fr-FR" sz="1511">
                <a:solidFill>
                  <a:srgbClr val="A8151B"/>
                </a:solidFill>
                <a:latin charset="-78" panose="02000503000000000000" pitchFamily="2" typeface="Mothanna"/>
                <a:cs charset="-78" panose="02000503000000000000" pitchFamily="2" typeface="Mothanna"/>
              </a:rPr>
              <a:t> </a:t>
            </a:r>
          </a:p>
        </p:txBody>
      </p:sp>
    </p:spTree>
    <p:extLst>
      <p:ext uri="{BB962C8B-B14F-4D97-AF65-F5344CB8AC3E}">
        <p14:creationId xmlns:p14="http://schemas.microsoft.com/office/powerpoint/2010/main" val="3899006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0BEDA43-A41E-4C19-A804-C3F5CEAC0BEE}"/>
              </a:ext>
            </a:extLst>
          </p:cNvPr>
          <p:cNvGrpSpPr/>
          <p:nvPr/>
        </p:nvGrpSpPr>
        <p:grpSpPr>
          <a:xfrm>
            <a:off x="71132" y="-1454"/>
            <a:ext cx="1624851" cy="10690092"/>
            <a:chOff x="-9620" y="152400"/>
            <a:chExt cx="1505877" cy="9907348"/>
          </a:xfrm>
        </p:grpSpPr>
        <p:sp>
          <p:nvSpPr>
            <p:cNvPr id="139" name="Rectangle 138">
              <a:extLst>
                <a:ext uri="{FF2B5EF4-FFF2-40B4-BE49-F238E27FC236}">
                  <a16:creationId xmlns:a16="http://schemas.microsoft.com/office/drawing/2014/main" id="{48F36A2E-2E72-42CD-BA2A-B5199A268138}"/>
                </a:ext>
              </a:extLst>
            </p:cNvPr>
            <p:cNvSpPr/>
            <p:nvPr/>
          </p:nvSpPr>
          <p:spPr>
            <a:xfrm>
              <a:off x="-9620" y="152400"/>
              <a:ext cx="1504212" cy="9906000"/>
            </a:xfrm>
            <a:prstGeom prst="rect">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dirty="0">
                <a:solidFill>
                  <a:prstClr val="white"/>
                </a:solidFill>
                <a:latin typeface="Calibri"/>
              </a:endParaRPr>
            </a:p>
          </p:txBody>
        </p:sp>
        <p:sp>
          <p:nvSpPr>
            <p:cNvPr id="10" name="Rectangle 9">
              <a:extLst>
                <a:ext uri="{FF2B5EF4-FFF2-40B4-BE49-F238E27FC236}">
                  <a16:creationId xmlns:a16="http://schemas.microsoft.com/office/drawing/2014/main" id="{CB10E992-744C-433F-B014-66570C45F377}"/>
                </a:ext>
              </a:extLst>
            </p:cNvPr>
            <p:cNvSpPr/>
            <p:nvPr/>
          </p:nvSpPr>
          <p:spPr>
            <a:xfrm>
              <a:off x="-7955" y="153748"/>
              <a:ext cx="1504212" cy="9906000"/>
            </a:xfrm>
            <a:prstGeom prst="rect">
              <a:avLst/>
            </a:prstGeom>
            <a:blipFill>
              <a:blip r:embed="rId3"/>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dirty="0">
                <a:solidFill>
                  <a:prstClr val="white"/>
                </a:solidFill>
                <a:latin typeface="Calibri"/>
              </a:endParaRPr>
            </a:p>
          </p:txBody>
        </p:sp>
      </p:grpSp>
      <p:sp>
        <p:nvSpPr>
          <p:cNvPr id="27" name="Rectangle: Rounded Corners 26">
            <a:extLst>
              <a:ext uri="{FF2B5EF4-FFF2-40B4-BE49-F238E27FC236}">
                <a16:creationId xmlns:a16="http://schemas.microsoft.com/office/drawing/2014/main" id="{282838A2-C8F7-48EC-AAD9-0BDF35CF634C}"/>
              </a:ext>
            </a:extLst>
          </p:cNvPr>
          <p:cNvSpPr/>
          <p:nvPr/>
        </p:nvSpPr>
        <p:spPr>
          <a:xfrm>
            <a:off x="4723658" y="7085492"/>
            <a:ext cx="2369498" cy="349598"/>
          </a:xfrm>
          <a:prstGeom prst="roundRect">
            <a:avLst/>
          </a:prstGeom>
          <a:solidFill>
            <a:srgbClr val="2A7FA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432492" rtl="1">
              <a:lnSpc>
                <a:spcPct val="107000"/>
              </a:lnSpc>
              <a:spcAft>
                <a:spcPts val="738"/>
              </a:spcAft>
              <a:buSzPct val="150000"/>
            </a:pPr>
            <a:r>
              <a:rPr lang="ar-MA" sz="1942" b="1"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المه</a:t>
            </a:r>
            <a:r>
              <a:rPr lang="ar-DZ" sz="1942" b="1"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ــ</a:t>
            </a:r>
            <a:r>
              <a:rPr lang="ar-MA" sz="1942" b="1"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ارات</a:t>
            </a:r>
            <a:r>
              <a:rPr lang="fr-FR" sz="1942" b="1"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 </a:t>
            </a:r>
          </a:p>
        </p:txBody>
      </p:sp>
      <p:sp>
        <p:nvSpPr>
          <p:cNvPr id="100" name="Rectangle: Rounded Corners 99">
            <a:extLst>
              <a:ext uri="{FF2B5EF4-FFF2-40B4-BE49-F238E27FC236}">
                <a16:creationId xmlns:a16="http://schemas.microsoft.com/office/drawing/2014/main" id="{926225B1-92EE-4A0C-AC6B-949FFF2515BB}"/>
              </a:ext>
            </a:extLst>
          </p:cNvPr>
          <p:cNvSpPr/>
          <p:nvPr/>
        </p:nvSpPr>
        <p:spPr>
          <a:xfrm>
            <a:off x="1909376" y="7097674"/>
            <a:ext cx="2540413" cy="349598"/>
          </a:xfrm>
          <a:prstGeom prst="roundRect">
            <a:avLst/>
          </a:prstGeom>
          <a:solidFill>
            <a:srgbClr val="2A7FA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432492" rtl="1">
              <a:lnSpc>
                <a:spcPct val="107000"/>
              </a:lnSpc>
              <a:spcAft>
                <a:spcPts val="738"/>
              </a:spcAft>
              <a:buSzPct val="150000"/>
            </a:pPr>
            <a:r>
              <a:rPr lang="ar-MA" sz="1942" b="1"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اللغـات</a:t>
            </a:r>
            <a:endParaRPr lang="fr-FR" sz="1942" b="1"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sp>
        <p:nvSpPr>
          <p:cNvPr id="122" name="Rectangle: Rounded Corners 121">
            <a:extLst>
              <a:ext uri="{FF2B5EF4-FFF2-40B4-BE49-F238E27FC236}">
                <a16:creationId xmlns:a16="http://schemas.microsoft.com/office/drawing/2014/main" id="{D05CE0DC-1740-4CB7-A7C6-B0E73659B557}"/>
              </a:ext>
            </a:extLst>
          </p:cNvPr>
          <p:cNvSpPr/>
          <p:nvPr/>
        </p:nvSpPr>
        <p:spPr>
          <a:xfrm>
            <a:off x="1909756" y="8491186"/>
            <a:ext cx="2540033" cy="349598"/>
          </a:xfrm>
          <a:prstGeom prst="roundRect">
            <a:avLst/>
          </a:prstGeom>
          <a:solidFill>
            <a:srgbClr val="2A7FA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432492" rtl="1">
              <a:lnSpc>
                <a:spcPct val="107000"/>
              </a:lnSpc>
              <a:spcAft>
                <a:spcPts val="738"/>
              </a:spcAft>
              <a:buSzPct val="150000"/>
            </a:pPr>
            <a:r>
              <a:rPr lang="ar-MA" sz="1942" b="1"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الإهتمامـات والهوايـات</a:t>
            </a:r>
            <a:endParaRPr lang="fr-FR" sz="1942" b="1"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graphicFrame>
        <p:nvGraphicFramePr>
          <p:cNvPr id="123" name="Table 122">
            <a:extLst>
              <a:ext uri="{FF2B5EF4-FFF2-40B4-BE49-F238E27FC236}">
                <a16:creationId xmlns:a16="http://schemas.microsoft.com/office/drawing/2014/main" id="{4ABB13AA-1BD1-4E3F-A249-F12416CFB988}"/>
              </a:ext>
            </a:extLst>
          </p:cNvPr>
          <p:cNvGraphicFramePr>
            <a:graphicFrameLocks noGrp="1"/>
          </p:cNvGraphicFramePr>
          <p:nvPr/>
        </p:nvGraphicFramePr>
        <p:xfrm>
          <a:off x="2210105" y="8900963"/>
          <a:ext cx="2084552" cy="678585"/>
        </p:xfrm>
        <a:graphic>
          <a:graphicData uri="http://schemas.openxmlformats.org/drawingml/2006/table">
            <a:tbl>
              <a:tblPr firstRow="1" bandRow="1">
                <a:tableStyleId>{5C22544A-7EE6-4342-B048-85BDC9FD1C3A}</a:tableStyleId>
              </a:tblPr>
              <a:tblGrid>
                <a:gridCol w="2084552">
                  <a:extLst>
                    <a:ext uri="{9D8B030D-6E8A-4147-A177-3AD203B41FA5}">
                      <a16:colId xmlns:a16="http://schemas.microsoft.com/office/drawing/2014/main" val="1372251140"/>
                    </a:ext>
                  </a:extLst>
                </a:gridCol>
              </a:tblGrid>
              <a:tr h="678585">
                <a:tc>
                  <a:txBody>
                    <a:bodyPr/>
                    <a:lstStyle/>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tx1"/>
                          </a:solidFill>
                          <a:latin typeface="Mothanna" panose="02000503000000000000" pitchFamily="2" charset="-78"/>
                          <a:ea typeface="+mn-ea"/>
                          <a:cs typeface="Mothanna" panose="02000503000000000000" pitchFamily="2" charset="-78"/>
                        </a:rPr>
                        <a:t>الق</a:t>
                      </a:r>
                      <a:r>
                        <a:rPr lang="ar-DZ" sz="1000" b="1" kern="1200" dirty="0">
                          <a:solidFill>
                            <a:schemeClr val="tx1"/>
                          </a:solidFill>
                          <a:latin typeface="Mothanna" panose="02000503000000000000" pitchFamily="2" charset="-78"/>
                          <a:ea typeface="+mn-ea"/>
                          <a:cs typeface="Mothanna" panose="02000503000000000000" pitchFamily="2" charset="-78"/>
                        </a:rPr>
                        <a:t>ـ</a:t>
                      </a:r>
                      <a:r>
                        <a:rPr lang="ar-MA" sz="1000" b="1" kern="1200" dirty="0">
                          <a:solidFill>
                            <a:schemeClr val="tx1"/>
                          </a:solidFill>
                          <a:latin typeface="Mothanna" panose="02000503000000000000" pitchFamily="2" charset="-78"/>
                          <a:ea typeface="+mn-ea"/>
                          <a:cs typeface="Mothanna" panose="02000503000000000000" pitchFamily="2" charset="-78"/>
                        </a:rPr>
                        <a:t>راءة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tx1"/>
                          </a:solidFill>
                          <a:latin typeface="Mothanna" panose="02000503000000000000" pitchFamily="2" charset="-78"/>
                          <a:ea typeface="+mn-ea"/>
                          <a:cs typeface="Mothanna" panose="02000503000000000000" pitchFamily="2" charset="-78"/>
                        </a:rPr>
                        <a:t>الرياضـة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tx1"/>
                          </a:solidFill>
                          <a:latin typeface="Mothanna" panose="02000503000000000000" pitchFamily="2" charset="-78"/>
                          <a:ea typeface="+mn-ea"/>
                          <a:cs typeface="Mothanna" panose="02000503000000000000" pitchFamily="2" charset="-78"/>
                        </a:rPr>
                        <a:t>السفــر</a:t>
                      </a: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sp>
        <p:nvSpPr>
          <p:cNvPr id="129" name="Text Box 5">
            <a:extLst>
              <a:ext uri="{FF2B5EF4-FFF2-40B4-BE49-F238E27FC236}">
                <a16:creationId xmlns:a16="http://schemas.microsoft.com/office/drawing/2014/main" id="{904B5ECA-A43F-424A-AAC2-53C3DAFBB31F}"/>
              </a:ext>
            </a:extLst>
          </p:cNvPr>
          <p:cNvSpPr txBox="1">
            <a:spLocks noChangeArrowheads="1"/>
          </p:cNvSpPr>
          <p:nvPr/>
        </p:nvSpPr>
        <p:spPr bwMode="auto">
          <a:xfrm>
            <a:off x="3690988" y="258008"/>
            <a:ext cx="1637039" cy="14491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vert="horz" wrap="square" lIns="84406" tIns="42203" rIns="84406" bIns="42203" numCol="1" anchor="t" anchorCtr="0" compatLnSpc="1">
            <a:prstTxWarp prst="textNoShape">
              <a:avLst/>
            </a:prstTxWarp>
            <a:spAutoFit/>
          </a:bodyPr>
          <a:lstStyle/>
          <a:p>
            <a:pPr algn="just" defTabSz="432492" rtl="1"/>
            <a:r>
              <a:rPr lang="ar-MA" sz="1108" dirty="0">
                <a:solidFill>
                  <a:prstClr val="black"/>
                </a:solidFill>
                <a:latin typeface="Mothanna" panose="02000503000000000000" pitchFamily="2" charset="-78"/>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مهتم بمجال الجرافيك وتصميم واجهات </a:t>
            </a:r>
            <a:endParaRPr lang="fr-FR" sz="1108" dirty="0">
              <a:solidFill>
                <a:prstClr val="black"/>
              </a:solidFill>
              <a:latin typeface="Mothanna" panose="02000503000000000000" pitchFamily="2" charset="-78"/>
              <a:cs typeface="Mothanna" panose="02000503000000000000" pitchFamily="2" charset="-78"/>
            </a:endParaRPr>
          </a:p>
        </p:txBody>
      </p:sp>
      <p:sp>
        <p:nvSpPr>
          <p:cNvPr id="33" name="Rectangle 32">
            <a:extLst>
              <a:ext uri="{FF2B5EF4-FFF2-40B4-BE49-F238E27FC236}">
                <a16:creationId xmlns:a16="http://schemas.microsoft.com/office/drawing/2014/main" id="{6E5E9944-0FA8-40C1-958D-71AC034B2739}"/>
              </a:ext>
            </a:extLst>
          </p:cNvPr>
          <p:cNvSpPr/>
          <p:nvPr/>
        </p:nvSpPr>
        <p:spPr>
          <a:xfrm rot="16200000">
            <a:off x="-4357550" y="4706742"/>
            <a:ext cx="10688638" cy="1275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defTabSz="432492" rtl="1">
              <a:lnSpc>
                <a:spcPct val="80000"/>
              </a:lnSpc>
            </a:pPr>
            <a:r>
              <a:rPr lang="ar-DZ" sz="10358" dirty="0">
                <a:solidFill>
                  <a:prstClr val="black">
                    <a:lumMod val="85000"/>
                    <a:lumOff val="15000"/>
                  </a:prstClr>
                </a:solidFill>
                <a:latin typeface="Mothanna" panose="02000503000000000000" pitchFamily="2" charset="-78"/>
                <a:ea typeface="Times New Roman" panose="02020603050405020304" pitchFamily="18" charset="0"/>
                <a:cs typeface="Mothanna" panose="02000503000000000000" pitchFamily="2" charset="-78"/>
              </a:rPr>
              <a:t>يوسف</a:t>
            </a:r>
            <a:r>
              <a:rPr lang="ar-DZ" sz="10358" dirty="0">
                <a:solidFill>
                  <a:prstClr val="white"/>
                </a:solidFill>
                <a:latin typeface="Mothanna" panose="02000503000000000000" pitchFamily="2" charset="-78"/>
                <a:ea typeface="Times New Roman" panose="02020603050405020304" pitchFamily="18" charset="0"/>
                <a:cs typeface="Mothanna" panose="02000503000000000000" pitchFamily="2" charset="-78"/>
              </a:rPr>
              <a:t> </a:t>
            </a:r>
            <a:r>
              <a:rPr lang="ar-DZ" sz="10358" dirty="0">
                <a:solidFill>
                  <a:prstClr val="white"/>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عثمان باحلى</a:t>
            </a:r>
            <a:endParaRPr lang="fr-FR" sz="10358" dirty="0">
              <a:solidFill>
                <a:prstClr val="white"/>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endParaRPr>
          </a:p>
        </p:txBody>
      </p:sp>
      <p:sp>
        <p:nvSpPr>
          <p:cNvPr id="25" name="Rectangle: Rounded Corners 24">
            <a:extLst>
              <a:ext uri="{FF2B5EF4-FFF2-40B4-BE49-F238E27FC236}">
                <a16:creationId xmlns:a16="http://schemas.microsoft.com/office/drawing/2014/main" id="{CFE1A68E-4885-45C6-AD66-C865D668E886}"/>
              </a:ext>
            </a:extLst>
          </p:cNvPr>
          <p:cNvSpPr/>
          <p:nvPr/>
        </p:nvSpPr>
        <p:spPr>
          <a:xfrm>
            <a:off x="1930851" y="4643968"/>
            <a:ext cx="5128290" cy="349598"/>
          </a:xfrm>
          <a:prstGeom prst="roundRect">
            <a:avLst/>
          </a:prstGeom>
          <a:solidFill>
            <a:srgbClr val="2A7FA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432492" rtl="1">
              <a:lnSpc>
                <a:spcPct val="107000"/>
              </a:lnSpc>
              <a:spcAft>
                <a:spcPts val="738"/>
              </a:spcAft>
              <a:buSzPct val="150000"/>
            </a:pPr>
            <a:r>
              <a:rPr lang="ar-MA" sz="1942" b="1"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خبـرات العمـل</a:t>
            </a:r>
          </a:p>
        </p:txBody>
      </p:sp>
      <p:sp>
        <p:nvSpPr>
          <p:cNvPr id="28" name="Rectangle: Rounded Corners 27">
            <a:extLst>
              <a:ext uri="{FF2B5EF4-FFF2-40B4-BE49-F238E27FC236}">
                <a16:creationId xmlns:a16="http://schemas.microsoft.com/office/drawing/2014/main" id="{46BA2BA3-3A20-48E2-AE94-D9D62FF72A37}"/>
              </a:ext>
            </a:extLst>
          </p:cNvPr>
          <p:cNvSpPr/>
          <p:nvPr/>
        </p:nvSpPr>
        <p:spPr>
          <a:xfrm>
            <a:off x="1927263" y="2270890"/>
            <a:ext cx="5165893" cy="349598"/>
          </a:xfrm>
          <a:prstGeom prst="roundRect">
            <a:avLst/>
          </a:prstGeom>
          <a:solidFill>
            <a:srgbClr val="2A7F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32492" rtl="1">
              <a:buSzPct val="150000"/>
            </a:pPr>
            <a:r>
              <a:rPr lang="ar-MA" sz="1942" b="1" dirty="0">
                <a:solidFill>
                  <a:prstClr val="white"/>
                </a:solidFill>
                <a:effectLst>
                  <a:outerShdw blurRad="38100" dist="38100" dir="2700000" algn="tl">
                    <a:srgbClr val="000000">
                      <a:alpha val="43137"/>
                    </a:srgbClr>
                  </a:outerShdw>
                </a:effectLst>
                <a:latin typeface="Mothanna" panose="02000503000000000000" pitchFamily="2" charset="-78"/>
                <a:ea typeface="Calibri" panose="020F0502020204030204" pitchFamily="34" charset="0"/>
                <a:cs typeface="Mothanna" panose="02000503000000000000" pitchFamily="2" charset="-78"/>
              </a:rPr>
              <a:t>المؤهلات التعليمية</a:t>
            </a:r>
            <a:endParaRPr lang="fr-FR" sz="2590" b="1" dirty="0">
              <a:solidFill>
                <a:prstClr val="white"/>
              </a:solidFill>
              <a:effectLst>
                <a:outerShdw blurRad="38100" dist="38100" dir="2700000" algn="tl">
                  <a:srgbClr val="000000">
                    <a:alpha val="43137"/>
                  </a:srgbClr>
                </a:outerShdw>
              </a:effectLst>
              <a:latin typeface="Mothanna" panose="02000503000000000000" pitchFamily="2" charset="-78"/>
              <a:ea typeface="Calibri" panose="020F0502020204030204" pitchFamily="34" charset="0"/>
              <a:cs typeface="Mothanna" panose="02000503000000000000" pitchFamily="2" charset="-78"/>
            </a:endParaRPr>
          </a:p>
        </p:txBody>
      </p:sp>
      <p:sp>
        <p:nvSpPr>
          <p:cNvPr id="53" name="Subtitle 2">
            <a:extLst>
              <a:ext uri="{FF2B5EF4-FFF2-40B4-BE49-F238E27FC236}">
                <a16:creationId xmlns:a16="http://schemas.microsoft.com/office/drawing/2014/main" id="{D174E605-BC10-4080-8BC3-56F74FF8452F}"/>
              </a:ext>
            </a:extLst>
          </p:cNvPr>
          <p:cNvSpPr/>
          <p:nvPr/>
        </p:nvSpPr>
        <p:spPr>
          <a:xfrm>
            <a:off x="1989365" y="10052565"/>
            <a:ext cx="2284861" cy="575364"/>
          </a:xfrm>
          <a:prstGeom prst="rect">
            <a:avLst/>
          </a:prstGeom>
          <a:noFill/>
          <a:ln cap="flat">
            <a:noFill/>
            <a:prstDash val="solid"/>
          </a:ln>
        </p:spPr>
        <p:txBody>
          <a:bodyPr vert="horz" wrap="square" lIns="84406" tIns="42203" rIns="84406" bIns="42203" anchor="t" anchorCtr="0" compatLnSpc="0">
            <a:spAutoFit/>
          </a:bodyPr>
          <a:lstStyle/>
          <a:p>
            <a:pPr algn="r" defTabSz="432492" rtl="1"/>
            <a:r>
              <a:rPr lang="ar-DZ"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25-11-2018</a:t>
            </a:r>
            <a:endParaRPr lang="fr-FR" sz="1108" b="1" dirty="0">
              <a:solidFill>
                <a:prstClr val="black"/>
              </a:solidFill>
              <a:latin typeface="Mothanna" panose="02000503000000000000" pitchFamily="2" charset="-78"/>
              <a:ea typeface="Tahoma" panose="020B0604030504040204" pitchFamily="34" charset="0"/>
              <a:cs typeface="Mothanna" panose="02000503000000000000" pitchFamily="2" charset="-78"/>
            </a:endParaRPr>
          </a:p>
          <a:p>
            <a:pPr marL="79132" indent="-79132" algn="r" defTabSz="432492" rtl="1"/>
            <a:r>
              <a:rPr lang="ar-DZ" sz="1108" dirty="0">
                <a:solidFill>
                  <a:prstClr val="black"/>
                </a:solidFill>
                <a:latin typeface="Mothanna" panose="02000503000000000000" pitchFamily="2" charset="-78"/>
                <a:ea typeface="Times New Roman" panose="02020603050405020304" pitchFamily="18" charset="0"/>
                <a:cs typeface="Mothanna" panose="02000503000000000000" pitchFamily="2" charset="-78"/>
              </a:rPr>
              <a:t>مشروع ,,,,,,, </a:t>
            </a:r>
            <a:r>
              <a:rPr lang="ar-MA" sz="1108" dirty="0">
                <a:solidFill>
                  <a:prstClr val="black"/>
                </a:solidFill>
                <a:latin typeface="Mothanna" panose="02000503000000000000" pitchFamily="2" charset="-78"/>
                <a:ea typeface="Times New Roman" panose="02020603050405020304" pitchFamily="18" charset="0"/>
                <a:cs typeface="Mothanna" panose="02000503000000000000" pitchFamily="2" charset="-78"/>
              </a:rPr>
              <a:t>:</a:t>
            </a:r>
            <a:r>
              <a:rPr lang="ar-DZ" sz="1108" dirty="0">
                <a:solidFill>
                  <a:prstClr val="black"/>
                </a:solidFill>
                <a:latin typeface="Mothanna" panose="02000503000000000000" pitchFamily="2" charset="-78"/>
                <a:ea typeface="Times New Roman" panose="02020603050405020304" pitchFamily="18" charset="0"/>
                <a:cs typeface="Mothanna" panose="02000503000000000000" pitchFamily="2" charset="-78"/>
              </a:rPr>
              <a:t> ,,,,,,,,,,,,,,,,,,,,,,,,,,,,,,,,,,,,,,,,,,,,,,,,</a:t>
            </a:r>
            <a:endParaRPr lang="ar-MA" sz="1108" dirty="0">
              <a:solidFill>
                <a:prstClr val="black"/>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54" name="Rectangle: Rounded Corners 53">
            <a:extLst>
              <a:ext uri="{FF2B5EF4-FFF2-40B4-BE49-F238E27FC236}">
                <a16:creationId xmlns:a16="http://schemas.microsoft.com/office/drawing/2014/main" id="{40600902-D107-4E20-BD3A-25E8A5DEA347}"/>
              </a:ext>
            </a:extLst>
          </p:cNvPr>
          <p:cNvSpPr/>
          <p:nvPr/>
        </p:nvSpPr>
        <p:spPr>
          <a:xfrm>
            <a:off x="1909756" y="9709464"/>
            <a:ext cx="2540413" cy="349598"/>
          </a:xfrm>
          <a:prstGeom prst="roundRect">
            <a:avLst/>
          </a:prstGeom>
          <a:solidFill>
            <a:srgbClr val="2A7FA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432492" rtl="1">
              <a:lnSpc>
                <a:spcPct val="107000"/>
              </a:lnSpc>
              <a:spcAft>
                <a:spcPts val="738"/>
              </a:spcAft>
              <a:buSzPct val="150000"/>
            </a:pPr>
            <a:r>
              <a:rPr lang="ar-DZ" sz="1942" b="1"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الإنجـازات</a:t>
            </a:r>
            <a:endParaRPr lang="ar-MA" sz="1942" b="1"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grpSp>
        <p:nvGrpSpPr>
          <p:cNvPr id="55" name="Group 54">
            <a:extLst>
              <a:ext uri="{FF2B5EF4-FFF2-40B4-BE49-F238E27FC236}">
                <a16:creationId xmlns:a16="http://schemas.microsoft.com/office/drawing/2014/main" id="{E25C9C43-A1DE-4757-AB93-71D4E9013CC3}"/>
              </a:ext>
            </a:extLst>
          </p:cNvPr>
          <p:cNvGrpSpPr/>
          <p:nvPr/>
        </p:nvGrpSpPr>
        <p:grpSpPr>
          <a:xfrm>
            <a:off x="2154470" y="7587388"/>
            <a:ext cx="2201870" cy="728483"/>
            <a:chOff x="4902763" y="4629797"/>
            <a:chExt cx="2040646" cy="675142"/>
          </a:xfrm>
        </p:grpSpPr>
        <p:sp>
          <p:nvSpPr>
            <p:cNvPr id="56" name="Rectangle 55">
              <a:extLst>
                <a:ext uri="{FF2B5EF4-FFF2-40B4-BE49-F238E27FC236}">
                  <a16:creationId xmlns:a16="http://schemas.microsoft.com/office/drawing/2014/main" id="{B01B1FA9-DC68-4A63-8AF8-8E87DB6AA7F0}"/>
                </a:ext>
              </a:extLst>
            </p:cNvPr>
            <p:cNvSpPr/>
            <p:nvPr/>
          </p:nvSpPr>
          <p:spPr>
            <a:xfrm>
              <a:off x="6133471" y="4629797"/>
              <a:ext cx="809938" cy="675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184995" indent="-184995" algn="r" defTabSz="432492" rtl="1">
                <a:lnSpc>
                  <a:spcPct val="107000"/>
                </a:lnSpc>
                <a:buFont typeface="Wingdings" panose="05000000000000000000" pitchFamily="2" charset="2"/>
                <a:buChar char="§"/>
              </a:pPr>
              <a:r>
                <a:rPr lang="ar-MA" sz="1015" b="1" dirty="0">
                  <a:solidFill>
                    <a:prstClr val="black"/>
                  </a:solidFill>
                  <a:latin typeface="Mothanna" panose="02000503000000000000" pitchFamily="2" charset="-78"/>
                  <a:cs typeface="Mothanna" panose="02000503000000000000" pitchFamily="2" charset="-78"/>
                </a:rPr>
                <a:t>العربيـة</a:t>
              </a:r>
            </a:p>
            <a:p>
              <a:pPr marL="184995" indent="-184995" algn="r" defTabSz="432492" rtl="1">
                <a:lnSpc>
                  <a:spcPct val="107000"/>
                </a:lnSpc>
                <a:spcBef>
                  <a:spcPts val="647"/>
                </a:spcBef>
                <a:spcAft>
                  <a:spcPts val="647"/>
                </a:spcAft>
                <a:buFont typeface="Wingdings" panose="05000000000000000000" pitchFamily="2" charset="2"/>
                <a:buChar char="§"/>
              </a:pPr>
              <a:r>
                <a:rPr lang="ar-MA" sz="1015" b="1" dirty="0">
                  <a:solidFill>
                    <a:prstClr val="black"/>
                  </a:solidFill>
                  <a:latin typeface="Mothanna" panose="02000503000000000000" pitchFamily="2" charset="-78"/>
                  <a:cs typeface="Mothanna" panose="02000503000000000000" pitchFamily="2" charset="-78"/>
                </a:rPr>
                <a:t>الإنجليزيـة</a:t>
              </a:r>
              <a:endParaRPr lang="fr-FR" sz="1015" b="1" dirty="0">
                <a:solidFill>
                  <a:prstClr val="black"/>
                </a:solidFill>
                <a:latin typeface="Mothanna" panose="02000503000000000000" pitchFamily="2" charset="-78"/>
                <a:cs typeface="Mothanna" panose="02000503000000000000" pitchFamily="2" charset="-78"/>
              </a:endParaRPr>
            </a:p>
            <a:p>
              <a:pPr marL="184995" indent="-184995" algn="r" defTabSz="432492" rtl="1">
                <a:lnSpc>
                  <a:spcPct val="107000"/>
                </a:lnSpc>
                <a:buFont typeface="Wingdings" panose="05000000000000000000" pitchFamily="2" charset="2"/>
                <a:buChar char="§"/>
              </a:pPr>
              <a:r>
                <a:rPr lang="ar-MA" sz="1015" b="1" dirty="0">
                  <a:solidFill>
                    <a:prstClr val="black"/>
                  </a:solidFill>
                  <a:latin typeface="Mothanna" panose="02000503000000000000" pitchFamily="2" charset="-78"/>
                  <a:cs typeface="Mothanna" panose="02000503000000000000" pitchFamily="2" charset="-78"/>
                </a:rPr>
                <a:t>الفرنسيـة</a:t>
              </a:r>
              <a:endParaRPr lang="fr-FR" sz="1015" b="1" dirty="0">
                <a:solidFill>
                  <a:prstClr val="black"/>
                </a:solidFill>
                <a:latin typeface="Mothanna" panose="02000503000000000000" pitchFamily="2" charset="-78"/>
                <a:cs typeface="Mothanna" panose="02000503000000000000" pitchFamily="2" charset="-78"/>
              </a:endParaRPr>
            </a:p>
          </p:txBody>
        </p:sp>
        <p:grpSp>
          <p:nvGrpSpPr>
            <p:cNvPr id="57" name="Group 56">
              <a:extLst>
                <a:ext uri="{FF2B5EF4-FFF2-40B4-BE49-F238E27FC236}">
                  <a16:creationId xmlns:a16="http://schemas.microsoft.com/office/drawing/2014/main" id="{C9427523-0B25-4A41-8B92-ACD3D8C6B6BD}"/>
                </a:ext>
              </a:extLst>
            </p:cNvPr>
            <p:cNvGrpSpPr/>
            <p:nvPr/>
          </p:nvGrpSpPr>
          <p:grpSpPr>
            <a:xfrm>
              <a:off x="4905067" y="4666335"/>
              <a:ext cx="1139708" cy="158160"/>
              <a:chOff x="4905067" y="4666335"/>
              <a:chExt cx="1139708" cy="158160"/>
            </a:xfrm>
          </p:grpSpPr>
          <p:sp>
            <p:nvSpPr>
              <p:cNvPr id="70" name="Oval 69">
                <a:extLst>
                  <a:ext uri="{FF2B5EF4-FFF2-40B4-BE49-F238E27FC236}">
                    <a16:creationId xmlns:a16="http://schemas.microsoft.com/office/drawing/2014/main" id="{C6551161-895C-472D-A518-DF45EBA88E25}"/>
                  </a:ext>
                </a:extLst>
              </p:cNvPr>
              <p:cNvSpPr/>
              <p:nvPr/>
            </p:nvSpPr>
            <p:spPr>
              <a:xfrm>
                <a:off x="5891223" y="4670943"/>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71" name="Oval 70">
                <a:extLst>
                  <a:ext uri="{FF2B5EF4-FFF2-40B4-BE49-F238E27FC236}">
                    <a16:creationId xmlns:a16="http://schemas.microsoft.com/office/drawing/2014/main" id="{776595E0-3282-434D-A64F-4502B70F8833}"/>
                  </a:ext>
                </a:extLst>
              </p:cNvPr>
              <p:cNvSpPr/>
              <p:nvPr/>
            </p:nvSpPr>
            <p:spPr>
              <a:xfrm>
                <a:off x="5644684" y="4669791"/>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72" name="Oval 71">
                <a:extLst>
                  <a:ext uri="{FF2B5EF4-FFF2-40B4-BE49-F238E27FC236}">
                    <a16:creationId xmlns:a16="http://schemas.microsoft.com/office/drawing/2014/main" id="{D8E61BD9-9741-4039-8EF3-1EC6D92AE4D0}"/>
                  </a:ext>
                </a:extLst>
              </p:cNvPr>
              <p:cNvSpPr/>
              <p:nvPr/>
            </p:nvSpPr>
            <p:spPr>
              <a:xfrm>
                <a:off x="5398145" y="4668639"/>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73" name="Oval 72">
                <a:extLst>
                  <a:ext uri="{FF2B5EF4-FFF2-40B4-BE49-F238E27FC236}">
                    <a16:creationId xmlns:a16="http://schemas.microsoft.com/office/drawing/2014/main" id="{1FF1D5FE-867D-44D8-B3F9-04ABAAADECF6}"/>
                  </a:ext>
                </a:extLst>
              </p:cNvPr>
              <p:cNvSpPr/>
              <p:nvPr/>
            </p:nvSpPr>
            <p:spPr>
              <a:xfrm>
                <a:off x="5151606" y="4667487"/>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74" name="Oval 73">
                <a:extLst>
                  <a:ext uri="{FF2B5EF4-FFF2-40B4-BE49-F238E27FC236}">
                    <a16:creationId xmlns:a16="http://schemas.microsoft.com/office/drawing/2014/main" id="{089500B5-2211-4039-8ACE-774015C869BF}"/>
                  </a:ext>
                </a:extLst>
              </p:cNvPr>
              <p:cNvSpPr/>
              <p:nvPr/>
            </p:nvSpPr>
            <p:spPr>
              <a:xfrm>
                <a:off x="4905067" y="4666335"/>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grpSp>
        <p:grpSp>
          <p:nvGrpSpPr>
            <p:cNvPr id="58" name="Group 57">
              <a:extLst>
                <a:ext uri="{FF2B5EF4-FFF2-40B4-BE49-F238E27FC236}">
                  <a16:creationId xmlns:a16="http://schemas.microsoft.com/office/drawing/2014/main" id="{D4071BAC-C57B-46B9-AADA-6DC1A9744AB4}"/>
                </a:ext>
              </a:extLst>
            </p:cNvPr>
            <p:cNvGrpSpPr/>
            <p:nvPr/>
          </p:nvGrpSpPr>
          <p:grpSpPr>
            <a:xfrm>
              <a:off x="4903915" y="4885408"/>
              <a:ext cx="1139708" cy="158160"/>
              <a:chOff x="4905067" y="4666335"/>
              <a:chExt cx="1139708" cy="158160"/>
            </a:xfrm>
          </p:grpSpPr>
          <p:sp>
            <p:nvSpPr>
              <p:cNvPr id="65" name="Oval 64">
                <a:extLst>
                  <a:ext uri="{FF2B5EF4-FFF2-40B4-BE49-F238E27FC236}">
                    <a16:creationId xmlns:a16="http://schemas.microsoft.com/office/drawing/2014/main" id="{0C061F4F-1CDB-42C9-897C-FD5EEB2A6964}"/>
                  </a:ext>
                </a:extLst>
              </p:cNvPr>
              <p:cNvSpPr/>
              <p:nvPr/>
            </p:nvSpPr>
            <p:spPr>
              <a:xfrm>
                <a:off x="5891223" y="4670943"/>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66" name="Oval 65">
                <a:extLst>
                  <a:ext uri="{FF2B5EF4-FFF2-40B4-BE49-F238E27FC236}">
                    <a16:creationId xmlns:a16="http://schemas.microsoft.com/office/drawing/2014/main" id="{DDB6164F-94AF-4979-A157-C88DAD5A9E51}"/>
                  </a:ext>
                </a:extLst>
              </p:cNvPr>
              <p:cNvSpPr/>
              <p:nvPr/>
            </p:nvSpPr>
            <p:spPr>
              <a:xfrm>
                <a:off x="5644684" y="4669791"/>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67" name="Oval 66">
                <a:extLst>
                  <a:ext uri="{FF2B5EF4-FFF2-40B4-BE49-F238E27FC236}">
                    <a16:creationId xmlns:a16="http://schemas.microsoft.com/office/drawing/2014/main" id="{6A55C897-4859-4F16-83F8-E151591F6B85}"/>
                  </a:ext>
                </a:extLst>
              </p:cNvPr>
              <p:cNvSpPr/>
              <p:nvPr/>
            </p:nvSpPr>
            <p:spPr>
              <a:xfrm>
                <a:off x="5398145" y="4668639"/>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68" name="Oval 67">
                <a:extLst>
                  <a:ext uri="{FF2B5EF4-FFF2-40B4-BE49-F238E27FC236}">
                    <a16:creationId xmlns:a16="http://schemas.microsoft.com/office/drawing/2014/main" id="{8179D53A-78E1-4ECD-BB4A-DA4D80AFD5F7}"/>
                  </a:ext>
                </a:extLst>
              </p:cNvPr>
              <p:cNvSpPr/>
              <p:nvPr/>
            </p:nvSpPr>
            <p:spPr>
              <a:xfrm>
                <a:off x="5151606" y="4667487"/>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69" name="Oval 68">
                <a:extLst>
                  <a:ext uri="{FF2B5EF4-FFF2-40B4-BE49-F238E27FC236}">
                    <a16:creationId xmlns:a16="http://schemas.microsoft.com/office/drawing/2014/main" id="{D2A704D9-E186-4E86-B7C2-0F5CA4A6C021}"/>
                  </a:ext>
                </a:extLst>
              </p:cNvPr>
              <p:cNvSpPr/>
              <p:nvPr/>
            </p:nvSpPr>
            <p:spPr>
              <a:xfrm>
                <a:off x="4905067" y="4666335"/>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grpSp>
        <p:grpSp>
          <p:nvGrpSpPr>
            <p:cNvPr id="59" name="Group 58">
              <a:extLst>
                <a:ext uri="{FF2B5EF4-FFF2-40B4-BE49-F238E27FC236}">
                  <a16:creationId xmlns:a16="http://schemas.microsoft.com/office/drawing/2014/main" id="{731DA200-EAC2-4D15-B90D-93A4CB0027CF}"/>
                </a:ext>
              </a:extLst>
            </p:cNvPr>
            <p:cNvGrpSpPr/>
            <p:nvPr/>
          </p:nvGrpSpPr>
          <p:grpSpPr>
            <a:xfrm>
              <a:off x="4902763" y="5104481"/>
              <a:ext cx="1139708" cy="158160"/>
              <a:chOff x="4905067" y="4666335"/>
              <a:chExt cx="1139708" cy="158160"/>
            </a:xfrm>
          </p:grpSpPr>
          <p:sp>
            <p:nvSpPr>
              <p:cNvPr id="60" name="Oval 59">
                <a:extLst>
                  <a:ext uri="{FF2B5EF4-FFF2-40B4-BE49-F238E27FC236}">
                    <a16:creationId xmlns:a16="http://schemas.microsoft.com/office/drawing/2014/main" id="{2702D6A0-AA41-46C5-9274-A2F626D39732}"/>
                  </a:ext>
                </a:extLst>
              </p:cNvPr>
              <p:cNvSpPr/>
              <p:nvPr/>
            </p:nvSpPr>
            <p:spPr>
              <a:xfrm>
                <a:off x="5891223" y="4670943"/>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61" name="Oval 60">
                <a:extLst>
                  <a:ext uri="{FF2B5EF4-FFF2-40B4-BE49-F238E27FC236}">
                    <a16:creationId xmlns:a16="http://schemas.microsoft.com/office/drawing/2014/main" id="{1FF0B38A-CEA4-4782-B517-F2552E482EBA}"/>
                  </a:ext>
                </a:extLst>
              </p:cNvPr>
              <p:cNvSpPr/>
              <p:nvPr/>
            </p:nvSpPr>
            <p:spPr>
              <a:xfrm>
                <a:off x="5644684" y="4669791"/>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62" name="Oval 61">
                <a:extLst>
                  <a:ext uri="{FF2B5EF4-FFF2-40B4-BE49-F238E27FC236}">
                    <a16:creationId xmlns:a16="http://schemas.microsoft.com/office/drawing/2014/main" id="{3235CB92-4F51-4D31-A25A-767DAE6B358C}"/>
                  </a:ext>
                </a:extLst>
              </p:cNvPr>
              <p:cNvSpPr/>
              <p:nvPr/>
            </p:nvSpPr>
            <p:spPr>
              <a:xfrm>
                <a:off x="5398145" y="4668639"/>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63" name="Oval 62">
                <a:extLst>
                  <a:ext uri="{FF2B5EF4-FFF2-40B4-BE49-F238E27FC236}">
                    <a16:creationId xmlns:a16="http://schemas.microsoft.com/office/drawing/2014/main" id="{F00328FC-0C7F-4095-839D-AB91C5E9538A}"/>
                  </a:ext>
                </a:extLst>
              </p:cNvPr>
              <p:cNvSpPr/>
              <p:nvPr/>
            </p:nvSpPr>
            <p:spPr>
              <a:xfrm>
                <a:off x="5151606" y="4667487"/>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64" name="Oval 63">
                <a:extLst>
                  <a:ext uri="{FF2B5EF4-FFF2-40B4-BE49-F238E27FC236}">
                    <a16:creationId xmlns:a16="http://schemas.microsoft.com/office/drawing/2014/main" id="{00D6275E-3035-4915-A2CD-17D825BE04DD}"/>
                  </a:ext>
                </a:extLst>
              </p:cNvPr>
              <p:cNvSpPr/>
              <p:nvPr/>
            </p:nvSpPr>
            <p:spPr>
              <a:xfrm>
                <a:off x="4905067" y="4666335"/>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grpSp>
      </p:grpSp>
      <p:grpSp>
        <p:nvGrpSpPr>
          <p:cNvPr id="35" name="Group 34">
            <a:extLst>
              <a:ext uri="{FF2B5EF4-FFF2-40B4-BE49-F238E27FC236}">
                <a16:creationId xmlns:a16="http://schemas.microsoft.com/office/drawing/2014/main" id="{9A26BA0E-26B3-4CCC-8F33-CCF7EF7A74CA}"/>
              </a:ext>
            </a:extLst>
          </p:cNvPr>
          <p:cNvGrpSpPr/>
          <p:nvPr/>
        </p:nvGrpSpPr>
        <p:grpSpPr>
          <a:xfrm>
            <a:off x="1996771" y="284621"/>
            <a:ext cx="1729619" cy="1515734"/>
            <a:chOff x="4331224" y="2611979"/>
            <a:chExt cx="1602974" cy="1404750"/>
          </a:xfrm>
        </p:grpSpPr>
        <p:grpSp>
          <p:nvGrpSpPr>
            <p:cNvPr id="95" name="Group 94">
              <a:extLst>
                <a:ext uri="{FF2B5EF4-FFF2-40B4-BE49-F238E27FC236}">
                  <a16:creationId xmlns:a16="http://schemas.microsoft.com/office/drawing/2014/main" id="{407AAC84-918E-4FAC-A8DE-61E6A887F505}"/>
                </a:ext>
              </a:extLst>
            </p:cNvPr>
            <p:cNvGrpSpPr/>
            <p:nvPr/>
          </p:nvGrpSpPr>
          <p:grpSpPr>
            <a:xfrm>
              <a:off x="4331224" y="2611979"/>
              <a:ext cx="1388149" cy="1133364"/>
              <a:chOff x="1336594" y="910935"/>
              <a:chExt cx="1388149" cy="1133364"/>
            </a:xfrm>
          </p:grpSpPr>
          <p:grpSp>
            <p:nvGrpSpPr>
              <p:cNvPr id="96" name="Group 95">
                <a:extLst>
                  <a:ext uri="{FF2B5EF4-FFF2-40B4-BE49-F238E27FC236}">
                    <a16:creationId xmlns:a16="http://schemas.microsoft.com/office/drawing/2014/main" id="{F66DF673-458D-473B-8221-1017AC908876}"/>
                  </a:ext>
                </a:extLst>
              </p:cNvPr>
              <p:cNvGrpSpPr/>
              <p:nvPr/>
            </p:nvGrpSpPr>
            <p:grpSpPr>
              <a:xfrm>
                <a:off x="1341479" y="910935"/>
                <a:ext cx="1383264" cy="1133364"/>
                <a:chOff x="1341479" y="910935"/>
                <a:chExt cx="1383264" cy="1133364"/>
              </a:xfrm>
            </p:grpSpPr>
            <p:grpSp>
              <p:nvGrpSpPr>
                <p:cNvPr id="98" name="Group 97">
                  <a:extLst>
                    <a:ext uri="{FF2B5EF4-FFF2-40B4-BE49-F238E27FC236}">
                      <a16:creationId xmlns:a16="http://schemas.microsoft.com/office/drawing/2014/main" id="{83E582EC-2853-40CA-8A76-7B1FC2679D23}"/>
                    </a:ext>
                  </a:extLst>
                </p:cNvPr>
                <p:cNvGrpSpPr/>
                <p:nvPr/>
              </p:nvGrpSpPr>
              <p:grpSpPr>
                <a:xfrm>
                  <a:off x="1574866" y="945873"/>
                  <a:ext cx="1149877" cy="1077953"/>
                  <a:chOff x="41060" y="948093"/>
                  <a:chExt cx="1149877" cy="1077953"/>
                </a:xfrm>
              </p:grpSpPr>
              <p:sp>
                <p:nvSpPr>
                  <p:cNvPr id="103" name="Rectangle 102">
                    <a:extLst>
                      <a:ext uri="{FF2B5EF4-FFF2-40B4-BE49-F238E27FC236}">
                        <a16:creationId xmlns:a16="http://schemas.microsoft.com/office/drawing/2014/main" id="{1AF098E6-17AC-4B58-A294-24A80FEDA44A}"/>
                      </a:ext>
                    </a:extLst>
                  </p:cNvPr>
                  <p:cNvSpPr/>
                  <p:nvPr/>
                </p:nvSpPr>
                <p:spPr>
                  <a:xfrm>
                    <a:off x="41060" y="1873323"/>
                    <a:ext cx="964173" cy="15272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rtl="1">
                      <a:lnSpc>
                        <a:spcPct val="107000"/>
                      </a:lnSpc>
                      <a:spcAft>
                        <a:spcPts val="738"/>
                      </a:spcAft>
                    </a:pPr>
                    <a:r>
                      <a:rPr lang="ar-DZ" sz="1079" dirty="0">
                        <a:solidFill>
                          <a:prstClr val="black"/>
                        </a:solidFill>
                        <a:latin typeface="Mothanna" panose="02000503000000000000" pitchFamily="2" charset="-78"/>
                        <a:ea typeface="Open Sans" panose="020B0606030504020204" pitchFamily="34" charset="0"/>
                        <a:cs typeface="Mothanna" panose="02000503000000000000" pitchFamily="2" charset="-78"/>
                      </a:rPr>
                      <a:t>المملكة المغربية </a:t>
                    </a:r>
                    <a:r>
                      <a:rPr lang="ar-MA" sz="1079" dirty="0">
                        <a:solidFill>
                          <a:prstClr val="black"/>
                        </a:solidFill>
                        <a:latin typeface="Mothanna" panose="02000503000000000000" pitchFamily="2" charset="-78"/>
                        <a:ea typeface="Open Sans" panose="020B0606030504020204" pitchFamily="34" charset="0"/>
                        <a:cs typeface="Mothanna" panose="02000503000000000000" pitchFamily="2" charset="-78"/>
                      </a:rPr>
                      <a:t>,</a:t>
                    </a:r>
                    <a:r>
                      <a:rPr lang="ar-DZ" sz="1079" dirty="0">
                        <a:solidFill>
                          <a:prstClr val="black"/>
                        </a:solidFill>
                        <a:latin typeface="Mothanna" panose="02000503000000000000" pitchFamily="2" charset="-78"/>
                        <a:ea typeface="Open Sans" panose="020B0606030504020204" pitchFamily="34" charset="0"/>
                        <a:cs typeface="Mothanna" panose="02000503000000000000" pitchFamily="2" charset="-78"/>
                      </a:rPr>
                      <a:t>الرباط</a:t>
                    </a:r>
                    <a:endParaRPr lang="fr-FR" sz="971" dirty="0">
                      <a:solidFill>
                        <a:prstClr val="black"/>
                      </a:solidFill>
                      <a:latin typeface="Mothanna" panose="02000503000000000000" pitchFamily="2" charset="-78"/>
                      <a:ea typeface="Open Sans" panose="020B0606030504020204" pitchFamily="34" charset="0"/>
                      <a:cs typeface="Mothanna" panose="02000503000000000000" pitchFamily="2" charset="-78"/>
                    </a:endParaRPr>
                  </a:p>
                </p:txBody>
              </p:sp>
              <p:sp>
                <p:nvSpPr>
                  <p:cNvPr id="104" name="Rectangle 103">
                    <a:extLst>
                      <a:ext uri="{FF2B5EF4-FFF2-40B4-BE49-F238E27FC236}">
                        <a16:creationId xmlns:a16="http://schemas.microsoft.com/office/drawing/2014/main" id="{7F898B7F-096E-4544-B7CD-A6CAD15F599F}"/>
                      </a:ext>
                    </a:extLst>
                  </p:cNvPr>
                  <p:cNvSpPr/>
                  <p:nvPr/>
                </p:nvSpPr>
                <p:spPr>
                  <a:xfrm>
                    <a:off x="41060" y="948093"/>
                    <a:ext cx="97754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079" i="1" dirty="0">
                        <a:solidFill>
                          <a:prstClr val="black"/>
                        </a:solidFill>
                        <a:latin typeface="Open Sans" panose="020B0606030504020204" pitchFamily="34" charset="0"/>
                        <a:ea typeface="Open Sans" panose="020B0606030504020204" pitchFamily="34" charset="0"/>
                        <a:cs typeface="Open Sans" panose="020B0606030504020204" pitchFamily="34" charset="0"/>
                      </a:rPr>
                      <a:t>00212600000000</a:t>
                    </a:r>
                    <a:endParaRPr lang="en-US" sz="1133"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5" name="Rectangle 104">
                    <a:extLst>
                      <a:ext uri="{FF2B5EF4-FFF2-40B4-BE49-F238E27FC236}">
                        <a16:creationId xmlns:a16="http://schemas.microsoft.com/office/drawing/2014/main" id="{663669BE-CB4E-4D3C-8817-DD3D85F04AF7}"/>
                      </a:ext>
                    </a:extLst>
                  </p:cNvPr>
                  <p:cNvSpPr/>
                  <p:nvPr/>
                </p:nvSpPr>
                <p:spPr>
                  <a:xfrm>
                    <a:off x="41060" y="1273654"/>
                    <a:ext cx="1149877"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079" i="1" dirty="0">
                        <a:solidFill>
                          <a:prstClr val="black"/>
                        </a:solidFill>
                        <a:latin typeface="Open Sans" panose="020B0606030504020204" pitchFamily="34" charset="0"/>
                        <a:ea typeface="Open Sans" panose="020B0606030504020204" pitchFamily="34" charset="0"/>
                        <a:cs typeface="Open Sans" panose="020B0606030504020204" pitchFamily="34" charset="0"/>
                      </a:rPr>
                      <a:t>info@Bestfreecv.com</a:t>
                    </a:r>
                    <a:endParaRPr lang="fr-FR" sz="1079"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6" name="Rectangle 105">
                    <a:extLst>
                      <a:ext uri="{FF2B5EF4-FFF2-40B4-BE49-F238E27FC236}">
                        <a16:creationId xmlns:a16="http://schemas.microsoft.com/office/drawing/2014/main" id="{C505DECD-CDBB-43F4-9270-C153B9C4D7EB}"/>
                      </a:ext>
                    </a:extLst>
                  </p:cNvPr>
                  <p:cNvSpPr/>
                  <p:nvPr/>
                </p:nvSpPr>
                <p:spPr>
                  <a:xfrm>
                    <a:off x="41060" y="1566861"/>
                    <a:ext cx="112016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079" i="1" dirty="0">
                        <a:solidFill>
                          <a:prstClr val="black"/>
                        </a:solidFill>
                        <a:latin typeface="Open Sans" panose="020B0606030504020204" pitchFamily="34" charset="0"/>
                        <a:ea typeface="Open Sans" panose="020B0606030504020204" pitchFamily="34" charset="0"/>
                        <a:cs typeface="Open Sans" panose="020B0606030504020204" pitchFamily="34" charset="0"/>
                      </a:rPr>
                      <a:t>www.Bestfreecv.com</a:t>
                    </a:r>
                    <a:endParaRPr lang="fr-FR" sz="1079"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9" name="شكل حر 78">
                  <a:extLst>
                    <a:ext uri="{FF2B5EF4-FFF2-40B4-BE49-F238E27FC236}">
                      <a16:creationId xmlns:a16="http://schemas.microsoft.com/office/drawing/2014/main" id="{4D754ACC-62D8-473F-8C8A-C2B0DECDAE1A}"/>
                    </a:ext>
                  </a:extLst>
                </p:cNvPr>
                <p:cNvSpPr>
                  <a:spLocks noChangeAspect="1"/>
                </p:cNvSpPr>
                <p:nvPr/>
              </p:nvSpPr>
              <p:spPr>
                <a:xfrm>
                  <a:off x="1373599" y="1845441"/>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rgbClr val="2A7FA0"/>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93319"/>
                  <a:endParaRPr lang="fr-MA" sz="3021">
                    <a:solidFill>
                      <a:prstClr val="black"/>
                    </a:solidFill>
                    <a:latin typeface="Calibri"/>
                  </a:endParaRPr>
                </a:p>
              </p:txBody>
            </p:sp>
            <p:sp>
              <p:nvSpPr>
                <p:cNvPr id="101" name="شكل حر 85">
                  <a:extLst>
                    <a:ext uri="{FF2B5EF4-FFF2-40B4-BE49-F238E27FC236}">
                      <a16:creationId xmlns:a16="http://schemas.microsoft.com/office/drawing/2014/main" id="{09A38993-7CBE-4D4F-9F63-2D518EF6D892}"/>
                    </a:ext>
                  </a:extLst>
                </p:cNvPr>
                <p:cNvSpPr>
                  <a:spLocks noChangeAspect="1"/>
                </p:cNvSpPr>
                <p:nvPr/>
              </p:nvSpPr>
              <p:spPr>
                <a:xfrm>
                  <a:off x="1341479" y="1275505"/>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rgbClr val="2A7F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93319"/>
                  <a:endParaRPr lang="fr-MA" sz="3021">
                    <a:solidFill>
                      <a:prstClr val="black"/>
                    </a:solidFill>
                    <a:latin typeface="Calibri"/>
                  </a:endParaRPr>
                </a:p>
              </p:txBody>
            </p:sp>
            <p:sp>
              <p:nvSpPr>
                <p:cNvPr id="102" name="Freeform: Shape 101">
                  <a:extLst>
                    <a:ext uri="{FF2B5EF4-FFF2-40B4-BE49-F238E27FC236}">
                      <a16:creationId xmlns:a16="http://schemas.microsoft.com/office/drawing/2014/main" id="{BFAD5729-7D48-498C-84F4-7042CEE3D2F1}"/>
                    </a:ext>
                  </a:extLst>
                </p:cNvPr>
                <p:cNvSpPr/>
                <p:nvPr/>
              </p:nvSpPr>
              <p:spPr>
                <a:xfrm>
                  <a:off x="1342588" y="910935"/>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rgbClr val="2A7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93319"/>
                  <a:endParaRPr lang="fr-MA" sz="3021">
                    <a:solidFill>
                      <a:prstClr val="black"/>
                    </a:solidFill>
                    <a:latin typeface="Calibri"/>
                  </a:endParaRPr>
                </a:p>
              </p:txBody>
            </p:sp>
          </p:grpSp>
          <p:sp>
            <p:nvSpPr>
              <p:cNvPr id="97" name="شكل حر 62">
                <a:extLst>
                  <a:ext uri="{FF2B5EF4-FFF2-40B4-BE49-F238E27FC236}">
                    <a16:creationId xmlns:a16="http://schemas.microsoft.com/office/drawing/2014/main" id="{A0AECB47-EF6A-4893-AE54-CE6E1AFDF87D}"/>
                  </a:ext>
                </a:extLst>
              </p:cNvPr>
              <p:cNvSpPr>
                <a:spLocks noChangeAspect="1"/>
              </p:cNvSpPr>
              <p:nvPr/>
            </p:nvSpPr>
            <p:spPr bwMode="auto">
              <a:xfrm flipH="1">
                <a:off x="1336594" y="1531940"/>
                <a:ext cx="201530" cy="198858"/>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rgbClr val="2A7FA0"/>
              </a:solidFill>
              <a:ln w="9525">
                <a:noFill/>
                <a:round/>
                <a:headEnd/>
                <a:tailEnd/>
              </a:ln>
            </p:spPr>
            <p:txBody>
              <a:bodyPr rot="0" vert="horz" wrap="square" lIns="98664" tIns="49332" rIns="98664" bIns="49332"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endParaRPr lang="fr-MA" sz="3021">
                  <a:solidFill>
                    <a:prstClr val="black"/>
                  </a:solidFill>
                  <a:latin typeface="Calibri"/>
                </a:endParaRPr>
              </a:p>
            </p:txBody>
          </p:sp>
        </p:grpSp>
        <p:grpSp>
          <p:nvGrpSpPr>
            <p:cNvPr id="32" name="Group 31">
              <a:extLst>
                <a:ext uri="{FF2B5EF4-FFF2-40B4-BE49-F238E27FC236}">
                  <a16:creationId xmlns:a16="http://schemas.microsoft.com/office/drawing/2014/main" id="{57263927-D69B-49EA-B518-F515F76329A3}"/>
                </a:ext>
              </a:extLst>
            </p:cNvPr>
            <p:cNvGrpSpPr/>
            <p:nvPr/>
          </p:nvGrpSpPr>
          <p:grpSpPr>
            <a:xfrm>
              <a:off x="4386069" y="3876450"/>
              <a:ext cx="1548129" cy="140279"/>
              <a:chOff x="4386069" y="3876450"/>
              <a:chExt cx="1548129" cy="140279"/>
            </a:xfrm>
          </p:grpSpPr>
          <p:sp>
            <p:nvSpPr>
              <p:cNvPr id="21" name="Rectangle 20">
                <a:extLst>
                  <a:ext uri="{FF2B5EF4-FFF2-40B4-BE49-F238E27FC236}">
                    <a16:creationId xmlns:a16="http://schemas.microsoft.com/office/drawing/2014/main" id="{10EC7F5C-98F0-4FC6-A595-6BADB3F56731}"/>
                  </a:ext>
                </a:extLst>
              </p:cNvPr>
              <p:cNvSpPr/>
              <p:nvPr/>
            </p:nvSpPr>
            <p:spPr>
              <a:xfrm>
                <a:off x="4509325" y="3876450"/>
                <a:ext cx="1424873"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defTabSz="432492" rtl="1">
                  <a:lnSpc>
                    <a:spcPct val="107000"/>
                  </a:lnSpc>
                  <a:spcAft>
                    <a:spcPts val="738"/>
                  </a:spcAft>
                </a:pPr>
                <a:r>
                  <a:rPr lang="ar-MA" sz="1079" dirty="0">
                    <a:solidFill>
                      <a:prstClr val="black"/>
                    </a:solidFill>
                    <a:latin typeface="Mothanna" panose="02000503000000000000" pitchFamily="2" charset="-78"/>
                    <a:ea typeface="Open Sans" panose="020B0606030504020204" pitchFamily="34" charset="0"/>
                    <a:cs typeface="Mothanna" panose="02000503000000000000" pitchFamily="2" charset="-78"/>
                  </a:rPr>
                  <a:t>28 سنة, </a:t>
                </a:r>
                <a:r>
                  <a:rPr lang="ar-DZ" sz="1079" dirty="0">
                    <a:solidFill>
                      <a:prstClr val="black"/>
                    </a:solidFill>
                    <a:latin typeface="Mothanna" panose="02000503000000000000" pitchFamily="2" charset="-78"/>
                    <a:ea typeface="Open Sans" panose="020B0606030504020204" pitchFamily="34" charset="0"/>
                    <a:cs typeface="Mothanna" panose="02000503000000000000" pitchFamily="2" charset="-78"/>
                  </a:rPr>
                  <a:t>أعزب</a:t>
                </a:r>
                <a:endParaRPr lang="fr-FR" sz="971" dirty="0">
                  <a:solidFill>
                    <a:prstClr val="black"/>
                  </a:solidFill>
                  <a:latin typeface="Mothanna" panose="02000503000000000000" pitchFamily="2" charset="-78"/>
                  <a:ea typeface="Open Sans" panose="020B0606030504020204" pitchFamily="34" charset="0"/>
                  <a:cs typeface="Mothanna" panose="02000503000000000000" pitchFamily="2" charset="-78"/>
                </a:endParaRPr>
              </a:p>
            </p:txBody>
          </p:sp>
          <p:sp>
            <p:nvSpPr>
              <p:cNvPr id="31" name="Heart 30">
                <a:extLst>
                  <a:ext uri="{FF2B5EF4-FFF2-40B4-BE49-F238E27FC236}">
                    <a16:creationId xmlns:a16="http://schemas.microsoft.com/office/drawing/2014/main" id="{DB36F16F-8D0A-4801-A233-5AAB57472303}"/>
                  </a:ext>
                </a:extLst>
              </p:cNvPr>
              <p:cNvSpPr/>
              <p:nvPr/>
            </p:nvSpPr>
            <p:spPr>
              <a:xfrm>
                <a:off x="4386069" y="3891953"/>
                <a:ext cx="124776" cy="124776"/>
              </a:xfrm>
              <a:prstGeom prst="heart">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dirty="0">
                  <a:solidFill>
                    <a:prstClr val="white"/>
                  </a:solidFill>
                  <a:latin typeface="Calibri"/>
                </a:endParaRPr>
              </a:p>
            </p:txBody>
          </p:sp>
        </p:grpSp>
      </p:grpSp>
      <p:grpSp>
        <p:nvGrpSpPr>
          <p:cNvPr id="75" name="Group 74">
            <a:extLst>
              <a:ext uri="{FF2B5EF4-FFF2-40B4-BE49-F238E27FC236}">
                <a16:creationId xmlns:a16="http://schemas.microsoft.com/office/drawing/2014/main" id="{F41A0A2D-368A-4BF5-8D07-1F7675790F03}"/>
              </a:ext>
            </a:extLst>
          </p:cNvPr>
          <p:cNvGrpSpPr/>
          <p:nvPr/>
        </p:nvGrpSpPr>
        <p:grpSpPr>
          <a:xfrm>
            <a:off x="4860312" y="9751656"/>
            <a:ext cx="2198829" cy="728483"/>
            <a:chOff x="4135447" y="4738678"/>
            <a:chExt cx="2037828" cy="675142"/>
          </a:xfrm>
        </p:grpSpPr>
        <p:sp>
          <p:nvSpPr>
            <p:cNvPr id="76" name="Rectangle 75">
              <a:extLst>
                <a:ext uri="{FF2B5EF4-FFF2-40B4-BE49-F238E27FC236}">
                  <a16:creationId xmlns:a16="http://schemas.microsoft.com/office/drawing/2014/main" id="{C7810AEC-2B56-4C92-ACC7-6AD4F77A3F47}"/>
                </a:ext>
              </a:extLst>
            </p:cNvPr>
            <p:cNvSpPr/>
            <p:nvPr/>
          </p:nvSpPr>
          <p:spPr>
            <a:xfrm>
              <a:off x="5239906" y="4738678"/>
              <a:ext cx="933369" cy="675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184995" indent="-184995" algn="r" defTabSz="432492" rtl="1">
                <a:lnSpc>
                  <a:spcPct val="107000"/>
                </a:lnSpc>
                <a:buFont typeface="Wingdings" panose="05000000000000000000" pitchFamily="2" charset="2"/>
                <a:buChar char="§"/>
              </a:pPr>
              <a:r>
                <a:rPr lang="ar-DZ" sz="1015" b="1" dirty="0">
                  <a:solidFill>
                    <a:prstClr val="black"/>
                  </a:solidFill>
                  <a:latin typeface="Mothanna" panose="02000503000000000000" pitchFamily="2" charset="-78"/>
                  <a:cs typeface="Mothanna" panose="02000503000000000000" pitchFamily="2" charset="-78"/>
                </a:rPr>
                <a:t>وورد</a:t>
              </a:r>
              <a:endParaRPr lang="ar-MA" sz="1015" b="1" dirty="0">
                <a:solidFill>
                  <a:prstClr val="black"/>
                </a:solidFill>
                <a:latin typeface="Mothanna" panose="02000503000000000000" pitchFamily="2" charset="-78"/>
                <a:cs typeface="Mothanna" panose="02000503000000000000" pitchFamily="2" charset="-78"/>
              </a:endParaRPr>
            </a:p>
            <a:p>
              <a:pPr marL="184995" indent="-184995" algn="r" defTabSz="432492" rtl="1">
                <a:lnSpc>
                  <a:spcPct val="107000"/>
                </a:lnSpc>
                <a:spcBef>
                  <a:spcPts val="647"/>
                </a:spcBef>
                <a:spcAft>
                  <a:spcPts val="647"/>
                </a:spcAft>
                <a:buFont typeface="Wingdings" panose="05000000000000000000" pitchFamily="2" charset="2"/>
                <a:buChar char="§"/>
              </a:pPr>
              <a:r>
                <a:rPr lang="ar-DZ" sz="1015" b="1" dirty="0">
                  <a:solidFill>
                    <a:prstClr val="black"/>
                  </a:solidFill>
                  <a:latin typeface="Mothanna" panose="02000503000000000000" pitchFamily="2" charset="-78"/>
                  <a:cs typeface="Mothanna" panose="02000503000000000000" pitchFamily="2" charset="-78"/>
                </a:rPr>
                <a:t>إكسيل</a:t>
              </a:r>
              <a:endParaRPr lang="fr-FR" sz="1015" b="1" dirty="0">
                <a:solidFill>
                  <a:prstClr val="black"/>
                </a:solidFill>
                <a:latin typeface="Mothanna" panose="02000503000000000000" pitchFamily="2" charset="-78"/>
                <a:cs typeface="Mothanna" panose="02000503000000000000" pitchFamily="2" charset="-78"/>
              </a:endParaRPr>
            </a:p>
            <a:p>
              <a:pPr marL="184995" indent="-184995" algn="r" defTabSz="432492" rtl="1">
                <a:lnSpc>
                  <a:spcPct val="107000"/>
                </a:lnSpc>
                <a:buFont typeface="Wingdings" panose="05000000000000000000" pitchFamily="2" charset="2"/>
                <a:buChar char="§"/>
              </a:pPr>
              <a:r>
                <a:rPr lang="ar-DZ" sz="1015" b="1" dirty="0">
                  <a:solidFill>
                    <a:prstClr val="black"/>
                  </a:solidFill>
                  <a:latin typeface="Mothanna" panose="02000503000000000000" pitchFamily="2" charset="-78"/>
                  <a:cs typeface="Mothanna" panose="02000503000000000000" pitchFamily="2" charset="-78"/>
                </a:rPr>
                <a:t>باور باونت</a:t>
              </a:r>
              <a:endParaRPr lang="fr-FR" sz="1015" b="1" dirty="0">
                <a:solidFill>
                  <a:prstClr val="black"/>
                </a:solidFill>
                <a:latin typeface="Mothanna" panose="02000503000000000000" pitchFamily="2" charset="-78"/>
                <a:cs typeface="Mothanna" panose="02000503000000000000" pitchFamily="2" charset="-78"/>
              </a:endParaRPr>
            </a:p>
          </p:txBody>
        </p:sp>
        <p:grpSp>
          <p:nvGrpSpPr>
            <p:cNvPr id="77" name="Group 76">
              <a:extLst>
                <a:ext uri="{FF2B5EF4-FFF2-40B4-BE49-F238E27FC236}">
                  <a16:creationId xmlns:a16="http://schemas.microsoft.com/office/drawing/2014/main" id="{E1FEAB71-E0B1-4925-A1B0-9E97D0E00032}"/>
                </a:ext>
              </a:extLst>
            </p:cNvPr>
            <p:cNvGrpSpPr/>
            <p:nvPr/>
          </p:nvGrpSpPr>
          <p:grpSpPr>
            <a:xfrm>
              <a:off x="4137751" y="4770311"/>
              <a:ext cx="1139708" cy="158160"/>
              <a:chOff x="4137751" y="4770311"/>
              <a:chExt cx="1139708" cy="158160"/>
            </a:xfrm>
          </p:grpSpPr>
          <p:sp>
            <p:nvSpPr>
              <p:cNvPr id="90" name="Oval 89">
                <a:extLst>
                  <a:ext uri="{FF2B5EF4-FFF2-40B4-BE49-F238E27FC236}">
                    <a16:creationId xmlns:a16="http://schemas.microsoft.com/office/drawing/2014/main" id="{217B7D1D-994A-44AB-92B2-38388ABF2A6D}"/>
                  </a:ext>
                </a:extLst>
              </p:cNvPr>
              <p:cNvSpPr/>
              <p:nvPr/>
            </p:nvSpPr>
            <p:spPr>
              <a:xfrm>
                <a:off x="5123907" y="4774919"/>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91" name="Oval 90">
                <a:extLst>
                  <a:ext uri="{FF2B5EF4-FFF2-40B4-BE49-F238E27FC236}">
                    <a16:creationId xmlns:a16="http://schemas.microsoft.com/office/drawing/2014/main" id="{75C7FE10-9ADA-44D3-BBDF-DCEA2345051A}"/>
                  </a:ext>
                </a:extLst>
              </p:cNvPr>
              <p:cNvSpPr/>
              <p:nvPr/>
            </p:nvSpPr>
            <p:spPr>
              <a:xfrm>
                <a:off x="4877368" y="4773767"/>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92" name="Oval 91">
                <a:extLst>
                  <a:ext uri="{FF2B5EF4-FFF2-40B4-BE49-F238E27FC236}">
                    <a16:creationId xmlns:a16="http://schemas.microsoft.com/office/drawing/2014/main" id="{132DF9EA-348D-46BA-85BD-B68743E93CBA}"/>
                  </a:ext>
                </a:extLst>
              </p:cNvPr>
              <p:cNvSpPr/>
              <p:nvPr/>
            </p:nvSpPr>
            <p:spPr>
              <a:xfrm>
                <a:off x="4630829" y="4772615"/>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93" name="Oval 92">
                <a:extLst>
                  <a:ext uri="{FF2B5EF4-FFF2-40B4-BE49-F238E27FC236}">
                    <a16:creationId xmlns:a16="http://schemas.microsoft.com/office/drawing/2014/main" id="{A2F834EB-28C3-41AC-B856-7D31F76B8373}"/>
                  </a:ext>
                </a:extLst>
              </p:cNvPr>
              <p:cNvSpPr/>
              <p:nvPr/>
            </p:nvSpPr>
            <p:spPr>
              <a:xfrm>
                <a:off x="4384290" y="4771463"/>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94" name="Oval 93">
                <a:extLst>
                  <a:ext uri="{FF2B5EF4-FFF2-40B4-BE49-F238E27FC236}">
                    <a16:creationId xmlns:a16="http://schemas.microsoft.com/office/drawing/2014/main" id="{1B6382F8-EAEA-4464-9993-C001450BCBFF}"/>
                  </a:ext>
                </a:extLst>
              </p:cNvPr>
              <p:cNvSpPr/>
              <p:nvPr/>
            </p:nvSpPr>
            <p:spPr>
              <a:xfrm>
                <a:off x="4137751" y="4770311"/>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grpSp>
        <p:grpSp>
          <p:nvGrpSpPr>
            <p:cNvPr id="78" name="Group 77">
              <a:extLst>
                <a:ext uri="{FF2B5EF4-FFF2-40B4-BE49-F238E27FC236}">
                  <a16:creationId xmlns:a16="http://schemas.microsoft.com/office/drawing/2014/main" id="{CE419C14-9C6D-4F5B-8D8E-82DCDF8703C9}"/>
                </a:ext>
              </a:extLst>
            </p:cNvPr>
            <p:cNvGrpSpPr/>
            <p:nvPr/>
          </p:nvGrpSpPr>
          <p:grpSpPr>
            <a:xfrm>
              <a:off x="4136599" y="4989384"/>
              <a:ext cx="1139708" cy="158160"/>
              <a:chOff x="4137751" y="4770311"/>
              <a:chExt cx="1139708" cy="158160"/>
            </a:xfrm>
          </p:grpSpPr>
          <p:sp>
            <p:nvSpPr>
              <p:cNvPr id="85" name="Oval 84">
                <a:extLst>
                  <a:ext uri="{FF2B5EF4-FFF2-40B4-BE49-F238E27FC236}">
                    <a16:creationId xmlns:a16="http://schemas.microsoft.com/office/drawing/2014/main" id="{5DBD87F2-BF07-479F-8D76-B26705670C87}"/>
                  </a:ext>
                </a:extLst>
              </p:cNvPr>
              <p:cNvSpPr/>
              <p:nvPr/>
            </p:nvSpPr>
            <p:spPr>
              <a:xfrm>
                <a:off x="5123907" y="4774919"/>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86" name="Oval 85">
                <a:extLst>
                  <a:ext uri="{FF2B5EF4-FFF2-40B4-BE49-F238E27FC236}">
                    <a16:creationId xmlns:a16="http://schemas.microsoft.com/office/drawing/2014/main" id="{F2DF9F31-3067-4EA0-9954-DAC113E94F50}"/>
                  </a:ext>
                </a:extLst>
              </p:cNvPr>
              <p:cNvSpPr/>
              <p:nvPr/>
            </p:nvSpPr>
            <p:spPr>
              <a:xfrm>
                <a:off x="4877368" y="4773767"/>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87" name="Oval 86">
                <a:extLst>
                  <a:ext uri="{FF2B5EF4-FFF2-40B4-BE49-F238E27FC236}">
                    <a16:creationId xmlns:a16="http://schemas.microsoft.com/office/drawing/2014/main" id="{A7E738D0-851F-421C-9272-F0089303B214}"/>
                  </a:ext>
                </a:extLst>
              </p:cNvPr>
              <p:cNvSpPr/>
              <p:nvPr/>
            </p:nvSpPr>
            <p:spPr>
              <a:xfrm>
                <a:off x="4630829" y="4772615"/>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88" name="Oval 87">
                <a:extLst>
                  <a:ext uri="{FF2B5EF4-FFF2-40B4-BE49-F238E27FC236}">
                    <a16:creationId xmlns:a16="http://schemas.microsoft.com/office/drawing/2014/main" id="{777F67F9-DFB9-4FF0-BE3D-AB1502CF3858}"/>
                  </a:ext>
                </a:extLst>
              </p:cNvPr>
              <p:cNvSpPr/>
              <p:nvPr/>
            </p:nvSpPr>
            <p:spPr>
              <a:xfrm>
                <a:off x="4384290" y="4771463"/>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89" name="Oval 88">
                <a:extLst>
                  <a:ext uri="{FF2B5EF4-FFF2-40B4-BE49-F238E27FC236}">
                    <a16:creationId xmlns:a16="http://schemas.microsoft.com/office/drawing/2014/main" id="{483BAE59-E9C5-4880-ADDE-4B738E2171DA}"/>
                  </a:ext>
                </a:extLst>
              </p:cNvPr>
              <p:cNvSpPr/>
              <p:nvPr/>
            </p:nvSpPr>
            <p:spPr>
              <a:xfrm>
                <a:off x="4137751" y="4770311"/>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grpSp>
        <p:grpSp>
          <p:nvGrpSpPr>
            <p:cNvPr id="79" name="Group 78">
              <a:extLst>
                <a:ext uri="{FF2B5EF4-FFF2-40B4-BE49-F238E27FC236}">
                  <a16:creationId xmlns:a16="http://schemas.microsoft.com/office/drawing/2014/main" id="{19DB7BF1-A418-4BB3-A7D3-FD4C3FC780C5}"/>
                </a:ext>
              </a:extLst>
            </p:cNvPr>
            <p:cNvGrpSpPr/>
            <p:nvPr/>
          </p:nvGrpSpPr>
          <p:grpSpPr>
            <a:xfrm>
              <a:off x="4135447" y="5208457"/>
              <a:ext cx="1139708" cy="158160"/>
              <a:chOff x="4137751" y="4770311"/>
              <a:chExt cx="1139708" cy="158160"/>
            </a:xfrm>
          </p:grpSpPr>
          <p:sp>
            <p:nvSpPr>
              <p:cNvPr id="80" name="Oval 79">
                <a:extLst>
                  <a:ext uri="{FF2B5EF4-FFF2-40B4-BE49-F238E27FC236}">
                    <a16:creationId xmlns:a16="http://schemas.microsoft.com/office/drawing/2014/main" id="{E82F2743-6AAC-418D-9C15-9F7F539CDA24}"/>
                  </a:ext>
                </a:extLst>
              </p:cNvPr>
              <p:cNvSpPr/>
              <p:nvPr/>
            </p:nvSpPr>
            <p:spPr>
              <a:xfrm>
                <a:off x="5123907" y="4774919"/>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81" name="Oval 80">
                <a:extLst>
                  <a:ext uri="{FF2B5EF4-FFF2-40B4-BE49-F238E27FC236}">
                    <a16:creationId xmlns:a16="http://schemas.microsoft.com/office/drawing/2014/main" id="{54F8CDF2-0858-44D8-A538-A2A9577A11F8}"/>
                  </a:ext>
                </a:extLst>
              </p:cNvPr>
              <p:cNvSpPr/>
              <p:nvPr/>
            </p:nvSpPr>
            <p:spPr>
              <a:xfrm>
                <a:off x="4877368" y="4773767"/>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82" name="Oval 81">
                <a:extLst>
                  <a:ext uri="{FF2B5EF4-FFF2-40B4-BE49-F238E27FC236}">
                    <a16:creationId xmlns:a16="http://schemas.microsoft.com/office/drawing/2014/main" id="{321508B4-BDAD-4353-A8A4-D786E1270A44}"/>
                  </a:ext>
                </a:extLst>
              </p:cNvPr>
              <p:cNvSpPr/>
              <p:nvPr/>
            </p:nvSpPr>
            <p:spPr>
              <a:xfrm>
                <a:off x="4630829" y="4772615"/>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83" name="Oval 82">
                <a:extLst>
                  <a:ext uri="{FF2B5EF4-FFF2-40B4-BE49-F238E27FC236}">
                    <a16:creationId xmlns:a16="http://schemas.microsoft.com/office/drawing/2014/main" id="{A668D0E4-9BA9-4346-90C3-C4062285F4E2}"/>
                  </a:ext>
                </a:extLst>
              </p:cNvPr>
              <p:cNvSpPr/>
              <p:nvPr/>
            </p:nvSpPr>
            <p:spPr>
              <a:xfrm>
                <a:off x="4384290" y="4771463"/>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84" name="Oval 83">
                <a:extLst>
                  <a:ext uri="{FF2B5EF4-FFF2-40B4-BE49-F238E27FC236}">
                    <a16:creationId xmlns:a16="http://schemas.microsoft.com/office/drawing/2014/main" id="{AFE5CCA2-7693-42E7-83D8-B76463500922}"/>
                  </a:ext>
                </a:extLst>
              </p:cNvPr>
              <p:cNvSpPr/>
              <p:nvPr/>
            </p:nvSpPr>
            <p:spPr>
              <a:xfrm>
                <a:off x="4137751" y="4770311"/>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grpSp>
      </p:grpSp>
      <p:grpSp>
        <p:nvGrpSpPr>
          <p:cNvPr id="107" name="Group 106">
            <a:extLst>
              <a:ext uri="{FF2B5EF4-FFF2-40B4-BE49-F238E27FC236}">
                <a16:creationId xmlns:a16="http://schemas.microsoft.com/office/drawing/2014/main" id="{065803DA-A994-453F-88A9-1336F61AA538}"/>
              </a:ext>
            </a:extLst>
          </p:cNvPr>
          <p:cNvGrpSpPr/>
          <p:nvPr/>
        </p:nvGrpSpPr>
        <p:grpSpPr>
          <a:xfrm>
            <a:off x="4871168" y="8609710"/>
            <a:ext cx="2181675" cy="728483"/>
            <a:chOff x="2166848" y="4081836"/>
            <a:chExt cx="2021930" cy="675142"/>
          </a:xfrm>
        </p:grpSpPr>
        <p:sp>
          <p:nvSpPr>
            <p:cNvPr id="108" name="Rectangle 107">
              <a:extLst>
                <a:ext uri="{FF2B5EF4-FFF2-40B4-BE49-F238E27FC236}">
                  <a16:creationId xmlns:a16="http://schemas.microsoft.com/office/drawing/2014/main" id="{E60F6D7C-C2E6-46FC-AE1C-19706DFAE3BD}"/>
                </a:ext>
              </a:extLst>
            </p:cNvPr>
            <p:cNvSpPr/>
            <p:nvPr/>
          </p:nvSpPr>
          <p:spPr>
            <a:xfrm>
              <a:off x="3298799" y="4081836"/>
              <a:ext cx="889979" cy="675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184995" indent="-184995" algn="r" defTabSz="432492" rtl="1">
                <a:lnSpc>
                  <a:spcPct val="107000"/>
                </a:lnSpc>
                <a:buFont typeface="Wingdings" panose="05000000000000000000" pitchFamily="2" charset="2"/>
                <a:buChar char="§"/>
              </a:pPr>
              <a:r>
                <a:rPr lang="ar-DZ" sz="1015" b="1" dirty="0">
                  <a:solidFill>
                    <a:prstClr val="black"/>
                  </a:solidFill>
                  <a:latin typeface="Mothanna" panose="02000503000000000000" pitchFamily="2" charset="-78"/>
                  <a:cs typeface="Mothanna" panose="02000503000000000000" pitchFamily="2" charset="-78"/>
                </a:rPr>
                <a:t>فوتوشوب</a:t>
              </a:r>
              <a:endParaRPr lang="ar-MA" sz="1015" b="1" dirty="0">
                <a:solidFill>
                  <a:prstClr val="black"/>
                </a:solidFill>
                <a:latin typeface="Mothanna" panose="02000503000000000000" pitchFamily="2" charset="-78"/>
                <a:cs typeface="Mothanna" panose="02000503000000000000" pitchFamily="2" charset="-78"/>
              </a:endParaRPr>
            </a:p>
            <a:p>
              <a:pPr marL="184995" indent="-184995" algn="r" defTabSz="432492" rtl="1">
                <a:lnSpc>
                  <a:spcPct val="107000"/>
                </a:lnSpc>
                <a:spcBef>
                  <a:spcPts val="647"/>
                </a:spcBef>
                <a:spcAft>
                  <a:spcPts val="647"/>
                </a:spcAft>
                <a:buFont typeface="Wingdings" panose="05000000000000000000" pitchFamily="2" charset="2"/>
                <a:buChar char="§"/>
              </a:pPr>
              <a:r>
                <a:rPr lang="ar-DZ" sz="1015" b="1" dirty="0">
                  <a:solidFill>
                    <a:prstClr val="black"/>
                  </a:solidFill>
                  <a:latin typeface="Mothanna" panose="02000503000000000000" pitchFamily="2" charset="-78"/>
                  <a:cs typeface="Mothanna" panose="02000503000000000000" pitchFamily="2" charset="-78"/>
                </a:rPr>
                <a:t>إليستراتور</a:t>
              </a:r>
              <a:endParaRPr lang="fr-FR" sz="1015" b="1" dirty="0">
                <a:solidFill>
                  <a:prstClr val="black"/>
                </a:solidFill>
                <a:latin typeface="Mothanna" panose="02000503000000000000" pitchFamily="2" charset="-78"/>
                <a:cs typeface="Mothanna" panose="02000503000000000000" pitchFamily="2" charset="-78"/>
              </a:endParaRPr>
            </a:p>
            <a:p>
              <a:pPr marL="184995" indent="-184995" algn="r" defTabSz="432492" rtl="1">
                <a:lnSpc>
                  <a:spcPct val="107000"/>
                </a:lnSpc>
                <a:buFont typeface="Wingdings" panose="05000000000000000000" pitchFamily="2" charset="2"/>
                <a:buChar char="§"/>
              </a:pPr>
              <a:r>
                <a:rPr lang="ar-DZ" sz="1015" b="1" dirty="0">
                  <a:solidFill>
                    <a:prstClr val="black"/>
                  </a:solidFill>
                  <a:latin typeface="Mothanna" panose="02000503000000000000" pitchFamily="2" charset="-78"/>
                  <a:cs typeface="Mothanna" panose="02000503000000000000" pitchFamily="2" charset="-78"/>
                </a:rPr>
                <a:t>فلاش</a:t>
              </a:r>
              <a:endParaRPr lang="fr-FR" sz="1015" b="1" dirty="0">
                <a:solidFill>
                  <a:prstClr val="black"/>
                </a:solidFill>
                <a:latin typeface="Mothanna" panose="02000503000000000000" pitchFamily="2" charset="-78"/>
                <a:cs typeface="Mothanna" panose="02000503000000000000" pitchFamily="2" charset="-78"/>
              </a:endParaRPr>
            </a:p>
          </p:txBody>
        </p:sp>
        <p:grpSp>
          <p:nvGrpSpPr>
            <p:cNvPr id="109" name="Group 108">
              <a:extLst>
                <a:ext uri="{FF2B5EF4-FFF2-40B4-BE49-F238E27FC236}">
                  <a16:creationId xmlns:a16="http://schemas.microsoft.com/office/drawing/2014/main" id="{ECB91FD3-58A4-4102-A20A-0D8705B89E0E}"/>
                </a:ext>
              </a:extLst>
            </p:cNvPr>
            <p:cNvGrpSpPr/>
            <p:nvPr/>
          </p:nvGrpSpPr>
          <p:grpSpPr>
            <a:xfrm>
              <a:off x="2169152" y="4097061"/>
              <a:ext cx="1139708" cy="158160"/>
              <a:chOff x="2169152" y="4097061"/>
              <a:chExt cx="1139708" cy="158160"/>
            </a:xfrm>
          </p:grpSpPr>
          <p:sp>
            <p:nvSpPr>
              <p:cNvPr id="124" name="Oval 123">
                <a:extLst>
                  <a:ext uri="{FF2B5EF4-FFF2-40B4-BE49-F238E27FC236}">
                    <a16:creationId xmlns:a16="http://schemas.microsoft.com/office/drawing/2014/main" id="{82B6B488-F67C-4F9C-949B-29F3854AD10D}"/>
                  </a:ext>
                </a:extLst>
              </p:cNvPr>
              <p:cNvSpPr/>
              <p:nvPr/>
            </p:nvSpPr>
            <p:spPr>
              <a:xfrm>
                <a:off x="3155308" y="4101669"/>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25" name="Oval 124">
                <a:extLst>
                  <a:ext uri="{FF2B5EF4-FFF2-40B4-BE49-F238E27FC236}">
                    <a16:creationId xmlns:a16="http://schemas.microsoft.com/office/drawing/2014/main" id="{DF2C2531-2E6A-466C-9381-8C1250C525D6}"/>
                  </a:ext>
                </a:extLst>
              </p:cNvPr>
              <p:cNvSpPr/>
              <p:nvPr/>
            </p:nvSpPr>
            <p:spPr>
              <a:xfrm>
                <a:off x="2908769" y="4100517"/>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26" name="Oval 125">
                <a:extLst>
                  <a:ext uri="{FF2B5EF4-FFF2-40B4-BE49-F238E27FC236}">
                    <a16:creationId xmlns:a16="http://schemas.microsoft.com/office/drawing/2014/main" id="{BA380D75-BB38-4132-A34B-B071077C4E86}"/>
                  </a:ext>
                </a:extLst>
              </p:cNvPr>
              <p:cNvSpPr/>
              <p:nvPr/>
            </p:nvSpPr>
            <p:spPr>
              <a:xfrm>
                <a:off x="2662230" y="4099365"/>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27" name="Oval 126">
                <a:extLst>
                  <a:ext uri="{FF2B5EF4-FFF2-40B4-BE49-F238E27FC236}">
                    <a16:creationId xmlns:a16="http://schemas.microsoft.com/office/drawing/2014/main" id="{B36F8163-7DCF-47F5-9D98-56097D5F9FAD}"/>
                  </a:ext>
                </a:extLst>
              </p:cNvPr>
              <p:cNvSpPr/>
              <p:nvPr/>
            </p:nvSpPr>
            <p:spPr>
              <a:xfrm>
                <a:off x="2415691" y="4098213"/>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28" name="Oval 127">
                <a:extLst>
                  <a:ext uri="{FF2B5EF4-FFF2-40B4-BE49-F238E27FC236}">
                    <a16:creationId xmlns:a16="http://schemas.microsoft.com/office/drawing/2014/main" id="{EFE7ACF9-4634-4CAE-8F0D-8E35658A1F26}"/>
                  </a:ext>
                </a:extLst>
              </p:cNvPr>
              <p:cNvSpPr/>
              <p:nvPr/>
            </p:nvSpPr>
            <p:spPr>
              <a:xfrm>
                <a:off x="2169152" y="4097061"/>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grpSp>
        <p:grpSp>
          <p:nvGrpSpPr>
            <p:cNvPr id="110" name="Group 109">
              <a:extLst>
                <a:ext uri="{FF2B5EF4-FFF2-40B4-BE49-F238E27FC236}">
                  <a16:creationId xmlns:a16="http://schemas.microsoft.com/office/drawing/2014/main" id="{26A422AD-80D0-47E2-BEB3-7B27B6A4DFC1}"/>
                </a:ext>
              </a:extLst>
            </p:cNvPr>
            <p:cNvGrpSpPr/>
            <p:nvPr/>
          </p:nvGrpSpPr>
          <p:grpSpPr>
            <a:xfrm>
              <a:off x="2168000" y="4316134"/>
              <a:ext cx="1139708" cy="158160"/>
              <a:chOff x="2169152" y="4097061"/>
              <a:chExt cx="1139708" cy="158160"/>
            </a:xfrm>
          </p:grpSpPr>
          <p:sp>
            <p:nvSpPr>
              <p:cNvPr id="117" name="Oval 116">
                <a:extLst>
                  <a:ext uri="{FF2B5EF4-FFF2-40B4-BE49-F238E27FC236}">
                    <a16:creationId xmlns:a16="http://schemas.microsoft.com/office/drawing/2014/main" id="{BA53794E-DF20-4826-B9F4-D965CA1E056B}"/>
                  </a:ext>
                </a:extLst>
              </p:cNvPr>
              <p:cNvSpPr/>
              <p:nvPr/>
            </p:nvSpPr>
            <p:spPr>
              <a:xfrm>
                <a:off x="3155308" y="4101669"/>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18" name="Oval 117">
                <a:extLst>
                  <a:ext uri="{FF2B5EF4-FFF2-40B4-BE49-F238E27FC236}">
                    <a16:creationId xmlns:a16="http://schemas.microsoft.com/office/drawing/2014/main" id="{7155A991-95E4-4392-AB59-D083E68D1BDC}"/>
                  </a:ext>
                </a:extLst>
              </p:cNvPr>
              <p:cNvSpPr/>
              <p:nvPr/>
            </p:nvSpPr>
            <p:spPr>
              <a:xfrm>
                <a:off x="2908769" y="4100517"/>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19" name="Oval 118">
                <a:extLst>
                  <a:ext uri="{FF2B5EF4-FFF2-40B4-BE49-F238E27FC236}">
                    <a16:creationId xmlns:a16="http://schemas.microsoft.com/office/drawing/2014/main" id="{F98ED1AC-7F6B-4FD8-884C-B2D2599E94ED}"/>
                  </a:ext>
                </a:extLst>
              </p:cNvPr>
              <p:cNvSpPr/>
              <p:nvPr/>
            </p:nvSpPr>
            <p:spPr>
              <a:xfrm>
                <a:off x="2662230" y="4099365"/>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20" name="Oval 119">
                <a:extLst>
                  <a:ext uri="{FF2B5EF4-FFF2-40B4-BE49-F238E27FC236}">
                    <a16:creationId xmlns:a16="http://schemas.microsoft.com/office/drawing/2014/main" id="{3EB7E7CF-4E80-4ACF-B10E-213758EFA4F3}"/>
                  </a:ext>
                </a:extLst>
              </p:cNvPr>
              <p:cNvSpPr/>
              <p:nvPr/>
            </p:nvSpPr>
            <p:spPr>
              <a:xfrm>
                <a:off x="2415691" y="4098213"/>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21" name="Oval 120">
                <a:extLst>
                  <a:ext uri="{FF2B5EF4-FFF2-40B4-BE49-F238E27FC236}">
                    <a16:creationId xmlns:a16="http://schemas.microsoft.com/office/drawing/2014/main" id="{25CBA530-8BB9-4DF9-B487-31A90B8A50AA}"/>
                  </a:ext>
                </a:extLst>
              </p:cNvPr>
              <p:cNvSpPr/>
              <p:nvPr/>
            </p:nvSpPr>
            <p:spPr>
              <a:xfrm>
                <a:off x="2169152" y="4097061"/>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grpSp>
        <p:grpSp>
          <p:nvGrpSpPr>
            <p:cNvPr id="111" name="Group 110">
              <a:extLst>
                <a:ext uri="{FF2B5EF4-FFF2-40B4-BE49-F238E27FC236}">
                  <a16:creationId xmlns:a16="http://schemas.microsoft.com/office/drawing/2014/main" id="{74176E3D-5362-4F72-967F-F91F1AAE87ED}"/>
                </a:ext>
              </a:extLst>
            </p:cNvPr>
            <p:cNvGrpSpPr/>
            <p:nvPr/>
          </p:nvGrpSpPr>
          <p:grpSpPr>
            <a:xfrm>
              <a:off x="2166848" y="4535207"/>
              <a:ext cx="1139708" cy="158160"/>
              <a:chOff x="2169152" y="4097061"/>
              <a:chExt cx="1139708" cy="158160"/>
            </a:xfrm>
          </p:grpSpPr>
          <p:sp>
            <p:nvSpPr>
              <p:cNvPr id="112" name="Oval 111">
                <a:extLst>
                  <a:ext uri="{FF2B5EF4-FFF2-40B4-BE49-F238E27FC236}">
                    <a16:creationId xmlns:a16="http://schemas.microsoft.com/office/drawing/2014/main" id="{69C05CD3-D2C6-43F1-A443-09546D72F19E}"/>
                  </a:ext>
                </a:extLst>
              </p:cNvPr>
              <p:cNvSpPr/>
              <p:nvPr/>
            </p:nvSpPr>
            <p:spPr>
              <a:xfrm>
                <a:off x="3155308" y="4101669"/>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13" name="Oval 112">
                <a:extLst>
                  <a:ext uri="{FF2B5EF4-FFF2-40B4-BE49-F238E27FC236}">
                    <a16:creationId xmlns:a16="http://schemas.microsoft.com/office/drawing/2014/main" id="{5D59BD2B-89B1-4B78-8246-8F9528D5A4E9}"/>
                  </a:ext>
                </a:extLst>
              </p:cNvPr>
              <p:cNvSpPr/>
              <p:nvPr/>
            </p:nvSpPr>
            <p:spPr>
              <a:xfrm>
                <a:off x="2908769" y="4100517"/>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14" name="Oval 113">
                <a:extLst>
                  <a:ext uri="{FF2B5EF4-FFF2-40B4-BE49-F238E27FC236}">
                    <a16:creationId xmlns:a16="http://schemas.microsoft.com/office/drawing/2014/main" id="{3829E54E-95B1-4806-BCDE-50C987A73785}"/>
                  </a:ext>
                </a:extLst>
              </p:cNvPr>
              <p:cNvSpPr/>
              <p:nvPr/>
            </p:nvSpPr>
            <p:spPr>
              <a:xfrm>
                <a:off x="2662230" y="4099365"/>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15" name="Oval 114">
                <a:extLst>
                  <a:ext uri="{FF2B5EF4-FFF2-40B4-BE49-F238E27FC236}">
                    <a16:creationId xmlns:a16="http://schemas.microsoft.com/office/drawing/2014/main" id="{814AD7F9-BDDB-4C6E-94D9-0CA166BB39C5}"/>
                  </a:ext>
                </a:extLst>
              </p:cNvPr>
              <p:cNvSpPr/>
              <p:nvPr/>
            </p:nvSpPr>
            <p:spPr>
              <a:xfrm>
                <a:off x="2415691" y="4098213"/>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16" name="Oval 115">
                <a:extLst>
                  <a:ext uri="{FF2B5EF4-FFF2-40B4-BE49-F238E27FC236}">
                    <a16:creationId xmlns:a16="http://schemas.microsoft.com/office/drawing/2014/main" id="{C06DC296-929D-4D59-BBE4-50F090DB8340}"/>
                  </a:ext>
                </a:extLst>
              </p:cNvPr>
              <p:cNvSpPr/>
              <p:nvPr/>
            </p:nvSpPr>
            <p:spPr>
              <a:xfrm>
                <a:off x="2169152" y="4097061"/>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grpSp>
      </p:grpSp>
      <p:grpSp>
        <p:nvGrpSpPr>
          <p:cNvPr id="130" name="Group 129">
            <a:extLst>
              <a:ext uri="{FF2B5EF4-FFF2-40B4-BE49-F238E27FC236}">
                <a16:creationId xmlns:a16="http://schemas.microsoft.com/office/drawing/2014/main" id="{657C8DC3-8857-4D17-8F07-144370211C15}"/>
              </a:ext>
            </a:extLst>
          </p:cNvPr>
          <p:cNvGrpSpPr/>
          <p:nvPr/>
        </p:nvGrpSpPr>
        <p:grpSpPr>
          <a:xfrm>
            <a:off x="4898024" y="7557069"/>
            <a:ext cx="2148762" cy="688793"/>
            <a:chOff x="103662" y="3377274"/>
            <a:chExt cx="1991427" cy="638359"/>
          </a:xfrm>
        </p:grpSpPr>
        <p:sp>
          <p:nvSpPr>
            <p:cNvPr id="131" name="Rectangle 130">
              <a:extLst>
                <a:ext uri="{FF2B5EF4-FFF2-40B4-BE49-F238E27FC236}">
                  <a16:creationId xmlns:a16="http://schemas.microsoft.com/office/drawing/2014/main" id="{3E93FDCD-BC62-46F0-9D32-C0029FD5E0F1}"/>
                </a:ext>
              </a:extLst>
            </p:cNvPr>
            <p:cNvSpPr/>
            <p:nvPr/>
          </p:nvSpPr>
          <p:spPr>
            <a:xfrm>
              <a:off x="1141705" y="3377274"/>
              <a:ext cx="953384" cy="638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184995" indent="-184995" algn="r" defTabSz="432492" rtl="1">
                <a:lnSpc>
                  <a:spcPct val="107000"/>
                </a:lnSpc>
                <a:buFont typeface="Wingdings" panose="05000000000000000000" pitchFamily="2" charset="2"/>
                <a:buChar char="§"/>
              </a:pPr>
              <a:r>
                <a:rPr lang="ar-DZ" sz="1015" b="1" dirty="0">
                  <a:solidFill>
                    <a:prstClr val="black"/>
                  </a:solidFill>
                  <a:latin typeface="Mothanna" panose="02000503000000000000" pitchFamily="2" charset="-78"/>
                  <a:cs typeface="Mothanna" panose="02000503000000000000" pitchFamily="2" charset="-78"/>
                </a:rPr>
                <a:t>التواصل</a:t>
              </a:r>
              <a:endParaRPr lang="ar-MA" sz="1015" b="1" dirty="0">
                <a:solidFill>
                  <a:prstClr val="black"/>
                </a:solidFill>
                <a:latin typeface="Mothanna" panose="02000503000000000000" pitchFamily="2" charset="-78"/>
                <a:cs typeface="Mothanna" panose="02000503000000000000" pitchFamily="2" charset="-78"/>
              </a:endParaRPr>
            </a:p>
            <a:p>
              <a:pPr marL="184995" indent="-184995" algn="r" defTabSz="432492" rtl="1">
                <a:lnSpc>
                  <a:spcPct val="107000"/>
                </a:lnSpc>
                <a:spcBef>
                  <a:spcPts val="647"/>
                </a:spcBef>
                <a:spcAft>
                  <a:spcPts val="647"/>
                </a:spcAft>
                <a:buFont typeface="Wingdings" panose="05000000000000000000" pitchFamily="2" charset="2"/>
                <a:buChar char="§"/>
              </a:pPr>
              <a:r>
                <a:rPr lang="ar-DZ" sz="1015" b="1" dirty="0">
                  <a:solidFill>
                    <a:prstClr val="black"/>
                  </a:solidFill>
                  <a:latin typeface="Mothanna" panose="02000503000000000000" pitchFamily="2" charset="-78"/>
                  <a:cs typeface="Mothanna" panose="02000503000000000000" pitchFamily="2" charset="-78"/>
                </a:rPr>
                <a:t>روح الفريق</a:t>
              </a:r>
              <a:endParaRPr lang="fr-FR" sz="1015" b="1" dirty="0">
                <a:solidFill>
                  <a:prstClr val="black"/>
                </a:solidFill>
                <a:latin typeface="Mothanna" panose="02000503000000000000" pitchFamily="2" charset="-78"/>
                <a:cs typeface="Mothanna" panose="02000503000000000000" pitchFamily="2" charset="-78"/>
              </a:endParaRPr>
            </a:p>
            <a:p>
              <a:pPr marL="184995" indent="-184995" algn="r" defTabSz="432492" rtl="1">
                <a:lnSpc>
                  <a:spcPct val="107000"/>
                </a:lnSpc>
                <a:buFont typeface="Wingdings" panose="05000000000000000000" pitchFamily="2" charset="2"/>
                <a:buChar char="§"/>
              </a:pPr>
              <a:r>
                <a:rPr lang="ar-DZ" sz="755" b="1" dirty="0">
                  <a:solidFill>
                    <a:prstClr val="black"/>
                  </a:solidFill>
                  <a:latin typeface="Mothanna" panose="02000503000000000000" pitchFamily="2" charset="-78"/>
                  <a:cs typeface="Mothanna" panose="02000503000000000000" pitchFamily="2" charset="-78"/>
                </a:rPr>
                <a:t>سهولة التكيف</a:t>
              </a:r>
              <a:endParaRPr lang="fr-FR" sz="755" b="1" dirty="0">
                <a:solidFill>
                  <a:prstClr val="black"/>
                </a:solidFill>
                <a:latin typeface="Mothanna" panose="02000503000000000000" pitchFamily="2" charset="-78"/>
                <a:cs typeface="Mothanna" panose="02000503000000000000" pitchFamily="2" charset="-78"/>
              </a:endParaRPr>
            </a:p>
          </p:txBody>
        </p:sp>
        <p:grpSp>
          <p:nvGrpSpPr>
            <p:cNvPr id="132" name="Group 131">
              <a:extLst>
                <a:ext uri="{FF2B5EF4-FFF2-40B4-BE49-F238E27FC236}">
                  <a16:creationId xmlns:a16="http://schemas.microsoft.com/office/drawing/2014/main" id="{C85CF30F-235B-44CD-8207-5CC9CF700ADA}"/>
                </a:ext>
              </a:extLst>
            </p:cNvPr>
            <p:cNvGrpSpPr/>
            <p:nvPr/>
          </p:nvGrpSpPr>
          <p:grpSpPr>
            <a:xfrm>
              <a:off x="105966" y="3395598"/>
              <a:ext cx="1139708" cy="158160"/>
              <a:chOff x="105966" y="3395598"/>
              <a:chExt cx="1139708" cy="158160"/>
            </a:xfrm>
          </p:grpSpPr>
          <p:sp>
            <p:nvSpPr>
              <p:cNvPr id="146" name="Oval 145">
                <a:extLst>
                  <a:ext uri="{FF2B5EF4-FFF2-40B4-BE49-F238E27FC236}">
                    <a16:creationId xmlns:a16="http://schemas.microsoft.com/office/drawing/2014/main" id="{17283A14-FCE6-452C-AD2C-16FF87D413FF}"/>
                  </a:ext>
                </a:extLst>
              </p:cNvPr>
              <p:cNvSpPr/>
              <p:nvPr/>
            </p:nvSpPr>
            <p:spPr>
              <a:xfrm>
                <a:off x="1092122" y="3400206"/>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47" name="Oval 146">
                <a:extLst>
                  <a:ext uri="{FF2B5EF4-FFF2-40B4-BE49-F238E27FC236}">
                    <a16:creationId xmlns:a16="http://schemas.microsoft.com/office/drawing/2014/main" id="{E4B5A68E-0473-4D48-AB60-3FF7E471155E}"/>
                  </a:ext>
                </a:extLst>
              </p:cNvPr>
              <p:cNvSpPr/>
              <p:nvPr/>
            </p:nvSpPr>
            <p:spPr>
              <a:xfrm>
                <a:off x="845583" y="3399054"/>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48" name="Oval 147">
                <a:extLst>
                  <a:ext uri="{FF2B5EF4-FFF2-40B4-BE49-F238E27FC236}">
                    <a16:creationId xmlns:a16="http://schemas.microsoft.com/office/drawing/2014/main" id="{B091533D-E993-4FEE-ACB3-0E666297CD62}"/>
                  </a:ext>
                </a:extLst>
              </p:cNvPr>
              <p:cNvSpPr/>
              <p:nvPr/>
            </p:nvSpPr>
            <p:spPr>
              <a:xfrm>
                <a:off x="599044" y="3397902"/>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49" name="Oval 148">
                <a:extLst>
                  <a:ext uri="{FF2B5EF4-FFF2-40B4-BE49-F238E27FC236}">
                    <a16:creationId xmlns:a16="http://schemas.microsoft.com/office/drawing/2014/main" id="{564949A2-A2B7-466E-BBEC-C2D27F098854}"/>
                  </a:ext>
                </a:extLst>
              </p:cNvPr>
              <p:cNvSpPr/>
              <p:nvPr/>
            </p:nvSpPr>
            <p:spPr>
              <a:xfrm>
                <a:off x="352505" y="3396750"/>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50" name="Oval 149">
                <a:extLst>
                  <a:ext uri="{FF2B5EF4-FFF2-40B4-BE49-F238E27FC236}">
                    <a16:creationId xmlns:a16="http://schemas.microsoft.com/office/drawing/2014/main" id="{35DF335F-90DC-4E25-BD61-110BE61FA743}"/>
                  </a:ext>
                </a:extLst>
              </p:cNvPr>
              <p:cNvSpPr/>
              <p:nvPr/>
            </p:nvSpPr>
            <p:spPr>
              <a:xfrm>
                <a:off x="105966" y="3395598"/>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grpSp>
        <p:grpSp>
          <p:nvGrpSpPr>
            <p:cNvPr id="133" name="Group 132">
              <a:extLst>
                <a:ext uri="{FF2B5EF4-FFF2-40B4-BE49-F238E27FC236}">
                  <a16:creationId xmlns:a16="http://schemas.microsoft.com/office/drawing/2014/main" id="{1FB79D2F-8104-4A36-9340-EE13EE7D4055}"/>
                </a:ext>
              </a:extLst>
            </p:cNvPr>
            <p:cNvGrpSpPr/>
            <p:nvPr/>
          </p:nvGrpSpPr>
          <p:grpSpPr>
            <a:xfrm>
              <a:off x="104814" y="3614671"/>
              <a:ext cx="1139708" cy="158160"/>
              <a:chOff x="105966" y="3395598"/>
              <a:chExt cx="1139708" cy="158160"/>
            </a:xfrm>
          </p:grpSpPr>
          <p:sp>
            <p:nvSpPr>
              <p:cNvPr id="141" name="Oval 140">
                <a:extLst>
                  <a:ext uri="{FF2B5EF4-FFF2-40B4-BE49-F238E27FC236}">
                    <a16:creationId xmlns:a16="http://schemas.microsoft.com/office/drawing/2014/main" id="{514497E3-4B68-4DEA-AAC9-7A69CEA5E52D}"/>
                  </a:ext>
                </a:extLst>
              </p:cNvPr>
              <p:cNvSpPr/>
              <p:nvPr/>
            </p:nvSpPr>
            <p:spPr>
              <a:xfrm>
                <a:off x="1092122" y="3400206"/>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42" name="Oval 141">
                <a:extLst>
                  <a:ext uri="{FF2B5EF4-FFF2-40B4-BE49-F238E27FC236}">
                    <a16:creationId xmlns:a16="http://schemas.microsoft.com/office/drawing/2014/main" id="{521A3BD0-0045-4AD7-B558-97F56AB6A96F}"/>
                  </a:ext>
                </a:extLst>
              </p:cNvPr>
              <p:cNvSpPr/>
              <p:nvPr/>
            </p:nvSpPr>
            <p:spPr>
              <a:xfrm>
                <a:off x="845583" y="3399054"/>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43" name="Oval 142">
                <a:extLst>
                  <a:ext uri="{FF2B5EF4-FFF2-40B4-BE49-F238E27FC236}">
                    <a16:creationId xmlns:a16="http://schemas.microsoft.com/office/drawing/2014/main" id="{C7A61397-2A1D-41BF-BD57-55FAA49356A8}"/>
                  </a:ext>
                </a:extLst>
              </p:cNvPr>
              <p:cNvSpPr/>
              <p:nvPr/>
            </p:nvSpPr>
            <p:spPr>
              <a:xfrm>
                <a:off x="599044" y="3397902"/>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44" name="Oval 143">
                <a:extLst>
                  <a:ext uri="{FF2B5EF4-FFF2-40B4-BE49-F238E27FC236}">
                    <a16:creationId xmlns:a16="http://schemas.microsoft.com/office/drawing/2014/main" id="{D7E560A5-B7C0-416F-8D0C-87E65CFBF4E2}"/>
                  </a:ext>
                </a:extLst>
              </p:cNvPr>
              <p:cNvSpPr/>
              <p:nvPr/>
            </p:nvSpPr>
            <p:spPr>
              <a:xfrm>
                <a:off x="352505" y="3396750"/>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45" name="Oval 144">
                <a:extLst>
                  <a:ext uri="{FF2B5EF4-FFF2-40B4-BE49-F238E27FC236}">
                    <a16:creationId xmlns:a16="http://schemas.microsoft.com/office/drawing/2014/main" id="{8434B764-8481-4E81-A912-5D8CD35C9511}"/>
                  </a:ext>
                </a:extLst>
              </p:cNvPr>
              <p:cNvSpPr/>
              <p:nvPr/>
            </p:nvSpPr>
            <p:spPr>
              <a:xfrm>
                <a:off x="105966" y="3395598"/>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grpSp>
        <p:grpSp>
          <p:nvGrpSpPr>
            <p:cNvPr id="134" name="Group 133">
              <a:extLst>
                <a:ext uri="{FF2B5EF4-FFF2-40B4-BE49-F238E27FC236}">
                  <a16:creationId xmlns:a16="http://schemas.microsoft.com/office/drawing/2014/main" id="{3A29B6C2-80E1-4E15-864A-FAF403F097FA}"/>
                </a:ext>
              </a:extLst>
            </p:cNvPr>
            <p:cNvGrpSpPr/>
            <p:nvPr/>
          </p:nvGrpSpPr>
          <p:grpSpPr>
            <a:xfrm>
              <a:off x="103662" y="3833744"/>
              <a:ext cx="1139708" cy="158160"/>
              <a:chOff x="105966" y="3395598"/>
              <a:chExt cx="1139708" cy="158160"/>
            </a:xfrm>
          </p:grpSpPr>
          <p:sp>
            <p:nvSpPr>
              <p:cNvPr id="135" name="Oval 134">
                <a:extLst>
                  <a:ext uri="{FF2B5EF4-FFF2-40B4-BE49-F238E27FC236}">
                    <a16:creationId xmlns:a16="http://schemas.microsoft.com/office/drawing/2014/main" id="{21E01F58-7AC8-44C8-9E56-BABEFAFEC53F}"/>
                  </a:ext>
                </a:extLst>
              </p:cNvPr>
              <p:cNvSpPr/>
              <p:nvPr/>
            </p:nvSpPr>
            <p:spPr>
              <a:xfrm>
                <a:off x="1092122" y="3400206"/>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36" name="Oval 135">
                <a:extLst>
                  <a:ext uri="{FF2B5EF4-FFF2-40B4-BE49-F238E27FC236}">
                    <a16:creationId xmlns:a16="http://schemas.microsoft.com/office/drawing/2014/main" id="{E0D457B2-0EC1-4474-8C7A-2DF940A04114}"/>
                  </a:ext>
                </a:extLst>
              </p:cNvPr>
              <p:cNvSpPr/>
              <p:nvPr/>
            </p:nvSpPr>
            <p:spPr>
              <a:xfrm>
                <a:off x="845583" y="3399054"/>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37" name="Oval 136">
                <a:extLst>
                  <a:ext uri="{FF2B5EF4-FFF2-40B4-BE49-F238E27FC236}">
                    <a16:creationId xmlns:a16="http://schemas.microsoft.com/office/drawing/2014/main" id="{90443288-53C2-413E-B3E8-6D5D378BD7B7}"/>
                  </a:ext>
                </a:extLst>
              </p:cNvPr>
              <p:cNvSpPr/>
              <p:nvPr/>
            </p:nvSpPr>
            <p:spPr>
              <a:xfrm>
                <a:off x="599044" y="3397902"/>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38" name="Oval 137">
                <a:extLst>
                  <a:ext uri="{FF2B5EF4-FFF2-40B4-BE49-F238E27FC236}">
                    <a16:creationId xmlns:a16="http://schemas.microsoft.com/office/drawing/2014/main" id="{F4AE3A21-C59F-4F4D-AABB-0F22301E5A6F}"/>
                  </a:ext>
                </a:extLst>
              </p:cNvPr>
              <p:cNvSpPr/>
              <p:nvPr/>
            </p:nvSpPr>
            <p:spPr>
              <a:xfrm>
                <a:off x="352505" y="3396750"/>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40" name="Oval 139">
                <a:extLst>
                  <a:ext uri="{FF2B5EF4-FFF2-40B4-BE49-F238E27FC236}">
                    <a16:creationId xmlns:a16="http://schemas.microsoft.com/office/drawing/2014/main" id="{95554C4A-03C5-47A2-B7EC-F8F649AB5912}"/>
                  </a:ext>
                </a:extLst>
              </p:cNvPr>
              <p:cNvSpPr/>
              <p:nvPr/>
            </p:nvSpPr>
            <p:spPr>
              <a:xfrm>
                <a:off x="105966" y="3395598"/>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grpSp>
      </p:grpSp>
      <p:grpSp>
        <p:nvGrpSpPr>
          <p:cNvPr id="9" name="Group 8">
            <a:extLst>
              <a:ext uri="{FF2B5EF4-FFF2-40B4-BE49-F238E27FC236}">
                <a16:creationId xmlns:a16="http://schemas.microsoft.com/office/drawing/2014/main" id="{349E0261-0618-4BB2-AECA-3927C88EF58D}"/>
              </a:ext>
            </a:extLst>
          </p:cNvPr>
          <p:cNvGrpSpPr/>
          <p:nvPr/>
        </p:nvGrpSpPr>
        <p:grpSpPr>
          <a:xfrm>
            <a:off x="1927570" y="2752172"/>
            <a:ext cx="4852304" cy="1565620"/>
            <a:chOff x="2284568" y="3231962"/>
            <a:chExt cx="4497011" cy="1450983"/>
          </a:xfrm>
        </p:grpSpPr>
        <p:grpSp>
          <p:nvGrpSpPr>
            <p:cNvPr id="5" name="Group 4">
              <a:extLst>
                <a:ext uri="{FF2B5EF4-FFF2-40B4-BE49-F238E27FC236}">
                  <a16:creationId xmlns:a16="http://schemas.microsoft.com/office/drawing/2014/main" id="{90D20454-E8B7-460B-94A5-92029FD0CB10}"/>
                </a:ext>
              </a:extLst>
            </p:cNvPr>
            <p:cNvGrpSpPr/>
            <p:nvPr/>
          </p:nvGrpSpPr>
          <p:grpSpPr>
            <a:xfrm>
              <a:off x="2284568" y="3231962"/>
              <a:ext cx="4497011" cy="1450983"/>
              <a:chOff x="-101877" y="1073555"/>
              <a:chExt cx="4497011" cy="1450983"/>
            </a:xfrm>
          </p:grpSpPr>
          <p:sp>
            <p:nvSpPr>
              <p:cNvPr id="153" name="Subtitle 2">
                <a:extLst>
                  <a:ext uri="{FF2B5EF4-FFF2-40B4-BE49-F238E27FC236}">
                    <a16:creationId xmlns:a16="http://schemas.microsoft.com/office/drawing/2014/main" id="{044F8479-6A7A-4A1C-A778-5687AB3B275C}"/>
                  </a:ext>
                </a:extLst>
              </p:cNvPr>
              <p:cNvSpPr/>
              <p:nvPr/>
            </p:nvSpPr>
            <p:spPr>
              <a:xfrm>
                <a:off x="-101877" y="1073555"/>
                <a:ext cx="3732563" cy="388595"/>
              </a:xfrm>
              <a:prstGeom prst="rect">
                <a:avLst/>
              </a:prstGeom>
              <a:noFill/>
              <a:ln cap="flat">
                <a:noFill/>
                <a:prstDash val="solid"/>
              </a:ln>
            </p:spPr>
            <p:txBody>
              <a:bodyPr vert="horz" wrap="square" lIns="84406" tIns="42203" rIns="84406" bIns="42203" anchor="t" anchorCtr="0" compatLnSpc="0">
                <a:spAutoFit/>
              </a:bodyPr>
              <a:lstStyle/>
              <a:p>
                <a:pPr algn="r" defTabSz="432492" rtl="1" fontAlgn="base"/>
                <a:r>
                  <a:rPr lang="ar-DZ" sz="1133" b="1" dirty="0">
                    <a:solidFill>
                      <a:prstClr val="black"/>
                    </a:solidFill>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defTabSz="432492" rtl="1" fontAlgn="base">
                  <a:buFont typeface="Arial" panose="020B0604020202020204" pitchFamily="34" charset="0"/>
                  <a:buChar char="•"/>
                </a:pPr>
                <a:r>
                  <a:rPr lang="ar-DZ" sz="1133" dirty="0">
                    <a:solidFill>
                      <a:prstClr val="black"/>
                    </a:solidFill>
                    <a:latin typeface="Mothanna" panose="02000503000000000000" pitchFamily="2" charset="-78"/>
                    <a:cs typeface="Mothanna" panose="02000503000000000000" pitchFamily="2" charset="-78"/>
                  </a:rPr>
                  <a:t>الشعبة أو مجال التخصص</a:t>
                </a:r>
                <a:endParaRPr lang="fr-FR" sz="1133" dirty="0">
                  <a:solidFill>
                    <a:prstClr val="black"/>
                  </a:solidFill>
                  <a:latin typeface="Mothanna" panose="02000503000000000000" pitchFamily="2" charset="-78"/>
                  <a:cs typeface="Mothanna" panose="02000503000000000000" pitchFamily="2" charset="-78"/>
                </a:endParaRPr>
              </a:p>
            </p:txBody>
          </p:sp>
          <p:sp>
            <p:nvSpPr>
              <p:cNvPr id="4" name="Rectangle: Rounded Corners 3">
                <a:extLst>
                  <a:ext uri="{FF2B5EF4-FFF2-40B4-BE49-F238E27FC236}">
                    <a16:creationId xmlns:a16="http://schemas.microsoft.com/office/drawing/2014/main" id="{1CFE660E-7741-40F1-A6F2-FFBE659B047A}"/>
                  </a:ext>
                </a:extLst>
              </p:cNvPr>
              <p:cNvSpPr/>
              <p:nvPr/>
            </p:nvSpPr>
            <p:spPr>
              <a:xfrm>
                <a:off x="3861387" y="1166432"/>
                <a:ext cx="528723" cy="324000"/>
              </a:xfrm>
              <a:prstGeom prst="roundRect">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r>
                  <a:rPr lang="fr-MA" sz="971" b="1" i="1" dirty="0">
                    <a:solidFill>
                      <a:prstClr val="white"/>
                    </a:solidFill>
                    <a:latin typeface="Calibri"/>
                  </a:rPr>
                  <a:t>2014</a:t>
                </a:r>
              </a:p>
              <a:p>
                <a:pPr algn="ctr" defTabSz="432492"/>
                <a:r>
                  <a:rPr lang="fr-MA" sz="971" b="1" i="1" dirty="0">
                    <a:solidFill>
                      <a:prstClr val="white"/>
                    </a:solidFill>
                    <a:latin typeface="Calibri"/>
                  </a:rPr>
                  <a:t>2015</a:t>
                </a:r>
              </a:p>
            </p:txBody>
          </p:sp>
          <p:sp>
            <p:nvSpPr>
              <p:cNvPr id="159" name="Rectangle: Rounded Corners 158">
                <a:extLst>
                  <a:ext uri="{FF2B5EF4-FFF2-40B4-BE49-F238E27FC236}">
                    <a16:creationId xmlns:a16="http://schemas.microsoft.com/office/drawing/2014/main" id="{DD7015CA-6118-42D1-834D-90CFFB76A9D4}"/>
                  </a:ext>
                </a:extLst>
              </p:cNvPr>
              <p:cNvSpPr/>
              <p:nvPr/>
            </p:nvSpPr>
            <p:spPr>
              <a:xfrm>
                <a:off x="3863899" y="1683485"/>
                <a:ext cx="528723" cy="324000"/>
              </a:xfrm>
              <a:prstGeom prst="roundRect">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r>
                  <a:rPr lang="fr-MA" sz="971" b="1" i="1" dirty="0">
                    <a:solidFill>
                      <a:prstClr val="white"/>
                    </a:solidFill>
                    <a:latin typeface="Calibri"/>
                  </a:rPr>
                  <a:t>2014</a:t>
                </a:r>
              </a:p>
              <a:p>
                <a:pPr algn="ctr" defTabSz="432492"/>
                <a:r>
                  <a:rPr lang="fr-MA" sz="971" b="1" i="1" dirty="0">
                    <a:solidFill>
                      <a:prstClr val="white"/>
                    </a:solidFill>
                    <a:latin typeface="Calibri"/>
                  </a:rPr>
                  <a:t>2015</a:t>
                </a:r>
              </a:p>
            </p:txBody>
          </p:sp>
          <p:sp>
            <p:nvSpPr>
              <p:cNvPr id="160" name="Rectangle: Rounded Corners 159">
                <a:extLst>
                  <a:ext uri="{FF2B5EF4-FFF2-40B4-BE49-F238E27FC236}">
                    <a16:creationId xmlns:a16="http://schemas.microsoft.com/office/drawing/2014/main" id="{9684AABA-0B6E-4DCC-B1DC-0C283C5EFEC2}"/>
                  </a:ext>
                </a:extLst>
              </p:cNvPr>
              <p:cNvSpPr/>
              <p:nvPr/>
            </p:nvSpPr>
            <p:spPr>
              <a:xfrm>
                <a:off x="3866411" y="2200538"/>
                <a:ext cx="528723" cy="324000"/>
              </a:xfrm>
              <a:prstGeom prst="roundRect">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r>
                  <a:rPr lang="fr-MA" sz="971" b="1" i="1" dirty="0">
                    <a:solidFill>
                      <a:prstClr val="white"/>
                    </a:solidFill>
                    <a:latin typeface="Calibri"/>
                  </a:rPr>
                  <a:t>2014</a:t>
                </a:r>
              </a:p>
              <a:p>
                <a:pPr algn="ctr" defTabSz="432492"/>
                <a:r>
                  <a:rPr lang="fr-MA" sz="971" b="1" i="1" dirty="0">
                    <a:solidFill>
                      <a:prstClr val="white"/>
                    </a:solidFill>
                    <a:latin typeface="Calibri"/>
                  </a:rPr>
                  <a:t>2015</a:t>
                </a:r>
              </a:p>
            </p:txBody>
          </p:sp>
        </p:grpSp>
        <p:sp>
          <p:nvSpPr>
            <p:cNvPr id="166" name="Subtitle 2">
              <a:extLst>
                <a:ext uri="{FF2B5EF4-FFF2-40B4-BE49-F238E27FC236}">
                  <a16:creationId xmlns:a16="http://schemas.microsoft.com/office/drawing/2014/main" id="{39C2E0BA-012E-47E9-9F12-226437E117AE}"/>
                </a:ext>
              </a:extLst>
            </p:cNvPr>
            <p:cNvSpPr/>
            <p:nvPr/>
          </p:nvSpPr>
          <p:spPr>
            <a:xfrm>
              <a:off x="2291384" y="3752994"/>
              <a:ext cx="3732564" cy="388594"/>
            </a:xfrm>
            <a:prstGeom prst="rect">
              <a:avLst/>
            </a:prstGeom>
            <a:noFill/>
            <a:ln cap="flat">
              <a:noFill/>
              <a:prstDash val="solid"/>
            </a:ln>
          </p:spPr>
          <p:txBody>
            <a:bodyPr vert="horz" wrap="square" lIns="84406" tIns="42203" rIns="84406" bIns="42203" anchor="t" anchorCtr="0" compatLnSpc="0">
              <a:spAutoFit/>
            </a:bodyPr>
            <a:lstStyle/>
            <a:p>
              <a:pPr algn="r" defTabSz="432492" rtl="1" fontAlgn="base"/>
              <a:r>
                <a:rPr lang="ar-DZ" sz="1133" b="1" dirty="0">
                  <a:solidFill>
                    <a:prstClr val="black"/>
                  </a:solidFill>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defTabSz="432492" rtl="1" fontAlgn="base">
                <a:buFont typeface="Arial" panose="020B0604020202020204" pitchFamily="34" charset="0"/>
                <a:buChar char="•"/>
              </a:pPr>
              <a:r>
                <a:rPr lang="ar-DZ" sz="1133" dirty="0">
                  <a:solidFill>
                    <a:prstClr val="black"/>
                  </a:solidFill>
                  <a:latin typeface="Mothanna" panose="02000503000000000000" pitchFamily="2" charset="-78"/>
                  <a:cs typeface="Mothanna" panose="02000503000000000000" pitchFamily="2" charset="-78"/>
                </a:rPr>
                <a:t>الشعبة أو مجال التخصص</a:t>
              </a:r>
              <a:endParaRPr lang="fr-FR" sz="1133" dirty="0">
                <a:solidFill>
                  <a:prstClr val="black"/>
                </a:solidFill>
                <a:latin typeface="Mothanna" panose="02000503000000000000" pitchFamily="2" charset="-78"/>
                <a:cs typeface="Mothanna" panose="02000503000000000000" pitchFamily="2" charset="-78"/>
              </a:endParaRPr>
            </a:p>
          </p:txBody>
        </p:sp>
        <p:sp>
          <p:nvSpPr>
            <p:cNvPr id="169" name="Subtitle 2">
              <a:extLst>
                <a:ext uri="{FF2B5EF4-FFF2-40B4-BE49-F238E27FC236}">
                  <a16:creationId xmlns:a16="http://schemas.microsoft.com/office/drawing/2014/main" id="{EEEF0EBC-EB0F-408A-B1DA-C42EFCBDDE6A}"/>
                </a:ext>
              </a:extLst>
            </p:cNvPr>
            <p:cNvSpPr/>
            <p:nvPr/>
          </p:nvSpPr>
          <p:spPr>
            <a:xfrm>
              <a:off x="2298200" y="4274026"/>
              <a:ext cx="3732564" cy="388594"/>
            </a:xfrm>
            <a:prstGeom prst="rect">
              <a:avLst/>
            </a:prstGeom>
            <a:noFill/>
            <a:ln cap="flat">
              <a:noFill/>
              <a:prstDash val="solid"/>
            </a:ln>
          </p:spPr>
          <p:txBody>
            <a:bodyPr vert="horz" wrap="square" lIns="84406" tIns="42203" rIns="84406" bIns="42203" anchor="t" anchorCtr="0" compatLnSpc="0">
              <a:spAutoFit/>
            </a:bodyPr>
            <a:lstStyle/>
            <a:p>
              <a:pPr algn="r" defTabSz="432492" rtl="1" fontAlgn="base"/>
              <a:r>
                <a:rPr lang="ar-DZ" sz="1133" b="1" dirty="0">
                  <a:solidFill>
                    <a:prstClr val="black"/>
                  </a:solidFill>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defTabSz="432492" rtl="1" fontAlgn="base">
                <a:buFont typeface="Arial" panose="020B0604020202020204" pitchFamily="34" charset="0"/>
                <a:buChar char="•"/>
              </a:pPr>
              <a:r>
                <a:rPr lang="ar-DZ" sz="1133" dirty="0">
                  <a:solidFill>
                    <a:prstClr val="black"/>
                  </a:solidFill>
                  <a:latin typeface="Mothanna" panose="02000503000000000000" pitchFamily="2" charset="-78"/>
                  <a:cs typeface="Mothanna" panose="02000503000000000000" pitchFamily="2" charset="-78"/>
                </a:rPr>
                <a:t>الشعبة أو مجال التخصص</a:t>
              </a:r>
              <a:endParaRPr lang="fr-FR" sz="1133" dirty="0">
                <a:solidFill>
                  <a:prstClr val="black"/>
                </a:solidFill>
                <a:latin typeface="Mothanna" panose="02000503000000000000" pitchFamily="2" charset="-78"/>
                <a:cs typeface="Mothanna" panose="02000503000000000000" pitchFamily="2" charset="-78"/>
              </a:endParaRPr>
            </a:p>
          </p:txBody>
        </p:sp>
      </p:grpSp>
      <p:grpSp>
        <p:nvGrpSpPr>
          <p:cNvPr id="8" name="Group 7">
            <a:extLst>
              <a:ext uri="{FF2B5EF4-FFF2-40B4-BE49-F238E27FC236}">
                <a16:creationId xmlns:a16="http://schemas.microsoft.com/office/drawing/2014/main" id="{56C6FD18-D999-4D6B-94B7-E892EA4375F0}"/>
              </a:ext>
            </a:extLst>
          </p:cNvPr>
          <p:cNvGrpSpPr/>
          <p:nvPr/>
        </p:nvGrpSpPr>
        <p:grpSpPr>
          <a:xfrm>
            <a:off x="1892025" y="5085822"/>
            <a:ext cx="4971972" cy="1639175"/>
            <a:chOff x="-2237705" y="6600311"/>
            <a:chExt cx="5563444" cy="1519152"/>
          </a:xfrm>
        </p:grpSpPr>
        <p:sp>
          <p:nvSpPr>
            <p:cNvPr id="154" name="Subtitle 2">
              <a:extLst>
                <a:ext uri="{FF2B5EF4-FFF2-40B4-BE49-F238E27FC236}">
                  <a16:creationId xmlns:a16="http://schemas.microsoft.com/office/drawing/2014/main" id="{2A72ECC7-7D2B-4C9A-A26C-B77C8866DB20}"/>
                </a:ext>
              </a:extLst>
            </p:cNvPr>
            <p:cNvSpPr/>
            <p:nvPr/>
          </p:nvSpPr>
          <p:spPr>
            <a:xfrm>
              <a:off x="-2237705" y="6600311"/>
              <a:ext cx="5563444" cy="865103"/>
            </a:xfrm>
            <a:prstGeom prst="rect">
              <a:avLst/>
            </a:prstGeom>
            <a:noFill/>
            <a:ln cap="flat">
              <a:noFill/>
              <a:prstDash val="solid"/>
            </a:ln>
          </p:spPr>
          <p:txBody>
            <a:bodyPr vert="horz" wrap="square" lIns="84406" tIns="42203" rIns="84406" bIns="42203" anchor="t" anchorCtr="0" compatLnSpc="0">
              <a:normAutofit/>
            </a:bodyPr>
            <a:lstStyle/>
            <a:p>
              <a:pPr marL="184995" indent="-184995" algn="r" defTabSz="432492" rtl="1">
                <a:buFont typeface="Wingdings" panose="05000000000000000000" pitchFamily="2" charset="2"/>
                <a:buChar char="§"/>
              </a:pPr>
              <a:r>
                <a:rPr lang="fr-FR"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a:t>
              </a:r>
              <a:r>
                <a:rPr lang="ar-MA"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إسم الشركة</a:t>
              </a:r>
              <a:r>
                <a:rPr lang="fr-MA" sz="1108" b="1" dirty="0">
                  <a:solidFill>
                    <a:prstClr val="black"/>
                  </a:solidFill>
                  <a:latin typeface="Calibri"/>
                  <a:ea typeface="Times New Roman" panose="02020603050405020304" pitchFamily="18" charset="0"/>
                  <a:cs typeface="Mothanna" panose="02000503000000000000" pitchFamily="2" charset="-78"/>
                </a:rPr>
                <a:t> </a:t>
              </a:r>
              <a:r>
                <a:rPr lang="fr-MA" sz="1108" dirty="0">
                  <a:solidFill>
                    <a:prstClr val="black"/>
                  </a:solidFill>
                  <a:latin typeface="Calibri"/>
                  <a:ea typeface="Times New Roman" panose="02020603050405020304" pitchFamily="18" charset="0"/>
                  <a:cs typeface="Mothanna" panose="02000503000000000000" pitchFamily="2" charset="-78"/>
                </a:rPr>
                <a:t>/</a:t>
              </a:r>
              <a:r>
                <a:rPr lang="fr-MA" sz="1108" b="1" dirty="0">
                  <a:solidFill>
                    <a:prstClr val="black"/>
                  </a:solidFill>
                  <a:latin typeface="Calibri"/>
                  <a:ea typeface="Times New Roman" panose="02020603050405020304" pitchFamily="18" charset="0"/>
                  <a:cs typeface="Mothanna" panose="02000503000000000000" pitchFamily="2" charset="-78"/>
                </a:rPr>
                <a:t> </a:t>
              </a:r>
              <a:r>
                <a:rPr lang="ar-MA"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08" b="1" dirty="0">
                <a:solidFill>
                  <a:prstClr val="black"/>
                </a:solidFill>
                <a:latin typeface="Mothanna" panose="02000503000000000000" pitchFamily="2" charset="-78"/>
                <a:ea typeface="Tahoma" panose="020B0604030504040204" pitchFamily="34" charset="0"/>
                <a:cs typeface="Mothanna" panose="02000503000000000000" pitchFamily="2" charset="-78"/>
              </a:endParaRPr>
            </a:p>
            <a:p>
              <a:pPr algn="r" defTabSz="432492" rtl="1"/>
              <a:r>
                <a:rPr lang="ar-MA" sz="1108" dirty="0">
                  <a:solidFill>
                    <a:prstClr val="black"/>
                  </a:solidFill>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defTabSz="432492" rtl="1"/>
              <a:r>
                <a:rPr lang="ar-MA" sz="1015"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defTabSz="432492" rtl="1"/>
              <a:r>
                <a:rPr lang="ar-MA" sz="1015"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solidFill>
                  <a:prstClr val="black"/>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172" name="Subtitle 2">
              <a:extLst>
                <a:ext uri="{FF2B5EF4-FFF2-40B4-BE49-F238E27FC236}">
                  <a16:creationId xmlns:a16="http://schemas.microsoft.com/office/drawing/2014/main" id="{98322C6F-CFBD-4B9A-A723-909C900BA292}"/>
                </a:ext>
              </a:extLst>
            </p:cNvPr>
            <p:cNvSpPr/>
            <p:nvPr/>
          </p:nvSpPr>
          <p:spPr>
            <a:xfrm>
              <a:off x="-2198275" y="7450917"/>
              <a:ext cx="5524014" cy="668546"/>
            </a:xfrm>
            <a:prstGeom prst="rect">
              <a:avLst/>
            </a:prstGeom>
            <a:noFill/>
            <a:ln cap="flat">
              <a:noFill/>
              <a:prstDash val="solid"/>
            </a:ln>
          </p:spPr>
          <p:txBody>
            <a:bodyPr vert="horz" wrap="square" lIns="84406" tIns="42203" rIns="84406" bIns="42203" anchor="t" anchorCtr="0" compatLnSpc="0">
              <a:spAutoFit/>
            </a:bodyPr>
            <a:lstStyle/>
            <a:p>
              <a:pPr marL="184995" indent="-184995" algn="r" defTabSz="432492" rtl="1">
                <a:buFont typeface="Wingdings" panose="05000000000000000000" pitchFamily="2" charset="2"/>
                <a:buChar char="§"/>
              </a:pPr>
              <a:r>
                <a:rPr lang="fr-FR"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a:t>
              </a:r>
              <a:r>
                <a:rPr lang="ar-MA"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إسم الشركة</a:t>
              </a:r>
              <a:r>
                <a:rPr lang="fr-MA" sz="1108" b="1" dirty="0">
                  <a:solidFill>
                    <a:prstClr val="black"/>
                  </a:solidFill>
                  <a:latin typeface="Calibri"/>
                  <a:ea typeface="Times New Roman" panose="02020603050405020304" pitchFamily="18" charset="0"/>
                  <a:cs typeface="Mothanna" panose="02000503000000000000" pitchFamily="2" charset="-78"/>
                </a:rPr>
                <a:t> </a:t>
              </a:r>
              <a:r>
                <a:rPr lang="fr-MA" sz="1108" dirty="0">
                  <a:solidFill>
                    <a:prstClr val="black"/>
                  </a:solidFill>
                  <a:latin typeface="Calibri"/>
                  <a:ea typeface="Times New Roman" panose="02020603050405020304" pitchFamily="18" charset="0"/>
                  <a:cs typeface="Mothanna" panose="02000503000000000000" pitchFamily="2" charset="-78"/>
                </a:rPr>
                <a:t>/</a:t>
              </a:r>
              <a:r>
                <a:rPr lang="fr-MA" sz="1108" b="1" dirty="0">
                  <a:solidFill>
                    <a:prstClr val="black"/>
                  </a:solidFill>
                  <a:latin typeface="Calibri"/>
                  <a:ea typeface="Times New Roman" panose="02020603050405020304" pitchFamily="18" charset="0"/>
                  <a:cs typeface="Mothanna" panose="02000503000000000000" pitchFamily="2" charset="-78"/>
                </a:rPr>
                <a:t> </a:t>
              </a:r>
              <a:r>
                <a:rPr lang="ar-MA"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08" b="1" dirty="0">
                <a:solidFill>
                  <a:prstClr val="black"/>
                </a:solidFill>
                <a:latin typeface="Mothanna" panose="02000503000000000000" pitchFamily="2" charset="-78"/>
                <a:ea typeface="Tahoma" panose="020B0604030504040204" pitchFamily="34" charset="0"/>
                <a:cs typeface="Mothanna" panose="02000503000000000000" pitchFamily="2" charset="-78"/>
              </a:endParaRPr>
            </a:p>
            <a:p>
              <a:pPr algn="r" defTabSz="432492" rtl="1"/>
              <a:r>
                <a:rPr lang="ar-MA" sz="1108" dirty="0">
                  <a:solidFill>
                    <a:prstClr val="black"/>
                  </a:solidFill>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defTabSz="432492" rtl="1"/>
              <a:r>
                <a:rPr lang="ar-MA" sz="1015"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defTabSz="432492" rtl="1"/>
              <a:r>
                <a:rPr lang="ar-MA" sz="1015"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solidFill>
                  <a:prstClr val="black"/>
                </a:solidFill>
                <a:latin typeface="Mothanna" panose="02000503000000000000" pitchFamily="2" charset="-78"/>
                <a:ea typeface="Times New Roman" panose="02020603050405020304" pitchFamily="18" charset="0"/>
                <a:cs typeface="Mothanna" panose="02000503000000000000" pitchFamily="2" charset="-78"/>
              </a:endParaRPr>
            </a:p>
          </p:txBody>
        </p:sp>
      </p:grpSp>
      <p:pic>
        <p:nvPicPr>
          <p:cNvPr id="151" name="Picture 150">
            <a:extLst>
              <a:ext uri="{FF2B5EF4-FFF2-40B4-BE49-F238E27FC236}">
                <a16:creationId xmlns:a16="http://schemas.microsoft.com/office/drawing/2014/main" id="{4BFEDDF6-B2D8-49D3-A651-83DB3F33BAAE}"/>
              </a:ext>
            </a:extLst>
          </p:cNvPr>
          <p:cNvPicPr>
            <a:picLocks noChangeAspect="1"/>
          </p:cNvPicPr>
          <p:nvPr/>
        </p:nvPicPr>
        <p:blipFill>
          <a:blip r:embed="rId4"/>
          <a:srcRect/>
          <a:stretch/>
        </p:blipFill>
        <p:spPr>
          <a:xfrm>
            <a:off x="5560516" y="208152"/>
            <a:ext cx="1637039" cy="1637039"/>
          </a:xfrm>
          <a:prstGeom prst="roundRect">
            <a:avLst/>
          </a:prstGeom>
          <a:solidFill>
            <a:schemeClr val="bg1"/>
          </a:solidFill>
          <a:ln w="50800" cmpd="sng">
            <a:solidFill>
              <a:srgbClr val="2A7FA0"/>
            </a:solidFill>
            <a:prstDash val="solid"/>
          </a:ln>
        </p:spPr>
      </p:pic>
      <p:sp>
        <p:nvSpPr>
          <p:cNvPr id="161" name="Rectangle: Rounded Corners 160">
            <a:extLst>
              <a:ext uri="{FF2B5EF4-FFF2-40B4-BE49-F238E27FC236}">
                <a16:creationId xmlns:a16="http://schemas.microsoft.com/office/drawing/2014/main" id="{F8839A38-629F-4B73-A282-38DBD1D81A56}"/>
              </a:ext>
            </a:extLst>
          </p:cNvPr>
          <p:cNvSpPr/>
          <p:nvPr/>
        </p:nvSpPr>
        <p:spPr>
          <a:xfrm rot="16200000">
            <a:off x="756076" y="926682"/>
            <a:ext cx="1550843" cy="321010"/>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defTabSz="432492" rtl="1">
              <a:lnSpc>
                <a:spcPct val="107000"/>
              </a:lnSpc>
              <a:spcAft>
                <a:spcPts val="738"/>
              </a:spcAft>
            </a:pPr>
            <a:r>
              <a:rPr lang="ar-MA" sz="1295" b="1" dirty="0">
                <a:solidFill>
                  <a:prstClr val="white"/>
                </a:solidFill>
                <a:latin typeface="Mothanna" panose="02000503000000000000" pitchFamily="2" charset="-78"/>
                <a:ea typeface="Times New Roman" panose="02020603050405020304" pitchFamily="18" charset="0"/>
                <a:cs typeface="Mothanna" panose="02000503000000000000" pitchFamily="2" charset="-78"/>
              </a:rPr>
              <a:t>مصـمم جرافيـــك</a:t>
            </a:r>
            <a:endParaRPr lang="fr-FR" sz="1295" dirty="0">
              <a:solidFill>
                <a:prstClr val="white"/>
              </a:solidFill>
              <a:latin typeface="Mothanna" panose="02000503000000000000" pitchFamily="2" charset="-78"/>
              <a:ea typeface="Times New Roman" panose="02020603050405020304" pitchFamily="18" charset="0"/>
              <a:cs typeface="Mothanna" panose="02000503000000000000" pitchFamily="2" charset="-78"/>
            </a:endParaRPr>
          </a:p>
        </p:txBody>
      </p:sp>
    </p:spTree>
    <p:extLst>
      <p:ext uri="{BB962C8B-B14F-4D97-AF65-F5344CB8AC3E}">
        <p14:creationId xmlns:p14="http://schemas.microsoft.com/office/powerpoint/2010/main" val="1923221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344DE059-3716-4E77-941A-F748932B21E3}"/>
              </a:ext>
            </a:extLst>
          </p:cNvPr>
          <p:cNvSpPr/>
          <p:nvPr/>
        </p:nvSpPr>
        <p:spPr>
          <a:xfrm>
            <a:off x="81512" y="9146767"/>
            <a:ext cx="7399826" cy="1548694"/>
          </a:xfrm>
          <a:prstGeom prst="rect">
            <a:avLst/>
          </a:prstGeom>
          <a:solidFill>
            <a:srgbClr val="4346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64" name="Rectangle 63">
            <a:extLst>
              <a:ext uri="{FF2B5EF4-FFF2-40B4-BE49-F238E27FC236}">
                <a16:creationId xmlns:a16="http://schemas.microsoft.com/office/drawing/2014/main" id="{FB5B7157-35F3-41D3-975E-20850DC8A444}"/>
              </a:ext>
            </a:extLst>
          </p:cNvPr>
          <p:cNvSpPr/>
          <p:nvPr/>
        </p:nvSpPr>
        <p:spPr>
          <a:xfrm>
            <a:off x="70428" y="3515859"/>
            <a:ext cx="7410911" cy="3346766"/>
          </a:xfrm>
          <a:prstGeom prst="rect">
            <a:avLst/>
          </a:prstGeom>
          <a:solidFill>
            <a:srgbClr val="2B7D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63" name="Rectangle 62">
            <a:extLst>
              <a:ext uri="{FF2B5EF4-FFF2-40B4-BE49-F238E27FC236}">
                <a16:creationId xmlns:a16="http://schemas.microsoft.com/office/drawing/2014/main" id="{AFA926D0-AD0A-4D1F-BAF7-4DDBCCC42DC5}"/>
              </a:ext>
            </a:extLst>
          </p:cNvPr>
          <p:cNvSpPr/>
          <p:nvPr/>
        </p:nvSpPr>
        <p:spPr>
          <a:xfrm>
            <a:off x="68179" y="962821"/>
            <a:ext cx="4487330" cy="2563520"/>
          </a:xfrm>
          <a:prstGeom prst="rect">
            <a:avLst/>
          </a:prstGeom>
          <a:solidFill>
            <a:srgbClr val="4346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dirty="0">
              <a:solidFill>
                <a:prstClr val="white"/>
              </a:solidFill>
              <a:latin typeface="Calibri"/>
            </a:endParaRPr>
          </a:p>
        </p:txBody>
      </p:sp>
      <p:sp>
        <p:nvSpPr>
          <p:cNvPr id="62" name="Rectangle 61">
            <a:extLst>
              <a:ext uri="{FF2B5EF4-FFF2-40B4-BE49-F238E27FC236}">
                <a16:creationId xmlns:a16="http://schemas.microsoft.com/office/drawing/2014/main" id="{B9EA331B-2AAA-4112-ADC8-6FAC8EA32B0A}"/>
              </a:ext>
            </a:extLst>
          </p:cNvPr>
          <p:cNvSpPr/>
          <p:nvPr/>
        </p:nvSpPr>
        <p:spPr>
          <a:xfrm>
            <a:off x="68178" y="-13333"/>
            <a:ext cx="4505064" cy="1010969"/>
          </a:xfrm>
          <a:prstGeom prst="rect">
            <a:avLst/>
          </a:prstGeom>
          <a:solidFill>
            <a:srgbClr val="2B7D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60868" y="1"/>
            <a:ext cx="2920470" cy="3526339"/>
          </a:xfrm>
          <a:prstGeom prst="rect">
            <a:avLst/>
          </a:prstGeom>
          <a:noFill/>
          <a:ln w="31750" cmpd="sng">
            <a:noFill/>
            <a:prstDash val="solid"/>
          </a:ln>
        </p:spPr>
      </p:pic>
      <p:grpSp>
        <p:nvGrpSpPr>
          <p:cNvPr id="10" name="Group 9">
            <a:extLst>
              <a:ext uri="{FF2B5EF4-FFF2-40B4-BE49-F238E27FC236}">
                <a16:creationId xmlns:a16="http://schemas.microsoft.com/office/drawing/2014/main" id="{7137C96F-C0E7-42A7-BE69-3F4A360AE545}"/>
              </a:ext>
            </a:extLst>
          </p:cNvPr>
          <p:cNvGrpSpPr/>
          <p:nvPr/>
        </p:nvGrpSpPr>
        <p:grpSpPr>
          <a:xfrm flipH="1">
            <a:off x="412125" y="7464859"/>
            <a:ext cx="3067941" cy="1505969"/>
            <a:chOff x="-2467388" y="4922652"/>
            <a:chExt cx="2843302" cy="1395700"/>
          </a:xfrm>
        </p:grpSpPr>
        <p:sp>
          <p:nvSpPr>
            <p:cNvPr id="100" name="Rectangle 99">
              <a:extLst>
                <a:ext uri="{FF2B5EF4-FFF2-40B4-BE49-F238E27FC236}">
                  <a16:creationId xmlns:a16="http://schemas.microsoft.com/office/drawing/2014/main" id="{43F65FD3-273E-4A3C-8945-155A51B677D7}"/>
                </a:ext>
              </a:extLst>
            </p:cNvPr>
            <p:cNvSpPr/>
            <p:nvPr/>
          </p:nvSpPr>
          <p:spPr>
            <a:xfrm>
              <a:off x="-2463980" y="4922652"/>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endParaRPr lang="fr-FR" sz="1526" i="1">
                <a:solidFill>
                  <a:prstClr val="white"/>
                </a:solidFill>
                <a:latin typeface="Calibri"/>
              </a:endParaRPr>
            </a:p>
          </p:txBody>
        </p:sp>
        <p:sp>
          <p:nvSpPr>
            <p:cNvPr id="101" name="Rectangle 100">
              <a:extLst>
                <a:ext uri="{FF2B5EF4-FFF2-40B4-BE49-F238E27FC236}">
                  <a16:creationId xmlns:a16="http://schemas.microsoft.com/office/drawing/2014/main" id="{CC67CBF2-A63F-4047-A4CC-C44EB31F221D}"/>
                </a:ext>
              </a:extLst>
            </p:cNvPr>
            <p:cNvSpPr/>
            <p:nvPr/>
          </p:nvSpPr>
          <p:spPr>
            <a:xfrm>
              <a:off x="-2465229" y="4925985"/>
              <a:ext cx="2614720" cy="183672"/>
            </a:xfrm>
            <a:prstGeom prst="rect">
              <a:avLst/>
            </a:prstGeom>
            <a:solidFill>
              <a:srgbClr val="2B7DA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r>
                <a:rPr lang="fr-FR" sz="1014" i="1" dirty="0">
                  <a:solidFill>
                    <a:prstClr val="white"/>
                  </a:solidFill>
                  <a:latin typeface="Calibri"/>
                  <a:ea typeface="Open Sans" panose="020B0606030504020204" pitchFamily="34" charset="0"/>
                  <a:cs typeface="Open Sans" panose="020B0606030504020204" pitchFamily="34" charset="0"/>
                </a:rPr>
                <a:t>MS WORD</a:t>
              </a:r>
            </a:p>
          </p:txBody>
        </p:sp>
        <p:sp>
          <p:nvSpPr>
            <p:cNvPr id="102" name="Rectangle 101">
              <a:extLst>
                <a:ext uri="{FF2B5EF4-FFF2-40B4-BE49-F238E27FC236}">
                  <a16:creationId xmlns:a16="http://schemas.microsoft.com/office/drawing/2014/main" id="{641EE66C-35B6-4E81-8727-FCF128688204}"/>
                </a:ext>
              </a:extLst>
            </p:cNvPr>
            <p:cNvSpPr/>
            <p:nvPr/>
          </p:nvSpPr>
          <p:spPr>
            <a:xfrm>
              <a:off x="-2463980" y="5230397"/>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endParaRPr lang="fr-FR" sz="1526" i="1">
                <a:solidFill>
                  <a:prstClr val="white"/>
                </a:solidFill>
                <a:latin typeface="Calibri"/>
              </a:endParaRPr>
            </a:p>
          </p:txBody>
        </p:sp>
        <p:sp>
          <p:nvSpPr>
            <p:cNvPr id="103" name="Rectangle 102">
              <a:extLst>
                <a:ext uri="{FF2B5EF4-FFF2-40B4-BE49-F238E27FC236}">
                  <a16:creationId xmlns:a16="http://schemas.microsoft.com/office/drawing/2014/main" id="{0D7D001C-082E-4E54-9C35-9075D57CE01F}"/>
                </a:ext>
              </a:extLst>
            </p:cNvPr>
            <p:cNvSpPr/>
            <p:nvPr/>
          </p:nvSpPr>
          <p:spPr>
            <a:xfrm>
              <a:off x="-2465230" y="5234778"/>
              <a:ext cx="2205146" cy="183672"/>
            </a:xfrm>
            <a:prstGeom prst="rect">
              <a:avLst/>
            </a:prstGeom>
            <a:solidFill>
              <a:srgbClr val="2B7DA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r>
                <a:rPr lang="fr-FR" sz="1014" i="1" dirty="0">
                  <a:solidFill>
                    <a:prstClr val="white"/>
                  </a:solidFill>
                  <a:latin typeface="Calibri"/>
                  <a:ea typeface="Open Sans" panose="020B0606030504020204" pitchFamily="34" charset="0"/>
                  <a:cs typeface="Open Sans" panose="020B0606030504020204" pitchFamily="34" charset="0"/>
                </a:rPr>
                <a:t>PHOTOSHOP</a:t>
              </a:r>
            </a:p>
          </p:txBody>
        </p:sp>
        <p:sp>
          <p:nvSpPr>
            <p:cNvPr id="104" name="Rectangle 103">
              <a:extLst>
                <a:ext uri="{FF2B5EF4-FFF2-40B4-BE49-F238E27FC236}">
                  <a16:creationId xmlns:a16="http://schemas.microsoft.com/office/drawing/2014/main" id="{4911FBFF-BBD9-4C1D-936F-84BC1E20916E}"/>
                </a:ext>
              </a:extLst>
            </p:cNvPr>
            <p:cNvSpPr/>
            <p:nvPr/>
          </p:nvSpPr>
          <p:spPr>
            <a:xfrm>
              <a:off x="-2464475" y="5537182"/>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endParaRPr lang="fr-FR" sz="1526" i="1">
                <a:solidFill>
                  <a:prstClr val="white"/>
                </a:solidFill>
                <a:latin typeface="Calibri"/>
              </a:endParaRPr>
            </a:p>
          </p:txBody>
        </p:sp>
        <p:sp>
          <p:nvSpPr>
            <p:cNvPr id="105" name="Rectangle 104">
              <a:extLst>
                <a:ext uri="{FF2B5EF4-FFF2-40B4-BE49-F238E27FC236}">
                  <a16:creationId xmlns:a16="http://schemas.microsoft.com/office/drawing/2014/main" id="{820C8A3B-70EF-40F0-AD65-5E0E09E5E2AF}"/>
                </a:ext>
              </a:extLst>
            </p:cNvPr>
            <p:cNvSpPr/>
            <p:nvPr/>
          </p:nvSpPr>
          <p:spPr>
            <a:xfrm>
              <a:off x="-2465725" y="5538920"/>
              <a:ext cx="2419203" cy="183672"/>
            </a:xfrm>
            <a:prstGeom prst="rect">
              <a:avLst/>
            </a:prstGeom>
            <a:solidFill>
              <a:srgbClr val="2B7DA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r>
                <a:rPr lang="fr-FR" sz="1014" i="1" dirty="0">
                  <a:solidFill>
                    <a:prstClr val="white"/>
                  </a:solidFill>
                  <a:latin typeface="Calibri"/>
                  <a:ea typeface="Open Sans" panose="020B0606030504020204" pitchFamily="34" charset="0"/>
                  <a:cs typeface="Open Sans" panose="020B0606030504020204" pitchFamily="34" charset="0"/>
                </a:rPr>
                <a:t>POWERPOINT</a:t>
              </a:r>
            </a:p>
          </p:txBody>
        </p:sp>
        <p:sp>
          <p:nvSpPr>
            <p:cNvPr id="106" name="Rectangle 105">
              <a:extLst>
                <a:ext uri="{FF2B5EF4-FFF2-40B4-BE49-F238E27FC236}">
                  <a16:creationId xmlns:a16="http://schemas.microsoft.com/office/drawing/2014/main" id="{B8386E2A-2976-4366-A283-131E5C8727BF}"/>
                </a:ext>
              </a:extLst>
            </p:cNvPr>
            <p:cNvSpPr/>
            <p:nvPr/>
          </p:nvSpPr>
          <p:spPr>
            <a:xfrm>
              <a:off x="-2466138" y="5836800"/>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endParaRPr lang="fr-FR" sz="1526" i="1">
                <a:solidFill>
                  <a:prstClr val="white"/>
                </a:solidFill>
                <a:latin typeface="Calibri"/>
              </a:endParaRPr>
            </a:p>
          </p:txBody>
        </p:sp>
        <p:sp>
          <p:nvSpPr>
            <p:cNvPr id="107" name="Rectangle 106">
              <a:extLst>
                <a:ext uri="{FF2B5EF4-FFF2-40B4-BE49-F238E27FC236}">
                  <a16:creationId xmlns:a16="http://schemas.microsoft.com/office/drawing/2014/main" id="{835BE317-7AF5-4349-879C-26AAD7D627A4}"/>
                </a:ext>
              </a:extLst>
            </p:cNvPr>
            <p:cNvSpPr/>
            <p:nvPr/>
          </p:nvSpPr>
          <p:spPr>
            <a:xfrm>
              <a:off x="-2467387" y="5838537"/>
              <a:ext cx="2208347" cy="183672"/>
            </a:xfrm>
            <a:prstGeom prst="rect">
              <a:avLst/>
            </a:prstGeom>
            <a:solidFill>
              <a:srgbClr val="2B7DA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r>
                <a:rPr lang="fr-FR" sz="1014" i="1" dirty="0">
                  <a:solidFill>
                    <a:prstClr val="white"/>
                  </a:solidFill>
                  <a:latin typeface="Calibri"/>
                  <a:ea typeface="Open Sans" panose="020B0606030504020204" pitchFamily="34" charset="0"/>
                  <a:cs typeface="Open Sans" panose="020B0606030504020204" pitchFamily="34" charset="0"/>
                </a:rPr>
                <a:t>INDESIGN</a:t>
              </a:r>
            </a:p>
          </p:txBody>
        </p:sp>
        <p:sp>
          <p:nvSpPr>
            <p:cNvPr id="108" name="Rectangle 107">
              <a:extLst>
                <a:ext uri="{FF2B5EF4-FFF2-40B4-BE49-F238E27FC236}">
                  <a16:creationId xmlns:a16="http://schemas.microsoft.com/office/drawing/2014/main" id="{EFB314BA-7613-4D5B-8D38-0DE8125AECAF}"/>
                </a:ext>
              </a:extLst>
            </p:cNvPr>
            <p:cNvSpPr/>
            <p:nvPr/>
          </p:nvSpPr>
          <p:spPr>
            <a:xfrm>
              <a:off x="-2466138" y="6132942"/>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endParaRPr lang="fr-FR" sz="1526" i="1">
                <a:solidFill>
                  <a:prstClr val="white"/>
                </a:solidFill>
                <a:latin typeface="Calibri"/>
              </a:endParaRPr>
            </a:p>
          </p:txBody>
        </p:sp>
        <p:sp>
          <p:nvSpPr>
            <p:cNvPr id="109" name="Rectangle 108">
              <a:extLst>
                <a:ext uri="{FF2B5EF4-FFF2-40B4-BE49-F238E27FC236}">
                  <a16:creationId xmlns:a16="http://schemas.microsoft.com/office/drawing/2014/main" id="{AF8BF109-ADD8-45CB-9152-407A97D24CAC}"/>
                </a:ext>
              </a:extLst>
            </p:cNvPr>
            <p:cNvSpPr/>
            <p:nvPr/>
          </p:nvSpPr>
          <p:spPr>
            <a:xfrm>
              <a:off x="-2467388" y="6134680"/>
              <a:ext cx="2208344" cy="183672"/>
            </a:xfrm>
            <a:prstGeom prst="rect">
              <a:avLst/>
            </a:prstGeom>
            <a:solidFill>
              <a:srgbClr val="2B7DA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r>
                <a:rPr lang="fr-FR" sz="1014" i="1" dirty="0">
                  <a:solidFill>
                    <a:prstClr val="white"/>
                  </a:solidFill>
                  <a:latin typeface="Calibri"/>
                  <a:ea typeface="Open Sans" panose="020B0606030504020204" pitchFamily="34" charset="0"/>
                  <a:cs typeface="Open Sans" panose="020B0606030504020204" pitchFamily="34" charset="0"/>
                </a:rPr>
                <a:t>ILLUSTATOR</a:t>
              </a:r>
            </a:p>
          </p:txBody>
        </p:sp>
      </p:grpSp>
      <p:grpSp>
        <p:nvGrpSpPr>
          <p:cNvPr id="11" name="Group 10">
            <a:extLst>
              <a:ext uri="{FF2B5EF4-FFF2-40B4-BE49-F238E27FC236}">
                <a16:creationId xmlns:a16="http://schemas.microsoft.com/office/drawing/2014/main" id="{E1ADDFA5-491D-4244-B52A-7B971DE306F0}"/>
              </a:ext>
            </a:extLst>
          </p:cNvPr>
          <p:cNvGrpSpPr/>
          <p:nvPr/>
        </p:nvGrpSpPr>
        <p:grpSpPr>
          <a:xfrm flipH="1">
            <a:off x="4073224" y="7447413"/>
            <a:ext cx="3075173" cy="1523415"/>
            <a:chOff x="-4689086" y="9070766"/>
            <a:chExt cx="2850004" cy="1411868"/>
          </a:xfrm>
        </p:grpSpPr>
        <p:sp>
          <p:nvSpPr>
            <p:cNvPr id="112" name="Rectangle 111">
              <a:extLst>
                <a:ext uri="{FF2B5EF4-FFF2-40B4-BE49-F238E27FC236}">
                  <a16:creationId xmlns:a16="http://schemas.microsoft.com/office/drawing/2014/main" id="{FC4D0F17-4993-456B-A4DB-161BCAF29A56}"/>
                </a:ext>
              </a:extLst>
            </p:cNvPr>
            <p:cNvSpPr/>
            <p:nvPr/>
          </p:nvSpPr>
          <p:spPr>
            <a:xfrm>
              <a:off x="-4678976" y="9386552"/>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endParaRPr lang="fr-FR" sz="1526" i="1">
                <a:solidFill>
                  <a:prstClr val="white"/>
                </a:solidFill>
                <a:latin typeface="Calibri"/>
              </a:endParaRPr>
            </a:p>
          </p:txBody>
        </p:sp>
        <p:sp>
          <p:nvSpPr>
            <p:cNvPr id="113" name="Rectangle 112">
              <a:extLst>
                <a:ext uri="{FF2B5EF4-FFF2-40B4-BE49-F238E27FC236}">
                  <a16:creationId xmlns:a16="http://schemas.microsoft.com/office/drawing/2014/main" id="{7AAC1004-5914-473C-86D6-72B32246CA3B}"/>
                </a:ext>
              </a:extLst>
            </p:cNvPr>
            <p:cNvSpPr/>
            <p:nvPr/>
          </p:nvSpPr>
          <p:spPr>
            <a:xfrm>
              <a:off x="-4680225" y="9388290"/>
              <a:ext cx="2715122" cy="183672"/>
            </a:xfrm>
            <a:prstGeom prst="rect">
              <a:avLst/>
            </a:prstGeom>
            <a:solidFill>
              <a:srgbClr val="2B7DA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r>
                <a:rPr lang="ar-DZ" sz="1014" dirty="0">
                  <a:solidFill>
                    <a:prstClr val="white"/>
                  </a:solidFill>
                  <a:latin typeface="Mothanna" panose="02000503000000000000" pitchFamily="2" charset="-78"/>
                  <a:ea typeface="Open Sans" panose="020B0606030504020204" pitchFamily="34" charset="0"/>
                  <a:cs typeface="Mothanna" panose="02000503000000000000" pitchFamily="2" charset="-78"/>
                </a:rPr>
                <a:t>الإنجليزية</a:t>
              </a:r>
              <a:endParaRPr lang="fr-FR" sz="1014" dirty="0">
                <a:solidFill>
                  <a:prstClr val="white"/>
                </a:solidFill>
                <a:latin typeface="Mothanna" panose="02000503000000000000" pitchFamily="2" charset="-78"/>
                <a:ea typeface="Open Sans" panose="020B0606030504020204" pitchFamily="34" charset="0"/>
                <a:cs typeface="Mothanna" panose="02000503000000000000" pitchFamily="2" charset="-78"/>
              </a:endParaRPr>
            </a:p>
          </p:txBody>
        </p:sp>
        <p:sp>
          <p:nvSpPr>
            <p:cNvPr id="114" name="Rectangle 113">
              <a:extLst>
                <a:ext uri="{FF2B5EF4-FFF2-40B4-BE49-F238E27FC236}">
                  <a16:creationId xmlns:a16="http://schemas.microsoft.com/office/drawing/2014/main" id="{EA9E4A89-DF12-4378-AD3E-26DA061EBBF5}"/>
                </a:ext>
              </a:extLst>
            </p:cNvPr>
            <p:cNvSpPr/>
            <p:nvPr/>
          </p:nvSpPr>
          <p:spPr>
            <a:xfrm>
              <a:off x="-4682641" y="9700600"/>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endParaRPr lang="fr-FR" sz="1526" i="1">
                <a:solidFill>
                  <a:prstClr val="white"/>
                </a:solidFill>
                <a:latin typeface="Calibri"/>
              </a:endParaRPr>
            </a:p>
          </p:txBody>
        </p:sp>
        <p:sp>
          <p:nvSpPr>
            <p:cNvPr id="133" name="Rectangle 132">
              <a:extLst>
                <a:ext uri="{FF2B5EF4-FFF2-40B4-BE49-F238E27FC236}">
                  <a16:creationId xmlns:a16="http://schemas.microsoft.com/office/drawing/2014/main" id="{E278A67C-0154-4D31-AD54-54550789B75E}"/>
                </a:ext>
              </a:extLst>
            </p:cNvPr>
            <p:cNvSpPr/>
            <p:nvPr/>
          </p:nvSpPr>
          <p:spPr>
            <a:xfrm>
              <a:off x="-4683891" y="9702338"/>
              <a:ext cx="2373504" cy="183672"/>
            </a:xfrm>
            <a:prstGeom prst="rect">
              <a:avLst/>
            </a:prstGeom>
            <a:solidFill>
              <a:srgbClr val="2B7DA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r>
                <a:rPr lang="ar-DZ" sz="1014" dirty="0">
                  <a:solidFill>
                    <a:prstClr val="white"/>
                  </a:solidFill>
                  <a:latin typeface="Mothanna" panose="02000503000000000000" pitchFamily="2" charset="-78"/>
                  <a:ea typeface="Open Sans" panose="020B0606030504020204" pitchFamily="34" charset="0"/>
                  <a:cs typeface="Mothanna" panose="02000503000000000000" pitchFamily="2" charset="-78"/>
                </a:rPr>
                <a:t>الفرنسية</a:t>
              </a:r>
              <a:endParaRPr lang="fr-FR" sz="1014" dirty="0">
                <a:solidFill>
                  <a:prstClr val="white"/>
                </a:solidFill>
                <a:latin typeface="Mothanna" panose="02000503000000000000" pitchFamily="2" charset="-78"/>
                <a:ea typeface="Open Sans" panose="020B0606030504020204" pitchFamily="34" charset="0"/>
                <a:cs typeface="Mothanna" panose="02000503000000000000" pitchFamily="2" charset="-78"/>
              </a:endParaRPr>
            </a:p>
          </p:txBody>
        </p:sp>
        <p:sp>
          <p:nvSpPr>
            <p:cNvPr id="134" name="Rectangle 133">
              <a:extLst>
                <a:ext uri="{FF2B5EF4-FFF2-40B4-BE49-F238E27FC236}">
                  <a16:creationId xmlns:a16="http://schemas.microsoft.com/office/drawing/2014/main" id="{C88452F1-4179-435D-820E-BD5772F38CFE}"/>
                </a:ext>
              </a:extLst>
            </p:cNvPr>
            <p:cNvSpPr/>
            <p:nvPr/>
          </p:nvSpPr>
          <p:spPr>
            <a:xfrm>
              <a:off x="-4682641" y="9987239"/>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endParaRPr lang="fr-FR" sz="1526" i="1">
                <a:solidFill>
                  <a:prstClr val="white"/>
                </a:solidFill>
                <a:latin typeface="Calibri"/>
              </a:endParaRPr>
            </a:p>
          </p:txBody>
        </p:sp>
        <p:sp>
          <p:nvSpPr>
            <p:cNvPr id="135" name="Rectangle 134">
              <a:extLst>
                <a:ext uri="{FF2B5EF4-FFF2-40B4-BE49-F238E27FC236}">
                  <a16:creationId xmlns:a16="http://schemas.microsoft.com/office/drawing/2014/main" id="{E3AE7CAA-FF47-443A-88B5-8C5BEDCD7B7E}"/>
                </a:ext>
              </a:extLst>
            </p:cNvPr>
            <p:cNvSpPr/>
            <p:nvPr/>
          </p:nvSpPr>
          <p:spPr>
            <a:xfrm>
              <a:off x="-4683891" y="9988335"/>
              <a:ext cx="1896295" cy="183672"/>
            </a:xfrm>
            <a:prstGeom prst="rect">
              <a:avLst/>
            </a:prstGeom>
            <a:solidFill>
              <a:srgbClr val="2B7DA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r>
                <a:rPr lang="ar-DZ" sz="1014" dirty="0">
                  <a:solidFill>
                    <a:prstClr val="white"/>
                  </a:solidFill>
                  <a:latin typeface="Mothanna" panose="02000503000000000000" pitchFamily="2" charset="-78"/>
                  <a:ea typeface="Open Sans" panose="020B0606030504020204" pitchFamily="34" charset="0"/>
                  <a:cs typeface="Mothanna" panose="02000503000000000000" pitchFamily="2" charset="-78"/>
                </a:rPr>
                <a:t>الإسبانية</a:t>
              </a:r>
              <a:endParaRPr lang="fr-FR" sz="1014" dirty="0">
                <a:solidFill>
                  <a:prstClr val="white"/>
                </a:solidFill>
                <a:latin typeface="Mothanna" panose="02000503000000000000" pitchFamily="2" charset="-78"/>
                <a:ea typeface="Open Sans" panose="020B0606030504020204" pitchFamily="34" charset="0"/>
                <a:cs typeface="Mothanna" panose="02000503000000000000" pitchFamily="2" charset="-78"/>
              </a:endParaRPr>
            </a:p>
          </p:txBody>
        </p:sp>
        <p:sp>
          <p:nvSpPr>
            <p:cNvPr id="136" name="Rectangle 135">
              <a:extLst>
                <a:ext uri="{FF2B5EF4-FFF2-40B4-BE49-F238E27FC236}">
                  <a16:creationId xmlns:a16="http://schemas.microsoft.com/office/drawing/2014/main" id="{239F46CA-2DF3-43CE-A744-8181122F3C29}"/>
                </a:ext>
              </a:extLst>
            </p:cNvPr>
            <p:cNvSpPr/>
            <p:nvPr/>
          </p:nvSpPr>
          <p:spPr>
            <a:xfrm>
              <a:off x="-4687837" y="10297224"/>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endParaRPr lang="fr-FR" sz="1526" i="1">
                <a:solidFill>
                  <a:prstClr val="white"/>
                </a:solidFill>
                <a:latin typeface="Calibri"/>
              </a:endParaRPr>
            </a:p>
          </p:txBody>
        </p:sp>
        <p:sp>
          <p:nvSpPr>
            <p:cNvPr id="137" name="Rectangle 136">
              <a:extLst>
                <a:ext uri="{FF2B5EF4-FFF2-40B4-BE49-F238E27FC236}">
                  <a16:creationId xmlns:a16="http://schemas.microsoft.com/office/drawing/2014/main" id="{6D5C8C45-F70E-48F1-8147-B3BD6C08AEC1}"/>
                </a:ext>
              </a:extLst>
            </p:cNvPr>
            <p:cNvSpPr/>
            <p:nvPr/>
          </p:nvSpPr>
          <p:spPr>
            <a:xfrm>
              <a:off x="-4689086" y="10298962"/>
              <a:ext cx="1180565" cy="183672"/>
            </a:xfrm>
            <a:prstGeom prst="rect">
              <a:avLst/>
            </a:prstGeom>
            <a:solidFill>
              <a:srgbClr val="2B7DA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r>
                <a:rPr lang="ar-DZ" sz="1014" dirty="0">
                  <a:solidFill>
                    <a:prstClr val="white"/>
                  </a:solidFill>
                  <a:latin typeface="Mothanna" panose="02000503000000000000" pitchFamily="2" charset="-78"/>
                  <a:ea typeface="Open Sans" panose="020B0606030504020204" pitchFamily="34" charset="0"/>
                  <a:cs typeface="Mothanna" panose="02000503000000000000" pitchFamily="2" charset="-78"/>
                </a:rPr>
                <a:t>الألمانية</a:t>
              </a:r>
              <a:endParaRPr lang="fr-FR" sz="1014" dirty="0">
                <a:solidFill>
                  <a:prstClr val="white"/>
                </a:solidFill>
                <a:latin typeface="Mothanna" panose="02000503000000000000" pitchFamily="2" charset="-78"/>
                <a:ea typeface="Open Sans" panose="020B0606030504020204" pitchFamily="34" charset="0"/>
                <a:cs typeface="Mothanna" panose="02000503000000000000" pitchFamily="2" charset="-78"/>
              </a:endParaRPr>
            </a:p>
          </p:txBody>
        </p:sp>
        <p:sp>
          <p:nvSpPr>
            <p:cNvPr id="138" name="Rectangle 137">
              <a:extLst>
                <a:ext uri="{FF2B5EF4-FFF2-40B4-BE49-F238E27FC236}">
                  <a16:creationId xmlns:a16="http://schemas.microsoft.com/office/drawing/2014/main" id="{BFEE34D4-3B47-4281-9C52-14A666F43942}"/>
                </a:ext>
              </a:extLst>
            </p:cNvPr>
            <p:cNvSpPr/>
            <p:nvPr/>
          </p:nvSpPr>
          <p:spPr>
            <a:xfrm>
              <a:off x="-4687837" y="9070766"/>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endParaRPr lang="fr-FR" sz="1526" i="1">
                <a:solidFill>
                  <a:prstClr val="white"/>
                </a:solidFill>
                <a:latin typeface="Calibri"/>
              </a:endParaRPr>
            </a:p>
          </p:txBody>
        </p:sp>
        <p:sp>
          <p:nvSpPr>
            <p:cNvPr id="139" name="Rectangle 138">
              <a:extLst>
                <a:ext uri="{FF2B5EF4-FFF2-40B4-BE49-F238E27FC236}">
                  <a16:creationId xmlns:a16="http://schemas.microsoft.com/office/drawing/2014/main" id="{FC821F5A-C734-43E9-AF4C-9E0AA3555724}"/>
                </a:ext>
              </a:extLst>
            </p:cNvPr>
            <p:cNvSpPr/>
            <p:nvPr/>
          </p:nvSpPr>
          <p:spPr>
            <a:xfrm>
              <a:off x="-4689086" y="9072504"/>
              <a:ext cx="2715122" cy="183672"/>
            </a:xfrm>
            <a:prstGeom prst="rect">
              <a:avLst/>
            </a:prstGeom>
            <a:solidFill>
              <a:srgbClr val="2B7DA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r>
                <a:rPr lang="ar-DZ" sz="1014" dirty="0">
                  <a:solidFill>
                    <a:prstClr val="white"/>
                  </a:solidFill>
                  <a:latin typeface="Mothanna" panose="02000503000000000000" pitchFamily="2" charset="-78"/>
                  <a:ea typeface="Open Sans" panose="020B0606030504020204" pitchFamily="34" charset="0"/>
                  <a:cs typeface="Mothanna" panose="02000503000000000000" pitchFamily="2" charset="-78"/>
                </a:rPr>
                <a:t>العربية</a:t>
              </a:r>
              <a:endParaRPr lang="fr-FR" sz="1014" dirty="0">
                <a:solidFill>
                  <a:prstClr val="white"/>
                </a:solidFill>
                <a:latin typeface="Mothanna" panose="02000503000000000000" pitchFamily="2" charset="-78"/>
                <a:ea typeface="Open Sans" panose="020B0606030504020204" pitchFamily="34" charset="0"/>
                <a:cs typeface="Mothanna" panose="02000503000000000000" pitchFamily="2" charset="-78"/>
              </a:endParaRPr>
            </a:p>
          </p:txBody>
        </p:sp>
      </p:grpSp>
      <p:pic>
        <p:nvPicPr>
          <p:cNvPr id="15" name="Picture 14">
            <a:extLst>
              <a:ext uri="{FF2B5EF4-FFF2-40B4-BE49-F238E27FC236}">
                <a16:creationId xmlns:a16="http://schemas.microsoft.com/office/drawing/2014/main" id="{CA2DC255-2947-4B82-B9FA-B8868109BA19}"/>
              </a:ext>
            </a:extLst>
          </p:cNvPr>
          <p:cNvPicPr>
            <a:picLocks noChangeAspect="1"/>
          </p:cNvPicPr>
          <p:nvPr/>
        </p:nvPicPr>
        <p:blipFill>
          <a:blip r:embed="rId4"/>
          <a:stretch>
            <a:fillRect/>
          </a:stretch>
        </p:blipFill>
        <p:spPr>
          <a:xfrm>
            <a:off x="3194408" y="2905574"/>
            <a:ext cx="536769" cy="536769"/>
          </a:xfrm>
          <a:prstGeom prst="roundRect">
            <a:avLst/>
          </a:prstGeom>
          <a:ln w="25400">
            <a:solidFill>
              <a:srgbClr val="43464F"/>
            </a:solidFill>
          </a:ln>
        </p:spPr>
      </p:pic>
      <p:cxnSp>
        <p:nvCxnSpPr>
          <p:cNvPr id="6" name="Straight Connector 5">
            <a:extLst>
              <a:ext uri="{FF2B5EF4-FFF2-40B4-BE49-F238E27FC236}">
                <a16:creationId xmlns:a16="http://schemas.microsoft.com/office/drawing/2014/main" id="{C00ADCDC-AB2C-4819-BE94-1DAAC7AB2507}"/>
              </a:ext>
            </a:extLst>
          </p:cNvPr>
          <p:cNvCxnSpPr>
            <a:cxnSpLocks/>
            <a:stCxn id="64" idx="0"/>
            <a:endCxn id="64" idx="2"/>
          </p:cNvCxnSpPr>
          <p:nvPr/>
        </p:nvCxnSpPr>
        <p:spPr>
          <a:xfrm>
            <a:off x="3775883" y="3515859"/>
            <a:ext cx="0" cy="3346766"/>
          </a:xfrm>
          <a:prstGeom prst="line">
            <a:avLst/>
          </a:prstGeom>
          <a:ln w="9525">
            <a:solidFill>
              <a:schemeClr val="bg1"/>
            </a:solidFill>
            <a:prstDash val="dashDot"/>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645EA590-03C1-4F0C-9AD3-D6A60800C977}"/>
              </a:ext>
            </a:extLst>
          </p:cNvPr>
          <p:cNvCxnSpPr>
            <a:cxnSpLocks/>
            <a:stCxn id="66" idx="0"/>
          </p:cNvCxnSpPr>
          <p:nvPr/>
        </p:nvCxnSpPr>
        <p:spPr>
          <a:xfrm flipH="1">
            <a:off x="3775253" y="9146767"/>
            <a:ext cx="6172" cy="1548801"/>
          </a:xfrm>
          <a:prstGeom prst="line">
            <a:avLst/>
          </a:prstGeom>
          <a:ln w="9525">
            <a:solidFill>
              <a:schemeClr val="bg1"/>
            </a:solidFill>
            <a:prstDash val="dashDot"/>
          </a:ln>
          <a:effectLst/>
        </p:spPr>
        <p:style>
          <a:lnRef idx="2">
            <a:schemeClr val="accent1"/>
          </a:lnRef>
          <a:fillRef idx="0">
            <a:schemeClr val="accent1"/>
          </a:fillRef>
          <a:effectRef idx="1">
            <a:schemeClr val="accent1"/>
          </a:effectRef>
          <a:fontRef idx="minor">
            <a:schemeClr val="tx1"/>
          </a:fontRef>
        </p:style>
      </p:cxnSp>
      <p:sp>
        <p:nvSpPr>
          <p:cNvPr id="65" name="Rectangle 64">
            <a:extLst>
              <a:ext uri="{FF2B5EF4-FFF2-40B4-BE49-F238E27FC236}">
                <a16:creationId xmlns:a16="http://schemas.microsoft.com/office/drawing/2014/main" id="{5CA39B00-4C7E-4BFF-BDEB-1049300724F0}"/>
              </a:ext>
            </a:extLst>
          </p:cNvPr>
          <p:cNvSpPr/>
          <p:nvPr/>
        </p:nvSpPr>
        <p:spPr>
          <a:xfrm>
            <a:off x="81512" y="124871"/>
            <a:ext cx="4480576" cy="478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defTabSz="432492" rtl="1">
              <a:lnSpc>
                <a:spcPct val="80000"/>
              </a:lnSpc>
            </a:pPr>
            <a:r>
              <a:rPr lang="ar-DZ" sz="3884" dirty="0">
                <a:solidFill>
                  <a:prstClr val="white"/>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يوسف عثمان باحلى</a:t>
            </a:r>
            <a:endParaRPr lang="fr-FR" sz="3884" dirty="0">
              <a:solidFill>
                <a:prstClr val="white"/>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endParaRPr>
          </a:p>
        </p:txBody>
      </p:sp>
      <p:sp>
        <p:nvSpPr>
          <p:cNvPr id="68" name="Rectangle 67">
            <a:extLst>
              <a:ext uri="{FF2B5EF4-FFF2-40B4-BE49-F238E27FC236}">
                <a16:creationId xmlns:a16="http://schemas.microsoft.com/office/drawing/2014/main" id="{155A2178-AE91-488E-B719-BF28E476BD27}"/>
              </a:ext>
            </a:extLst>
          </p:cNvPr>
          <p:cNvSpPr/>
          <p:nvPr/>
        </p:nvSpPr>
        <p:spPr>
          <a:xfrm>
            <a:off x="111925" y="646430"/>
            <a:ext cx="4448943" cy="275702"/>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gn="ctr" defTabSz="432492" rtl="1">
              <a:lnSpc>
                <a:spcPct val="107000"/>
              </a:lnSpc>
              <a:spcAft>
                <a:spcPts val="738"/>
              </a:spcAft>
            </a:pPr>
            <a:r>
              <a:rPr lang="ar-MA" sz="1187" b="1" dirty="0">
                <a:solidFill>
                  <a:prstClr val="white"/>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مصـمم جرافيـــك</a:t>
            </a:r>
            <a:endParaRPr lang="fr-FR" sz="1187" dirty="0">
              <a:solidFill>
                <a:prstClr val="white"/>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endParaRPr>
          </a:p>
        </p:txBody>
      </p:sp>
      <p:grpSp>
        <p:nvGrpSpPr>
          <p:cNvPr id="69" name="Group 68">
            <a:extLst>
              <a:ext uri="{FF2B5EF4-FFF2-40B4-BE49-F238E27FC236}">
                <a16:creationId xmlns:a16="http://schemas.microsoft.com/office/drawing/2014/main" id="{00883B8A-18C5-40C8-897A-3200C88D26E2}"/>
              </a:ext>
            </a:extLst>
          </p:cNvPr>
          <p:cNvGrpSpPr/>
          <p:nvPr/>
        </p:nvGrpSpPr>
        <p:grpSpPr>
          <a:xfrm>
            <a:off x="2800268" y="1241017"/>
            <a:ext cx="1559593" cy="1527112"/>
            <a:chOff x="4472311" y="2597302"/>
            <a:chExt cx="1445397" cy="1415295"/>
          </a:xfrm>
        </p:grpSpPr>
        <p:grpSp>
          <p:nvGrpSpPr>
            <p:cNvPr id="70" name="Group 69">
              <a:extLst>
                <a:ext uri="{FF2B5EF4-FFF2-40B4-BE49-F238E27FC236}">
                  <a16:creationId xmlns:a16="http://schemas.microsoft.com/office/drawing/2014/main" id="{6D09A38F-A74A-47B7-8A20-19433C225AC1}"/>
                </a:ext>
              </a:extLst>
            </p:cNvPr>
            <p:cNvGrpSpPr/>
            <p:nvPr/>
          </p:nvGrpSpPr>
          <p:grpSpPr>
            <a:xfrm>
              <a:off x="4472311" y="2597302"/>
              <a:ext cx="1445397" cy="1135068"/>
              <a:chOff x="1477681" y="896258"/>
              <a:chExt cx="1445397" cy="1135068"/>
            </a:xfrm>
          </p:grpSpPr>
          <p:grpSp>
            <p:nvGrpSpPr>
              <p:cNvPr id="75" name="Group 74">
                <a:extLst>
                  <a:ext uri="{FF2B5EF4-FFF2-40B4-BE49-F238E27FC236}">
                    <a16:creationId xmlns:a16="http://schemas.microsoft.com/office/drawing/2014/main" id="{7BAA1D60-BB4E-4A7D-BDE9-93EB853E15D1}"/>
                  </a:ext>
                </a:extLst>
              </p:cNvPr>
              <p:cNvGrpSpPr/>
              <p:nvPr/>
            </p:nvGrpSpPr>
            <p:grpSpPr>
              <a:xfrm>
                <a:off x="1477681" y="896258"/>
                <a:ext cx="1445397" cy="1135068"/>
                <a:chOff x="1477681" y="896258"/>
                <a:chExt cx="1445397" cy="1135068"/>
              </a:xfrm>
            </p:grpSpPr>
            <p:grpSp>
              <p:nvGrpSpPr>
                <p:cNvPr id="77" name="Group 76">
                  <a:extLst>
                    <a:ext uri="{FF2B5EF4-FFF2-40B4-BE49-F238E27FC236}">
                      <a16:creationId xmlns:a16="http://schemas.microsoft.com/office/drawing/2014/main" id="{6ADB8DFB-4A2C-43CC-87CD-24AE85748040}"/>
                    </a:ext>
                  </a:extLst>
                </p:cNvPr>
                <p:cNvGrpSpPr/>
                <p:nvPr/>
              </p:nvGrpSpPr>
              <p:grpSpPr>
                <a:xfrm>
                  <a:off x="1477681" y="937145"/>
                  <a:ext cx="1107084" cy="1086681"/>
                  <a:chOff x="-56125" y="939365"/>
                  <a:chExt cx="1107084" cy="1086681"/>
                </a:xfrm>
              </p:grpSpPr>
              <p:sp>
                <p:nvSpPr>
                  <p:cNvPr id="81" name="Rectangle 80">
                    <a:extLst>
                      <a:ext uri="{FF2B5EF4-FFF2-40B4-BE49-F238E27FC236}">
                        <a16:creationId xmlns:a16="http://schemas.microsoft.com/office/drawing/2014/main" id="{9EC926ED-E844-40E5-81E7-2C3384CB5425}"/>
                      </a:ext>
                    </a:extLst>
                  </p:cNvPr>
                  <p:cNvSpPr/>
                  <p:nvPr/>
                </p:nvSpPr>
                <p:spPr>
                  <a:xfrm>
                    <a:off x="80555" y="1873323"/>
                    <a:ext cx="964172" cy="15272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93319" rtl="1">
                      <a:lnSpc>
                        <a:spcPct val="107000"/>
                      </a:lnSpc>
                      <a:spcAft>
                        <a:spcPts val="738"/>
                      </a:spcAft>
                    </a:pPr>
                    <a:r>
                      <a:rPr lang="ar-DZ" sz="1079" dirty="0">
                        <a:solidFill>
                          <a:prstClr val="white"/>
                        </a:solidFill>
                        <a:latin typeface="Mothanna" panose="02000503000000000000" pitchFamily="2" charset="-78"/>
                        <a:ea typeface="Open Sans" panose="020B0606030504020204" pitchFamily="34" charset="0"/>
                        <a:cs typeface="Mothanna" panose="02000503000000000000" pitchFamily="2" charset="-78"/>
                      </a:rPr>
                      <a:t>المملكة المغربية </a:t>
                    </a:r>
                    <a:r>
                      <a:rPr lang="ar-MA" sz="1079" dirty="0">
                        <a:solidFill>
                          <a:prstClr val="white"/>
                        </a:solidFill>
                        <a:latin typeface="Mothanna" panose="02000503000000000000" pitchFamily="2" charset="-78"/>
                        <a:ea typeface="Open Sans" panose="020B0606030504020204" pitchFamily="34" charset="0"/>
                        <a:cs typeface="Mothanna" panose="02000503000000000000" pitchFamily="2" charset="-78"/>
                      </a:rPr>
                      <a:t>,</a:t>
                    </a:r>
                    <a:r>
                      <a:rPr lang="ar-DZ" sz="1079" dirty="0">
                        <a:solidFill>
                          <a:prstClr val="white"/>
                        </a:solidFill>
                        <a:latin typeface="Mothanna" panose="02000503000000000000" pitchFamily="2" charset="-78"/>
                        <a:ea typeface="Open Sans" panose="020B0606030504020204" pitchFamily="34" charset="0"/>
                        <a:cs typeface="Mothanna" panose="02000503000000000000" pitchFamily="2" charset="-78"/>
                      </a:rPr>
                      <a:t>الرباط</a:t>
                    </a:r>
                    <a:endParaRPr lang="fr-FR" sz="971" dirty="0">
                      <a:solidFill>
                        <a:prstClr val="white"/>
                      </a:solidFill>
                      <a:latin typeface="Mothanna" panose="02000503000000000000" pitchFamily="2" charset="-78"/>
                      <a:ea typeface="Open Sans" panose="020B0606030504020204" pitchFamily="34" charset="0"/>
                      <a:cs typeface="Mothanna" panose="02000503000000000000" pitchFamily="2" charset="-78"/>
                    </a:endParaRPr>
                  </a:p>
                </p:txBody>
              </p:sp>
              <p:sp>
                <p:nvSpPr>
                  <p:cNvPr id="82" name="Rectangle 81">
                    <a:extLst>
                      <a:ext uri="{FF2B5EF4-FFF2-40B4-BE49-F238E27FC236}">
                        <a16:creationId xmlns:a16="http://schemas.microsoft.com/office/drawing/2014/main" id="{B9B17ECA-8016-4115-99C0-C95C629D4281}"/>
                      </a:ext>
                    </a:extLst>
                  </p:cNvPr>
                  <p:cNvSpPr/>
                  <p:nvPr/>
                </p:nvSpPr>
                <p:spPr>
                  <a:xfrm>
                    <a:off x="130703" y="939365"/>
                    <a:ext cx="915148"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93319"/>
                    <a:r>
                      <a:rPr lang="en-US" sz="1079" i="1" dirty="0">
                        <a:solidFill>
                          <a:prstClr val="white"/>
                        </a:solidFill>
                        <a:latin typeface="Calibri"/>
                        <a:ea typeface="Open Sans" panose="020B0606030504020204" pitchFamily="34" charset="0"/>
                        <a:cs typeface="Open Sans" panose="020B0606030504020204" pitchFamily="34" charset="0"/>
                      </a:rPr>
                      <a:t>00212600000000</a:t>
                    </a:r>
                    <a:endParaRPr lang="en-US" sz="1133" i="1" dirty="0">
                      <a:solidFill>
                        <a:prstClr val="white"/>
                      </a:solidFill>
                      <a:latin typeface="Calibri"/>
                      <a:ea typeface="Open Sans" panose="020B0606030504020204" pitchFamily="34" charset="0"/>
                      <a:cs typeface="Open Sans" panose="020B0606030504020204" pitchFamily="34" charset="0"/>
                    </a:endParaRPr>
                  </a:p>
                </p:txBody>
              </p:sp>
              <p:sp>
                <p:nvSpPr>
                  <p:cNvPr id="83" name="Rectangle 82">
                    <a:extLst>
                      <a:ext uri="{FF2B5EF4-FFF2-40B4-BE49-F238E27FC236}">
                        <a16:creationId xmlns:a16="http://schemas.microsoft.com/office/drawing/2014/main" id="{0BEB5413-82FE-4F28-8F11-92702D3CF394}"/>
                      </a:ext>
                    </a:extLst>
                  </p:cNvPr>
                  <p:cNvSpPr/>
                  <p:nvPr/>
                </p:nvSpPr>
                <p:spPr>
                  <a:xfrm>
                    <a:off x="-54349" y="1273654"/>
                    <a:ext cx="1105308"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93319"/>
                    <a:r>
                      <a:rPr lang="en-US" sz="1079" i="1" dirty="0">
                        <a:solidFill>
                          <a:prstClr val="white"/>
                        </a:solidFill>
                        <a:latin typeface="Calibri"/>
                        <a:ea typeface="Open Sans" panose="020B0606030504020204" pitchFamily="34" charset="0"/>
                        <a:cs typeface="Open Sans" panose="020B0606030504020204" pitchFamily="34" charset="0"/>
                      </a:rPr>
                      <a:t>info@Bestfreecv.com</a:t>
                    </a:r>
                    <a:endParaRPr lang="fr-FR" sz="1079" i="1" dirty="0">
                      <a:solidFill>
                        <a:prstClr val="white"/>
                      </a:solidFill>
                      <a:latin typeface="Calibri"/>
                      <a:ea typeface="Open Sans" panose="020B0606030504020204" pitchFamily="34" charset="0"/>
                      <a:cs typeface="Open Sans" panose="020B0606030504020204" pitchFamily="34" charset="0"/>
                    </a:endParaRPr>
                  </a:p>
                </p:txBody>
              </p:sp>
              <p:sp>
                <p:nvSpPr>
                  <p:cNvPr id="84" name="Rectangle 83">
                    <a:extLst>
                      <a:ext uri="{FF2B5EF4-FFF2-40B4-BE49-F238E27FC236}">
                        <a16:creationId xmlns:a16="http://schemas.microsoft.com/office/drawing/2014/main" id="{2758E5EC-724D-4049-BA49-4832083153B8}"/>
                      </a:ext>
                    </a:extLst>
                  </p:cNvPr>
                  <p:cNvSpPr/>
                  <p:nvPr/>
                </p:nvSpPr>
                <p:spPr>
                  <a:xfrm>
                    <a:off x="-56125" y="1563503"/>
                    <a:ext cx="1100852"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93319"/>
                    <a:r>
                      <a:rPr lang="en-US" sz="1079" i="1" dirty="0">
                        <a:solidFill>
                          <a:prstClr val="white"/>
                        </a:solidFill>
                        <a:latin typeface="Calibri"/>
                        <a:ea typeface="Open Sans" panose="020B0606030504020204" pitchFamily="34" charset="0"/>
                        <a:cs typeface="Open Sans" panose="020B0606030504020204" pitchFamily="34" charset="0"/>
                      </a:rPr>
                      <a:t>www.Bestfreecv.com</a:t>
                    </a:r>
                    <a:endParaRPr lang="fr-FR" sz="1079" i="1" dirty="0">
                      <a:solidFill>
                        <a:prstClr val="white"/>
                      </a:solidFill>
                      <a:latin typeface="Calibri"/>
                      <a:ea typeface="Open Sans" panose="020B0606030504020204" pitchFamily="34" charset="0"/>
                      <a:cs typeface="Open Sans" panose="020B0606030504020204" pitchFamily="34" charset="0"/>
                    </a:endParaRPr>
                  </a:p>
                </p:txBody>
              </p:sp>
            </p:grpSp>
            <p:sp>
              <p:nvSpPr>
                <p:cNvPr id="78" name="شكل حر 78">
                  <a:extLst>
                    <a:ext uri="{FF2B5EF4-FFF2-40B4-BE49-F238E27FC236}">
                      <a16:creationId xmlns:a16="http://schemas.microsoft.com/office/drawing/2014/main" id="{E0C16080-A820-44E3-89FC-96285EE75E62}"/>
                    </a:ext>
                  </a:extLst>
                </p:cNvPr>
                <p:cNvSpPr>
                  <a:spLocks noChangeAspect="1"/>
                </p:cNvSpPr>
                <p:nvPr/>
              </p:nvSpPr>
              <p:spPr>
                <a:xfrm>
                  <a:off x="2750211" y="1832468"/>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chemeClr val="bg1"/>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defTabSz="493319"/>
                  <a:endParaRPr lang="fr-MA" sz="3021">
                    <a:solidFill>
                      <a:prstClr val="white"/>
                    </a:solidFill>
                    <a:latin typeface="Calibri"/>
                  </a:endParaRPr>
                </a:p>
              </p:txBody>
            </p:sp>
            <p:sp>
              <p:nvSpPr>
                <p:cNvPr id="79" name="شكل حر 85">
                  <a:extLst>
                    <a:ext uri="{FF2B5EF4-FFF2-40B4-BE49-F238E27FC236}">
                      <a16:creationId xmlns:a16="http://schemas.microsoft.com/office/drawing/2014/main" id="{79D101A4-AB85-4305-A694-E5ED6DF97531}"/>
                    </a:ext>
                  </a:extLst>
                </p:cNvPr>
                <p:cNvSpPr>
                  <a:spLocks noChangeAspect="1"/>
                </p:cNvSpPr>
                <p:nvPr/>
              </p:nvSpPr>
              <p:spPr>
                <a:xfrm>
                  <a:off x="2715293" y="1292749"/>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defTabSz="493319"/>
                  <a:endParaRPr lang="fr-MA" sz="3021">
                    <a:solidFill>
                      <a:prstClr val="white"/>
                    </a:solidFill>
                    <a:latin typeface="Calibri"/>
                  </a:endParaRPr>
                </a:p>
              </p:txBody>
            </p:sp>
            <p:sp>
              <p:nvSpPr>
                <p:cNvPr id="80" name="Freeform: Shape 79">
                  <a:extLst>
                    <a:ext uri="{FF2B5EF4-FFF2-40B4-BE49-F238E27FC236}">
                      <a16:creationId xmlns:a16="http://schemas.microsoft.com/office/drawing/2014/main" id="{7F6FD770-D663-407E-AE74-41A86A15D996}"/>
                    </a:ext>
                  </a:extLst>
                </p:cNvPr>
                <p:cNvSpPr/>
                <p:nvPr/>
              </p:nvSpPr>
              <p:spPr>
                <a:xfrm>
                  <a:off x="2724220" y="896258"/>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defTabSz="493319"/>
                  <a:endParaRPr lang="fr-MA" sz="3021">
                    <a:solidFill>
                      <a:prstClr val="white"/>
                    </a:solidFill>
                    <a:latin typeface="Calibri"/>
                  </a:endParaRPr>
                </a:p>
              </p:txBody>
            </p:sp>
          </p:grpSp>
          <p:sp>
            <p:nvSpPr>
              <p:cNvPr id="76" name="شكل حر 62">
                <a:extLst>
                  <a:ext uri="{FF2B5EF4-FFF2-40B4-BE49-F238E27FC236}">
                    <a16:creationId xmlns:a16="http://schemas.microsoft.com/office/drawing/2014/main" id="{17A08A0A-9769-4515-8069-54EFB9AE713F}"/>
                  </a:ext>
                </a:extLst>
              </p:cNvPr>
              <p:cNvSpPr>
                <a:spLocks noChangeAspect="1"/>
              </p:cNvSpPr>
              <p:nvPr/>
            </p:nvSpPr>
            <p:spPr bwMode="auto">
              <a:xfrm flipH="1">
                <a:off x="2715293" y="1538798"/>
                <a:ext cx="201530" cy="198858"/>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chemeClr val="bg1"/>
              </a:solidFill>
              <a:ln w="9525">
                <a:noFill/>
                <a:round/>
                <a:headEnd/>
                <a:tailEnd/>
              </a:ln>
            </p:spPr>
            <p:txBody>
              <a:bodyPr rot="0" vert="horz" wrap="square" lIns="98664" tIns="49332" rIns="98664" bIns="49332"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93319"/>
                <a:endParaRPr lang="fr-MA" sz="3021">
                  <a:solidFill>
                    <a:prstClr val="white"/>
                  </a:solidFill>
                  <a:latin typeface="Calibri"/>
                </a:endParaRPr>
              </a:p>
            </p:txBody>
          </p:sp>
        </p:grpSp>
        <p:grpSp>
          <p:nvGrpSpPr>
            <p:cNvPr id="71" name="Group 70">
              <a:extLst>
                <a:ext uri="{FF2B5EF4-FFF2-40B4-BE49-F238E27FC236}">
                  <a16:creationId xmlns:a16="http://schemas.microsoft.com/office/drawing/2014/main" id="{FE60FAC3-601B-40B2-BB80-A8A12F5AD5B8}"/>
                </a:ext>
              </a:extLst>
            </p:cNvPr>
            <p:cNvGrpSpPr/>
            <p:nvPr/>
          </p:nvGrpSpPr>
          <p:grpSpPr>
            <a:xfrm>
              <a:off x="4671824" y="3872586"/>
              <a:ext cx="1211346" cy="140011"/>
              <a:chOff x="4671824" y="3872586"/>
              <a:chExt cx="1211346" cy="140011"/>
            </a:xfrm>
          </p:grpSpPr>
          <p:sp>
            <p:nvSpPr>
              <p:cNvPr id="73" name="Rectangle 72">
                <a:extLst>
                  <a:ext uri="{FF2B5EF4-FFF2-40B4-BE49-F238E27FC236}">
                    <a16:creationId xmlns:a16="http://schemas.microsoft.com/office/drawing/2014/main" id="{1727AED3-3E0C-4735-8405-3B0FAC728FAA}"/>
                  </a:ext>
                </a:extLst>
              </p:cNvPr>
              <p:cNvSpPr/>
              <p:nvPr/>
            </p:nvSpPr>
            <p:spPr>
              <a:xfrm>
                <a:off x="4671824" y="3876450"/>
                <a:ext cx="987450"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r" defTabSz="432492" rtl="1">
                  <a:lnSpc>
                    <a:spcPct val="107000"/>
                  </a:lnSpc>
                  <a:spcAft>
                    <a:spcPts val="738"/>
                  </a:spcAft>
                </a:pPr>
                <a:r>
                  <a:rPr lang="ar-MA" sz="1079" dirty="0">
                    <a:solidFill>
                      <a:prstClr val="white"/>
                    </a:solidFill>
                    <a:latin typeface="Mothanna" panose="02000503000000000000" pitchFamily="2" charset="-78"/>
                    <a:ea typeface="Open Sans" panose="020B0606030504020204" pitchFamily="34" charset="0"/>
                    <a:cs typeface="Mothanna" panose="02000503000000000000" pitchFamily="2" charset="-78"/>
                  </a:rPr>
                  <a:t>28 سنة, </a:t>
                </a:r>
                <a:r>
                  <a:rPr lang="ar-DZ" sz="1079" dirty="0">
                    <a:solidFill>
                      <a:prstClr val="white"/>
                    </a:solidFill>
                    <a:latin typeface="Mothanna" panose="02000503000000000000" pitchFamily="2" charset="-78"/>
                    <a:ea typeface="Open Sans" panose="020B0606030504020204" pitchFamily="34" charset="0"/>
                    <a:cs typeface="Mothanna" panose="02000503000000000000" pitchFamily="2" charset="-78"/>
                  </a:rPr>
                  <a:t>أعزب</a:t>
                </a:r>
                <a:endParaRPr lang="fr-FR" sz="971" dirty="0">
                  <a:solidFill>
                    <a:prstClr val="white"/>
                  </a:solidFill>
                  <a:latin typeface="Mothanna" panose="02000503000000000000" pitchFamily="2" charset="-78"/>
                  <a:ea typeface="Open Sans" panose="020B0606030504020204" pitchFamily="34" charset="0"/>
                  <a:cs typeface="Mothanna" panose="02000503000000000000" pitchFamily="2" charset="-78"/>
                </a:endParaRPr>
              </a:p>
            </p:txBody>
          </p:sp>
          <p:sp>
            <p:nvSpPr>
              <p:cNvPr id="74" name="Heart 73">
                <a:extLst>
                  <a:ext uri="{FF2B5EF4-FFF2-40B4-BE49-F238E27FC236}">
                    <a16:creationId xmlns:a16="http://schemas.microsoft.com/office/drawing/2014/main" id="{B51E192E-AF2C-4927-AFCD-37A070D30A4A}"/>
                  </a:ext>
                </a:extLst>
              </p:cNvPr>
              <p:cNvSpPr/>
              <p:nvPr/>
            </p:nvSpPr>
            <p:spPr>
              <a:xfrm>
                <a:off x="5758394" y="3872586"/>
                <a:ext cx="124776" cy="124776"/>
              </a:xfrm>
              <a:prstGeom prst="hear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endParaRPr lang="fr-MA" sz="1703" dirty="0">
                  <a:solidFill>
                    <a:prstClr val="white"/>
                  </a:solidFill>
                  <a:latin typeface="Calibri"/>
                </a:endParaRPr>
              </a:p>
            </p:txBody>
          </p:sp>
        </p:grpSp>
      </p:grpSp>
      <p:sp>
        <p:nvSpPr>
          <p:cNvPr id="87" name="Text Box 5">
            <a:extLst>
              <a:ext uri="{FF2B5EF4-FFF2-40B4-BE49-F238E27FC236}">
                <a16:creationId xmlns:a16="http://schemas.microsoft.com/office/drawing/2014/main" id="{7A4E8D4C-91F6-47B4-94C4-B9B6E84EBC8F}"/>
              </a:ext>
            </a:extLst>
          </p:cNvPr>
          <p:cNvSpPr txBox="1">
            <a:spLocks noChangeArrowheads="1"/>
          </p:cNvSpPr>
          <p:nvPr/>
        </p:nvSpPr>
        <p:spPr bwMode="auto">
          <a:xfrm>
            <a:off x="144909" y="1105717"/>
            <a:ext cx="2032637" cy="2008113"/>
          </a:xfrm>
          <a:prstGeom prst="snip1Rect">
            <a:avLst>
              <a:gd name="adj" fmla="val 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89469" tIns="44735" rIns="89469" bIns="44735" numCol="1" anchor="t" anchorCtr="0" compatLnSpc="1">
            <a:prstTxWarp prst="textNoShape">
              <a:avLst/>
            </a:prstTxWarp>
            <a:spAutoFit/>
          </a:bodyPr>
          <a:lstStyle/>
          <a:p>
            <a:pPr algn="just" defTabSz="432492" rtl="1"/>
            <a:r>
              <a:rPr lang="ar-MA" sz="1133"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مهتم بمجال الجرافيك وتصميم واجهات </a:t>
            </a:r>
            <a:r>
              <a:rPr lang="fr-FR" sz="1133"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 </a:t>
            </a:r>
            <a:r>
              <a:rPr lang="ar-MA" sz="1133"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a:t>
            </a:r>
            <a:endParaRPr lang="fr-FR" sz="1133"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cxnSp>
        <p:nvCxnSpPr>
          <p:cNvPr id="90" name="Straight Connector 89">
            <a:extLst>
              <a:ext uri="{FF2B5EF4-FFF2-40B4-BE49-F238E27FC236}">
                <a16:creationId xmlns:a16="http://schemas.microsoft.com/office/drawing/2014/main" id="{4BBAB475-E1F5-45CF-AE29-BDA4514530A6}"/>
              </a:ext>
            </a:extLst>
          </p:cNvPr>
          <p:cNvCxnSpPr>
            <a:cxnSpLocks/>
          </p:cNvCxnSpPr>
          <p:nvPr/>
        </p:nvCxnSpPr>
        <p:spPr>
          <a:xfrm>
            <a:off x="2423328" y="1032201"/>
            <a:ext cx="0" cy="2494566"/>
          </a:xfrm>
          <a:prstGeom prst="line">
            <a:avLst/>
          </a:prstGeom>
          <a:ln w="9525">
            <a:solidFill>
              <a:schemeClr val="bg1"/>
            </a:solidFill>
            <a:prstDash val="dashDot"/>
          </a:ln>
          <a:effectLst/>
        </p:spPr>
        <p:style>
          <a:lnRef idx="2">
            <a:schemeClr val="accent1"/>
          </a:lnRef>
          <a:fillRef idx="0">
            <a:schemeClr val="accent1"/>
          </a:fillRef>
          <a:effectRef idx="1">
            <a:schemeClr val="accent1"/>
          </a:effectRef>
          <a:fontRef idx="minor">
            <a:schemeClr val="tx1"/>
          </a:fontRef>
        </p:style>
      </p:cxnSp>
      <p:sp>
        <p:nvSpPr>
          <p:cNvPr id="98" name="Rectangle 97">
            <a:extLst>
              <a:ext uri="{FF2B5EF4-FFF2-40B4-BE49-F238E27FC236}">
                <a16:creationId xmlns:a16="http://schemas.microsoft.com/office/drawing/2014/main" id="{D07E8F26-55BC-4060-8C84-5D9C23912490}"/>
              </a:ext>
            </a:extLst>
          </p:cNvPr>
          <p:cNvSpPr/>
          <p:nvPr/>
        </p:nvSpPr>
        <p:spPr>
          <a:xfrm>
            <a:off x="4281570" y="3673337"/>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defTabSz="432492"/>
            <a:r>
              <a:rPr lang="ar-MA" sz="1511" b="1" dirty="0">
                <a:solidFill>
                  <a:prstClr val="white"/>
                </a:solidFill>
                <a:effectLst>
                  <a:outerShdw blurRad="38100" dist="38100" dir="2700000" algn="tl">
                    <a:srgbClr val="000000">
                      <a:alpha val="43137"/>
                    </a:srgbClr>
                  </a:outerShdw>
                </a:effectLst>
                <a:latin typeface="Mothanna" panose="02000503000000000000" pitchFamily="2" charset="-78"/>
                <a:ea typeface="Calibri" panose="020F0502020204030204" pitchFamily="34" charset="0"/>
                <a:cs typeface="Mothanna" panose="02000503000000000000" pitchFamily="2" charset="-78"/>
              </a:rPr>
              <a:t>المؤهلات التعليمية</a:t>
            </a:r>
            <a:endParaRPr lang="fr-FR" sz="1942" b="1" dirty="0">
              <a:solidFill>
                <a:prstClr val="white"/>
              </a:solidFill>
              <a:effectLst>
                <a:outerShdw blurRad="38100" dist="38100" dir="2700000" algn="tl">
                  <a:srgbClr val="000000">
                    <a:alpha val="43137"/>
                  </a:srgbClr>
                </a:outerShdw>
              </a:effectLst>
              <a:latin typeface="Mothanna" panose="02000503000000000000" pitchFamily="2" charset="-78"/>
              <a:ea typeface="Calibri" panose="020F0502020204030204" pitchFamily="34" charset="0"/>
              <a:cs typeface="Mothanna" panose="02000503000000000000" pitchFamily="2" charset="-78"/>
            </a:endParaRPr>
          </a:p>
        </p:txBody>
      </p:sp>
      <p:grpSp>
        <p:nvGrpSpPr>
          <p:cNvPr id="99" name="Group 98">
            <a:extLst>
              <a:ext uri="{FF2B5EF4-FFF2-40B4-BE49-F238E27FC236}">
                <a16:creationId xmlns:a16="http://schemas.microsoft.com/office/drawing/2014/main" id="{F41CD66D-C98B-40F5-8112-11264C5413F2}"/>
              </a:ext>
            </a:extLst>
          </p:cNvPr>
          <p:cNvGrpSpPr/>
          <p:nvPr/>
        </p:nvGrpSpPr>
        <p:grpSpPr>
          <a:xfrm>
            <a:off x="3770790" y="4185506"/>
            <a:ext cx="3548116" cy="2292438"/>
            <a:chOff x="3493261" y="3231055"/>
            <a:chExt cx="3288318" cy="2124582"/>
          </a:xfrm>
        </p:grpSpPr>
        <p:grpSp>
          <p:nvGrpSpPr>
            <p:cNvPr id="110" name="Group 109">
              <a:extLst>
                <a:ext uri="{FF2B5EF4-FFF2-40B4-BE49-F238E27FC236}">
                  <a16:creationId xmlns:a16="http://schemas.microsoft.com/office/drawing/2014/main" id="{3155080E-050B-4D73-9761-9A159C61B135}"/>
                </a:ext>
              </a:extLst>
            </p:cNvPr>
            <p:cNvGrpSpPr/>
            <p:nvPr/>
          </p:nvGrpSpPr>
          <p:grpSpPr>
            <a:xfrm>
              <a:off x="3493261" y="3231055"/>
              <a:ext cx="3288318" cy="2124582"/>
              <a:chOff x="1106816" y="1072648"/>
              <a:chExt cx="3288318" cy="2124582"/>
            </a:xfrm>
          </p:grpSpPr>
          <p:sp>
            <p:nvSpPr>
              <p:cNvPr id="119" name="Subtitle 2">
                <a:extLst>
                  <a:ext uri="{FF2B5EF4-FFF2-40B4-BE49-F238E27FC236}">
                    <a16:creationId xmlns:a16="http://schemas.microsoft.com/office/drawing/2014/main" id="{508A3507-D9EA-443E-9208-4191B7A8ED80}"/>
                  </a:ext>
                </a:extLst>
              </p:cNvPr>
              <p:cNvSpPr/>
              <p:nvPr/>
            </p:nvSpPr>
            <p:spPr>
              <a:xfrm>
                <a:off x="1106816" y="1098269"/>
                <a:ext cx="2684511" cy="388594"/>
              </a:xfrm>
              <a:prstGeom prst="rect">
                <a:avLst/>
              </a:prstGeom>
              <a:noFill/>
              <a:ln cap="flat">
                <a:noFill/>
                <a:prstDash val="solid"/>
              </a:ln>
            </p:spPr>
            <p:txBody>
              <a:bodyPr vert="horz" wrap="square" lIns="84406" tIns="42203" rIns="84406" bIns="42203" anchor="t" anchorCtr="0" compatLnSpc="0">
                <a:spAutoFit/>
              </a:bodyPr>
              <a:lstStyle/>
              <a:p>
                <a:pPr algn="r" defTabSz="432492" rtl="1" fontAlgn="base"/>
                <a:r>
                  <a:rPr lang="ar-DZ" sz="1133" b="1" dirty="0">
                    <a:solidFill>
                      <a:prstClr val="black"/>
                    </a:solidFill>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defTabSz="432492" rtl="1" fontAlgn="base">
                  <a:buFont typeface="Arial" panose="020B0604020202020204" pitchFamily="34" charset="0"/>
                  <a:buChar char="•"/>
                </a:pPr>
                <a:r>
                  <a:rPr lang="ar-DZ" sz="1133" dirty="0">
                    <a:solidFill>
                      <a:prstClr val="black"/>
                    </a:solidFill>
                    <a:latin typeface="Mothanna" panose="02000503000000000000" pitchFamily="2" charset="-78"/>
                    <a:cs typeface="Mothanna" panose="02000503000000000000" pitchFamily="2" charset="-78"/>
                  </a:rPr>
                  <a:t>الشعبة أو مجال التخصص</a:t>
                </a:r>
                <a:endParaRPr lang="fr-FR" sz="1133" dirty="0">
                  <a:solidFill>
                    <a:prstClr val="black"/>
                  </a:solidFill>
                  <a:latin typeface="Mothanna" panose="02000503000000000000" pitchFamily="2" charset="-78"/>
                  <a:cs typeface="Mothanna" panose="02000503000000000000" pitchFamily="2" charset="-78"/>
                </a:endParaRPr>
              </a:p>
            </p:txBody>
          </p:sp>
          <p:sp>
            <p:nvSpPr>
              <p:cNvPr id="120" name="Oval 119">
                <a:extLst>
                  <a:ext uri="{FF2B5EF4-FFF2-40B4-BE49-F238E27FC236}">
                    <a16:creationId xmlns:a16="http://schemas.microsoft.com/office/drawing/2014/main" id="{117F1358-E280-4861-956A-9238E6DCB2FD}"/>
                  </a:ext>
                </a:extLst>
              </p:cNvPr>
              <p:cNvSpPr/>
              <p:nvPr/>
            </p:nvSpPr>
            <p:spPr>
              <a:xfrm>
                <a:off x="3861387" y="1072648"/>
                <a:ext cx="528723" cy="504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r>
                  <a:rPr lang="fr-MA" sz="755" b="1" i="1" dirty="0">
                    <a:solidFill>
                      <a:prstClr val="black"/>
                    </a:solidFill>
                    <a:latin typeface="Calibri"/>
                  </a:rPr>
                  <a:t>2014</a:t>
                </a:r>
              </a:p>
              <a:p>
                <a:pPr algn="ctr" defTabSz="432492"/>
                <a:r>
                  <a:rPr lang="fr-MA" sz="755" b="1" i="1" dirty="0">
                    <a:solidFill>
                      <a:prstClr val="black"/>
                    </a:solidFill>
                    <a:latin typeface="Calibri"/>
                  </a:rPr>
                  <a:t>2015</a:t>
                </a:r>
              </a:p>
            </p:txBody>
          </p:sp>
          <p:sp>
            <p:nvSpPr>
              <p:cNvPr id="121" name="Oval 120">
                <a:extLst>
                  <a:ext uri="{FF2B5EF4-FFF2-40B4-BE49-F238E27FC236}">
                    <a16:creationId xmlns:a16="http://schemas.microsoft.com/office/drawing/2014/main" id="{DB0527FD-5245-406D-AFF8-5D3201EDAF56}"/>
                  </a:ext>
                </a:extLst>
              </p:cNvPr>
              <p:cNvSpPr/>
              <p:nvPr/>
            </p:nvSpPr>
            <p:spPr>
              <a:xfrm>
                <a:off x="3863899" y="1866540"/>
                <a:ext cx="528723" cy="504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r>
                  <a:rPr lang="fr-MA" sz="755" b="1" i="1" dirty="0">
                    <a:solidFill>
                      <a:prstClr val="black"/>
                    </a:solidFill>
                    <a:latin typeface="Calibri"/>
                  </a:rPr>
                  <a:t>2014</a:t>
                </a:r>
              </a:p>
              <a:p>
                <a:pPr algn="ctr" defTabSz="432492"/>
                <a:r>
                  <a:rPr lang="fr-MA" sz="755" b="1" i="1" dirty="0">
                    <a:solidFill>
                      <a:prstClr val="black"/>
                    </a:solidFill>
                    <a:latin typeface="Calibri"/>
                  </a:rPr>
                  <a:t>2015</a:t>
                </a:r>
              </a:p>
            </p:txBody>
          </p:sp>
          <p:sp>
            <p:nvSpPr>
              <p:cNvPr id="124" name="Oval 123">
                <a:extLst>
                  <a:ext uri="{FF2B5EF4-FFF2-40B4-BE49-F238E27FC236}">
                    <a16:creationId xmlns:a16="http://schemas.microsoft.com/office/drawing/2014/main" id="{E85A7C59-C475-4D2E-A436-771191448C1B}"/>
                  </a:ext>
                </a:extLst>
              </p:cNvPr>
              <p:cNvSpPr/>
              <p:nvPr/>
            </p:nvSpPr>
            <p:spPr>
              <a:xfrm>
                <a:off x="3866411" y="2693230"/>
                <a:ext cx="528723" cy="504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r>
                  <a:rPr lang="fr-MA" sz="755" b="1" i="1" dirty="0">
                    <a:solidFill>
                      <a:prstClr val="black"/>
                    </a:solidFill>
                    <a:latin typeface="Calibri"/>
                  </a:rPr>
                  <a:t>2014</a:t>
                </a:r>
              </a:p>
              <a:p>
                <a:pPr algn="ctr" defTabSz="432492"/>
                <a:r>
                  <a:rPr lang="fr-MA" sz="755" b="1" i="1" dirty="0">
                    <a:solidFill>
                      <a:prstClr val="black"/>
                    </a:solidFill>
                    <a:latin typeface="Calibri"/>
                  </a:rPr>
                  <a:t>2015</a:t>
                </a:r>
              </a:p>
            </p:txBody>
          </p:sp>
        </p:grpSp>
        <p:sp>
          <p:nvSpPr>
            <p:cNvPr id="111" name="Subtitle 2">
              <a:extLst>
                <a:ext uri="{FF2B5EF4-FFF2-40B4-BE49-F238E27FC236}">
                  <a16:creationId xmlns:a16="http://schemas.microsoft.com/office/drawing/2014/main" id="{745D0796-9E60-4781-858C-9D48059AB514}"/>
                </a:ext>
              </a:extLst>
            </p:cNvPr>
            <p:cNvSpPr/>
            <p:nvPr/>
          </p:nvSpPr>
          <p:spPr>
            <a:xfrm>
              <a:off x="3584123" y="4068774"/>
              <a:ext cx="2596310" cy="388594"/>
            </a:xfrm>
            <a:prstGeom prst="rect">
              <a:avLst/>
            </a:prstGeom>
            <a:noFill/>
            <a:ln cap="flat">
              <a:noFill/>
              <a:prstDash val="solid"/>
            </a:ln>
          </p:spPr>
          <p:txBody>
            <a:bodyPr vert="horz" wrap="square" lIns="84406" tIns="42203" rIns="84406" bIns="42203" anchor="t" anchorCtr="0" compatLnSpc="0">
              <a:spAutoFit/>
            </a:bodyPr>
            <a:lstStyle/>
            <a:p>
              <a:pPr algn="r" defTabSz="432492" rtl="1" fontAlgn="base"/>
              <a:r>
                <a:rPr lang="ar-DZ" sz="1133" b="1" dirty="0">
                  <a:solidFill>
                    <a:prstClr val="black"/>
                  </a:solidFill>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defTabSz="432492" rtl="1" fontAlgn="base">
                <a:buFont typeface="Arial" panose="020B0604020202020204" pitchFamily="34" charset="0"/>
                <a:buChar char="•"/>
              </a:pPr>
              <a:r>
                <a:rPr lang="ar-DZ" sz="1133" dirty="0">
                  <a:solidFill>
                    <a:prstClr val="black"/>
                  </a:solidFill>
                  <a:latin typeface="Mothanna" panose="02000503000000000000" pitchFamily="2" charset="-78"/>
                  <a:cs typeface="Mothanna" panose="02000503000000000000" pitchFamily="2" charset="-78"/>
                </a:rPr>
                <a:t>الشعبة أو مجال التخصص</a:t>
              </a:r>
              <a:endParaRPr lang="fr-FR" sz="1133" dirty="0">
                <a:solidFill>
                  <a:prstClr val="black"/>
                </a:solidFill>
                <a:latin typeface="Mothanna" panose="02000503000000000000" pitchFamily="2" charset="-78"/>
                <a:cs typeface="Mothanna" panose="02000503000000000000" pitchFamily="2" charset="-78"/>
              </a:endParaRPr>
            </a:p>
          </p:txBody>
        </p:sp>
        <p:sp>
          <p:nvSpPr>
            <p:cNvPr id="118" name="Subtitle 2">
              <a:extLst>
                <a:ext uri="{FF2B5EF4-FFF2-40B4-BE49-F238E27FC236}">
                  <a16:creationId xmlns:a16="http://schemas.microsoft.com/office/drawing/2014/main" id="{A79E05C7-02A4-47B0-9713-06089670A5A5}"/>
                </a:ext>
              </a:extLst>
            </p:cNvPr>
            <p:cNvSpPr/>
            <p:nvPr/>
          </p:nvSpPr>
          <p:spPr>
            <a:xfrm>
              <a:off x="3584122" y="4876663"/>
              <a:ext cx="2648738" cy="388594"/>
            </a:xfrm>
            <a:prstGeom prst="rect">
              <a:avLst/>
            </a:prstGeom>
            <a:noFill/>
            <a:ln cap="flat">
              <a:noFill/>
              <a:prstDash val="solid"/>
            </a:ln>
          </p:spPr>
          <p:txBody>
            <a:bodyPr vert="horz" wrap="square" lIns="84406" tIns="42203" rIns="84406" bIns="42203" anchor="t" anchorCtr="0" compatLnSpc="0">
              <a:spAutoFit/>
            </a:bodyPr>
            <a:lstStyle/>
            <a:p>
              <a:pPr algn="r" defTabSz="432492" rtl="1" fontAlgn="base"/>
              <a:r>
                <a:rPr lang="ar-DZ" sz="1133" b="1" dirty="0">
                  <a:solidFill>
                    <a:prstClr val="black"/>
                  </a:solidFill>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defTabSz="432492" rtl="1" fontAlgn="base">
                <a:buFont typeface="Arial" panose="020B0604020202020204" pitchFamily="34" charset="0"/>
                <a:buChar char="•"/>
              </a:pPr>
              <a:r>
                <a:rPr lang="ar-DZ" sz="1133" dirty="0">
                  <a:solidFill>
                    <a:prstClr val="black"/>
                  </a:solidFill>
                  <a:latin typeface="Mothanna" panose="02000503000000000000" pitchFamily="2" charset="-78"/>
                  <a:cs typeface="Mothanna" panose="02000503000000000000" pitchFamily="2" charset="-78"/>
                </a:rPr>
                <a:t>الشعبة أو مجال التخصص</a:t>
              </a:r>
              <a:endParaRPr lang="fr-FR" sz="1133" dirty="0">
                <a:solidFill>
                  <a:prstClr val="black"/>
                </a:solidFill>
                <a:latin typeface="Mothanna" panose="02000503000000000000" pitchFamily="2" charset="-78"/>
                <a:cs typeface="Mothanna" panose="02000503000000000000" pitchFamily="2" charset="-78"/>
              </a:endParaRPr>
            </a:p>
          </p:txBody>
        </p:sp>
      </p:grpSp>
      <p:sp>
        <p:nvSpPr>
          <p:cNvPr id="125" name="Rectangle 124">
            <a:extLst>
              <a:ext uri="{FF2B5EF4-FFF2-40B4-BE49-F238E27FC236}">
                <a16:creationId xmlns:a16="http://schemas.microsoft.com/office/drawing/2014/main" id="{14BE158C-597E-44B7-AEB4-40295161AE09}"/>
              </a:ext>
            </a:extLst>
          </p:cNvPr>
          <p:cNvSpPr/>
          <p:nvPr/>
        </p:nvSpPr>
        <p:spPr>
          <a:xfrm>
            <a:off x="545668" y="3633860"/>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defTabSz="432492" rtl="1">
              <a:lnSpc>
                <a:spcPct val="107000"/>
              </a:lnSpc>
              <a:spcAft>
                <a:spcPts val="738"/>
              </a:spcAft>
              <a:buSzPct val="150000"/>
            </a:pPr>
            <a:r>
              <a:rPr lang="ar-MA" sz="1511" b="1"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خبـرات العمـل</a:t>
            </a:r>
          </a:p>
        </p:txBody>
      </p:sp>
      <p:grpSp>
        <p:nvGrpSpPr>
          <p:cNvPr id="19" name="Group 18">
            <a:extLst>
              <a:ext uri="{FF2B5EF4-FFF2-40B4-BE49-F238E27FC236}">
                <a16:creationId xmlns:a16="http://schemas.microsoft.com/office/drawing/2014/main" id="{6B5D8B79-FFDA-4448-817E-1DE6AD156962}"/>
              </a:ext>
            </a:extLst>
          </p:cNvPr>
          <p:cNvGrpSpPr/>
          <p:nvPr/>
        </p:nvGrpSpPr>
        <p:grpSpPr>
          <a:xfrm>
            <a:off x="36054" y="4190374"/>
            <a:ext cx="3678257" cy="2033649"/>
            <a:chOff x="-5059" y="3883548"/>
            <a:chExt cx="3408930" cy="1884742"/>
          </a:xfrm>
        </p:grpSpPr>
        <p:sp>
          <p:nvSpPr>
            <p:cNvPr id="128" name="Subtitle 2">
              <a:extLst>
                <a:ext uri="{FF2B5EF4-FFF2-40B4-BE49-F238E27FC236}">
                  <a16:creationId xmlns:a16="http://schemas.microsoft.com/office/drawing/2014/main" id="{F06A6194-2BDC-495A-92AC-43A50F95040C}"/>
                </a:ext>
              </a:extLst>
            </p:cNvPr>
            <p:cNvSpPr/>
            <p:nvPr/>
          </p:nvSpPr>
          <p:spPr>
            <a:xfrm>
              <a:off x="10747" y="5075082"/>
              <a:ext cx="3393124" cy="693208"/>
            </a:xfrm>
            <a:prstGeom prst="rect">
              <a:avLst/>
            </a:prstGeom>
            <a:noFill/>
            <a:ln cap="flat">
              <a:noFill/>
              <a:prstDash val="solid"/>
            </a:ln>
          </p:spPr>
          <p:txBody>
            <a:bodyPr vert="horz" wrap="square" lIns="84406" tIns="42203" rIns="84406" bIns="42203" anchor="t" anchorCtr="0" compatLnSpc="0">
              <a:spAutoFit/>
            </a:bodyPr>
            <a:lstStyle/>
            <a:p>
              <a:pPr marL="184995" indent="-184995" algn="r" defTabSz="432492" rtl="1">
                <a:buFont typeface="Wingdings" panose="05000000000000000000" pitchFamily="2" charset="2"/>
                <a:buChar char="§"/>
              </a:pPr>
              <a:r>
                <a:rPr lang="fr-FR" sz="1133"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a:t>
              </a:r>
              <a:r>
                <a:rPr lang="ar-MA" sz="1133"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إسم الشركة</a:t>
              </a:r>
              <a:r>
                <a:rPr lang="fr-MA" sz="1133" b="1" dirty="0">
                  <a:solidFill>
                    <a:prstClr val="black"/>
                  </a:solidFill>
                  <a:latin typeface="Calibri"/>
                  <a:ea typeface="Times New Roman" panose="02020603050405020304" pitchFamily="18" charset="0"/>
                  <a:cs typeface="Mothanna" panose="02000503000000000000" pitchFamily="2" charset="-78"/>
                </a:rPr>
                <a:t> </a:t>
              </a:r>
              <a:r>
                <a:rPr lang="fr-MA" sz="1133" dirty="0">
                  <a:solidFill>
                    <a:prstClr val="black"/>
                  </a:solidFill>
                  <a:latin typeface="Calibri"/>
                  <a:ea typeface="Times New Roman" panose="02020603050405020304" pitchFamily="18" charset="0"/>
                  <a:cs typeface="Mothanna" panose="02000503000000000000" pitchFamily="2" charset="-78"/>
                </a:rPr>
                <a:t>/</a:t>
              </a:r>
              <a:r>
                <a:rPr lang="fr-MA" sz="1133" b="1" dirty="0">
                  <a:solidFill>
                    <a:prstClr val="black"/>
                  </a:solidFill>
                  <a:latin typeface="Calibri"/>
                  <a:ea typeface="Times New Roman" panose="02020603050405020304" pitchFamily="18" charset="0"/>
                  <a:cs typeface="Mothanna" panose="02000503000000000000" pitchFamily="2" charset="-78"/>
                </a:rPr>
                <a:t> </a:t>
              </a:r>
              <a:r>
                <a:rPr lang="ar-MA" sz="1133"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33" b="1" dirty="0">
                <a:solidFill>
                  <a:prstClr val="black"/>
                </a:solidFill>
                <a:latin typeface="Mothanna" panose="02000503000000000000" pitchFamily="2" charset="-78"/>
                <a:ea typeface="Tahoma" panose="020B0604030504040204" pitchFamily="34" charset="0"/>
                <a:cs typeface="Mothanna" panose="02000503000000000000" pitchFamily="2" charset="-78"/>
              </a:endParaRPr>
            </a:p>
            <a:p>
              <a:pPr algn="r" defTabSz="432492" rtl="1"/>
              <a:r>
                <a:rPr lang="ar-MA" sz="1133" dirty="0">
                  <a:solidFill>
                    <a:prstClr val="black"/>
                  </a:solidFill>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defTabSz="432492" rtl="1"/>
              <a:r>
                <a:rPr lang="ar-MA" sz="1079"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defTabSz="432492" rtl="1"/>
              <a:r>
                <a:rPr lang="ar-MA" sz="1079"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79" dirty="0">
                <a:solidFill>
                  <a:prstClr val="black"/>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130" name="Subtitle 2">
              <a:extLst>
                <a:ext uri="{FF2B5EF4-FFF2-40B4-BE49-F238E27FC236}">
                  <a16:creationId xmlns:a16="http://schemas.microsoft.com/office/drawing/2014/main" id="{922EDCF7-D9CE-4FD2-818D-BCA4611EACC1}"/>
                </a:ext>
              </a:extLst>
            </p:cNvPr>
            <p:cNvSpPr/>
            <p:nvPr/>
          </p:nvSpPr>
          <p:spPr>
            <a:xfrm>
              <a:off x="-5059" y="3883548"/>
              <a:ext cx="3393124" cy="693208"/>
            </a:xfrm>
            <a:prstGeom prst="rect">
              <a:avLst/>
            </a:prstGeom>
            <a:noFill/>
            <a:ln cap="flat">
              <a:noFill/>
              <a:prstDash val="solid"/>
            </a:ln>
          </p:spPr>
          <p:txBody>
            <a:bodyPr vert="horz" wrap="square" lIns="84406" tIns="42203" rIns="84406" bIns="42203" anchor="t" anchorCtr="0" compatLnSpc="0">
              <a:spAutoFit/>
            </a:bodyPr>
            <a:lstStyle/>
            <a:p>
              <a:pPr marL="184995" indent="-184995" algn="r" defTabSz="432492" rtl="1">
                <a:buFont typeface="Wingdings" panose="05000000000000000000" pitchFamily="2" charset="2"/>
                <a:buChar char="§"/>
              </a:pPr>
              <a:r>
                <a:rPr lang="fr-FR" sz="1133"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a:t>
              </a:r>
              <a:r>
                <a:rPr lang="ar-MA" sz="1133"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إسم الشركة</a:t>
              </a:r>
              <a:r>
                <a:rPr lang="fr-MA" sz="1133" b="1" dirty="0">
                  <a:solidFill>
                    <a:prstClr val="black"/>
                  </a:solidFill>
                  <a:latin typeface="Calibri"/>
                  <a:ea typeface="Times New Roman" panose="02020603050405020304" pitchFamily="18" charset="0"/>
                  <a:cs typeface="Mothanna" panose="02000503000000000000" pitchFamily="2" charset="-78"/>
                </a:rPr>
                <a:t> </a:t>
              </a:r>
              <a:r>
                <a:rPr lang="fr-MA" sz="1133" dirty="0">
                  <a:solidFill>
                    <a:prstClr val="black"/>
                  </a:solidFill>
                  <a:latin typeface="Calibri"/>
                  <a:ea typeface="Times New Roman" panose="02020603050405020304" pitchFamily="18" charset="0"/>
                  <a:cs typeface="Mothanna" panose="02000503000000000000" pitchFamily="2" charset="-78"/>
                </a:rPr>
                <a:t>/</a:t>
              </a:r>
              <a:r>
                <a:rPr lang="fr-MA" sz="1133" b="1" dirty="0">
                  <a:solidFill>
                    <a:prstClr val="black"/>
                  </a:solidFill>
                  <a:latin typeface="Calibri"/>
                  <a:ea typeface="Times New Roman" panose="02020603050405020304" pitchFamily="18" charset="0"/>
                  <a:cs typeface="Mothanna" panose="02000503000000000000" pitchFamily="2" charset="-78"/>
                </a:rPr>
                <a:t> </a:t>
              </a:r>
              <a:r>
                <a:rPr lang="ar-MA" sz="1133"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33" b="1" dirty="0">
                <a:solidFill>
                  <a:prstClr val="black"/>
                </a:solidFill>
                <a:latin typeface="Mothanna" panose="02000503000000000000" pitchFamily="2" charset="-78"/>
                <a:ea typeface="Tahoma" panose="020B0604030504040204" pitchFamily="34" charset="0"/>
                <a:cs typeface="Mothanna" panose="02000503000000000000" pitchFamily="2" charset="-78"/>
              </a:endParaRPr>
            </a:p>
            <a:p>
              <a:pPr algn="r" defTabSz="432492" rtl="1"/>
              <a:r>
                <a:rPr lang="ar-MA" sz="1133" dirty="0">
                  <a:solidFill>
                    <a:prstClr val="black"/>
                  </a:solidFill>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defTabSz="432492" rtl="1"/>
              <a:r>
                <a:rPr lang="ar-MA" sz="1079"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defTabSz="432492" rtl="1"/>
              <a:r>
                <a:rPr lang="ar-MA" sz="1079"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79" dirty="0">
                <a:solidFill>
                  <a:prstClr val="black"/>
                </a:solidFill>
                <a:latin typeface="Mothanna" panose="02000503000000000000" pitchFamily="2" charset="-78"/>
                <a:ea typeface="Times New Roman" panose="02020603050405020304" pitchFamily="18" charset="0"/>
                <a:cs typeface="Mothanna" panose="02000503000000000000" pitchFamily="2" charset="-78"/>
              </a:endParaRPr>
            </a:p>
          </p:txBody>
        </p:sp>
      </p:grpSp>
      <p:sp>
        <p:nvSpPr>
          <p:cNvPr id="131" name="Rectangle 130">
            <a:extLst>
              <a:ext uri="{FF2B5EF4-FFF2-40B4-BE49-F238E27FC236}">
                <a16:creationId xmlns:a16="http://schemas.microsoft.com/office/drawing/2014/main" id="{0BF53C19-221D-411A-8444-6DBBF9C3C221}"/>
              </a:ext>
            </a:extLst>
          </p:cNvPr>
          <p:cNvSpPr/>
          <p:nvPr/>
        </p:nvSpPr>
        <p:spPr>
          <a:xfrm>
            <a:off x="577776" y="6958644"/>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defTabSz="432492" rtl="1">
              <a:lnSpc>
                <a:spcPct val="107000"/>
              </a:lnSpc>
              <a:spcAft>
                <a:spcPts val="738"/>
              </a:spcAft>
              <a:buSzPct val="150000"/>
            </a:pPr>
            <a:r>
              <a:rPr lang="ar-MA" sz="1511" b="1" dirty="0">
                <a:solidFill>
                  <a:srgbClr val="2B7DA3"/>
                </a:solidFill>
                <a:latin typeface="Mothanna" panose="02000503000000000000" pitchFamily="2" charset="-78"/>
                <a:cs typeface="Mothanna" panose="02000503000000000000" pitchFamily="2" charset="-78"/>
              </a:rPr>
              <a:t>المه</a:t>
            </a:r>
            <a:r>
              <a:rPr lang="ar-DZ" sz="1511" b="1" dirty="0">
                <a:solidFill>
                  <a:srgbClr val="2B7DA3"/>
                </a:solidFill>
                <a:latin typeface="Mothanna" panose="02000503000000000000" pitchFamily="2" charset="-78"/>
                <a:cs typeface="Mothanna" panose="02000503000000000000" pitchFamily="2" charset="-78"/>
              </a:rPr>
              <a:t>ــ</a:t>
            </a:r>
            <a:r>
              <a:rPr lang="ar-MA" sz="1511" b="1" dirty="0">
                <a:solidFill>
                  <a:srgbClr val="2B7DA3"/>
                </a:solidFill>
                <a:latin typeface="Mothanna" panose="02000503000000000000" pitchFamily="2" charset="-78"/>
                <a:cs typeface="Mothanna" panose="02000503000000000000" pitchFamily="2" charset="-78"/>
              </a:rPr>
              <a:t>ارات</a:t>
            </a:r>
            <a:r>
              <a:rPr lang="fr-FR" sz="1511" b="1" dirty="0">
                <a:solidFill>
                  <a:srgbClr val="2B7DA3"/>
                </a:solidFill>
                <a:latin typeface="Mothanna" panose="02000503000000000000" pitchFamily="2" charset="-78"/>
                <a:cs typeface="Mothanna" panose="02000503000000000000" pitchFamily="2" charset="-78"/>
              </a:rPr>
              <a:t> </a:t>
            </a:r>
          </a:p>
        </p:txBody>
      </p:sp>
      <p:sp>
        <p:nvSpPr>
          <p:cNvPr id="132" name="Rectangle 131">
            <a:extLst>
              <a:ext uri="{FF2B5EF4-FFF2-40B4-BE49-F238E27FC236}">
                <a16:creationId xmlns:a16="http://schemas.microsoft.com/office/drawing/2014/main" id="{6A9AD979-5579-456D-87F5-4433849E32C3}"/>
              </a:ext>
            </a:extLst>
          </p:cNvPr>
          <p:cNvSpPr/>
          <p:nvPr/>
        </p:nvSpPr>
        <p:spPr>
          <a:xfrm>
            <a:off x="4246153" y="6943791"/>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defTabSz="432492" rtl="1">
              <a:lnSpc>
                <a:spcPct val="107000"/>
              </a:lnSpc>
              <a:spcAft>
                <a:spcPts val="738"/>
              </a:spcAft>
              <a:buSzPct val="150000"/>
            </a:pPr>
            <a:r>
              <a:rPr lang="ar-MA" sz="1511" b="1" dirty="0">
                <a:solidFill>
                  <a:srgbClr val="2B7DA3"/>
                </a:solidFill>
                <a:latin typeface="Mothanna" panose="02000503000000000000" pitchFamily="2" charset="-78"/>
                <a:cs typeface="Mothanna" panose="02000503000000000000" pitchFamily="2" charset="-78"/>
              </a:rPr>
              <a:t>ال</a:t>
            </a:r>
            <a:r>
              <a:rPr lang="ar-DZ" sz="1511" b="1" dirty="0">
                <a:solidFill>
                  <a:srgbClr val="2B7DA3"/>
                </a:solidFill>
                <a:latin typeface="Mothanna" panose="02000503000000000000" pitchFamily="2" charset="-78"/>
                <a:cs typeface="Mothanna" panose="02000503000000000000" pitchFamily="2" charset="-78"/>
              </a:rPr>
              <a:t>لغــات</a:t>
            </a:r>
            <a:r>
              <a:rPr lang="fr-FR" sz="1511" b="1" dirty="0">
                <a:solidFill>
                  <a:srgbClr val="2B7DA3"/>
                </a:solidFill>
                <a:latin typeface="Mothanna" panose="02000503000000000000" pitchFamily="2" charset="-78"/>
                <a:cs typeface="Mothanna" panose="02000503000000000000" pitchFamily="2" charset="-78"/>
              </a:rPr>
              <a:t> </a:t>
            </a:r>
          </a:p>
        </p:txBody>
      </p:sp>
      <p:cxnSp>
        <p:nvCxnSpPr>
          <p:cNvPr id="140" name="Straight Connector 139">
            <a:extLst>
              <a:ext uri="{FF2B5EF4-FFF2-40B4-BE49-F238E27FC236}">
                <a16:creationId xmlns:a16="http://schemas.microsoft.com/office/drawing/2014/main" id="{3F70489A-46FE-4027-831E-187483DEC65E}"/>
              </a:ext>
            </a:extLst>
          </p:cNvPr>
          <p:cNvCxnSpPr>
            <a:cxnSpLocks/>
            <a:stCxn id="64" idx="2"/>
            <a:endCxn id="66" idx="0"/>
          </p:cNvCxnSpPr>
          <p:nvPr/>
        </p:nvCxnSpPr>
        <p:spPr>
          <a:xfrm>
            <a:off x="3775883" y="6862625"/>
            <a:ext cx="5542" cy="2284142"/>
          </a:xfrm>
          <a:prstGeom prst="line">
            <a:avLst/>
          </a:prstGeom>
          <a:ln w="9525">
            <a:solidFill>
              <a:srgbClr val="2B7DA3"/>
            </a:solidFill>
            <a:prstDash val="dashDot"/>
          </a:ln>
          <a:effectLst/>
        </p:spPr>
        <p:style>
          <a:lnRef idx="2">
            <a:schemeClr val="accent1"/>
          </a:lnRef>
          <a:fillRef idx="0">
            <a:schemeClr val="accent1"/>
          </a:fillRef>
          <a:effectRef idx="1">
            <a:schemeClr val="accent1"/>
          </a:effectRef>
          <a:fontRef idx="minor">
            <a:schemeClr val="tx1"/>
          </a:fontRef>
        </p:style>
      </p:cxnSp>
      <p:sp>
        <p:nvSpPr>
          <p:cNvPr id="141" name="Rectangle 140">
            <a:extLst>
              <a:ext uri="{FF2B5EF4-FFF2-40B4-BE49-F238E27FC236}">
                <a16:creationId xmlns:a16="http://schemas.microsoft.com/office/drawing/2014/main" id="{C4904921-3C62-4688-B962-E087AD715CCB}"/>
              </a:ext>
            </a:extLst>
          </p:cNvPr>
          <p:cNvSpPr/>
          <p:nvPr/>
        </p:nvSpPr>
        <p:spPr>
          <a:xfrm>
            <a:off x="1798679" y="9217921"/>
            <a:ext cx="1891640" cy="3066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r" defTabSz="432492" rtl="1">
              <a:lnSpc>
                <a:spcPct val="107000"/>
              </a:lnSpc>
              <a:spcAft>
                <a:spcPts val="738"/>
              </a:spcAft>
              <a:buSzPct val="150000"/>
            </a:pPr>
            <a:r>
              <a:rPr lang="ar-DZ" sz="1511" b="1"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الإنجـازات</a:t>
            </a:r>
            <a:endParaRPr lang="ar-MA" sz="1511" b="1"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grpSp>
        <p:nvGrpSpPr>
          <p:cNvPr id="142" name="Group 141">
            <a:extLst>
              <a:ext uri="{FF2B5EF4-FFF2-40B4-BE49-F238E27FC236}">
                <a16:creationId xmlns:a16="http://schemas.microsoft.com/office/drawing/2014/main" id="{B44FD2F5-DE67-4E57-94CC-F3E64CC1331B}"/>
              </a:ext>
            </a:extLst>
          </p:cNvPr>
          <p:cNvGrpSpPr/>
          <p:nvPr/>
        </p:nvGrpSpPr>
        <p:grpSpPr>
          <a:xfrm>
            <a:off x="70427" y="9576371"/>
            <a:ext cx="3594986" cy="1065281"/>
            <a:chOff x="3348821" y="7485878"/>
            <a:chExt cx="3331756" cy="987279"/>
          </a:xfrm>
        </p:grpSpPr>
        <p:sp>
          <p:nvSpPr>
            <p:cNvPr id="143" name="Subtitle 2">
              <a:extLst>
                <a:ext uri="{FF2B5EF4-FFF2-40B4-BE49-F238E27FC236}">
                  <a16:creationId xmlns:a16="http://schemas.microsoft.com/office/drawing/2014/main" id="{CC768801-276A-4217-B61E-9DB671540B84}"/>
                </a:ext>
              </a:extLst>
            </p:cNvPr>
            <p:cNvSpPr/>
            <p:nvPr/>
          </p:nvSpPr>
          <p:spPr>
            <a:xfrm>
              <a:off x="3387280" y="7485878"/>
              <a:ext cx="3293297" cy="533235"/>
            </a:xfrm>
            <a:prstGeom prst="rect">
              <a:avLst/>
            </a:prstGeom>
            <a:noFill/>
            <a:ln cap="flat">
              <a:noFill/>
              <a:prstDash val="solid"/>
            </a:ln>
          </p:spPr>
          <p:txBody>
            <a:bodyPr vert="horz" wrap="square" lIns="84406" tIns="42203" rIns="84406" bIns="42203" anchor="t" anchorCtr="0" compatLnSpc="0">
              <a:spAutoFit/>
            </a:bodyPr>
            <a:lstStyle/>
            <a:p>
              <a:pPr algn="r" defTabSz="432492" rtl="1"/>
              <a:r>
                <a:rPr lang="ar-DZ" sz="1108" b="1" dirty="0">
                  <a:solidFill>
                    <a:prstClr val="white"/>
                  </a:solidFill>
                  <a:latin typeface="Mothanna" panose="02000503000000000000" pitchFamily="2" charset="-78"/>
                  <a:ea typeface="Times New Roman" panose="02020603050405020304" pitchFamily="18" charset="0"/>
                  <a:cs typeface="Mothanna" panose="02000503000000000000" pitchFamily="2" charset="-78"/>
                </a:rPr>
                <a:t>25-11-2018</a:t>
              </a:r>
              <a:endParaRPr lang="fr-FR" sz="1108" b="1" dirty="0">
                <a:solidFill>
                  <a:prstClr val="white"/>
                </a:solidFill>
                <a:latin typeface="Mothanna" panose="02000503000000000000" pitchFamily="2" charset="-78"/>
                <a:ea typeface="Tahoma" panose="020B0604030504040204" pitchFamily="34" charset="0"/>
                <a:cs typeface="Mothanna" panose="02000503000000000000" pitchFamily="2" charset="-78"/>
              </a:endParaRPr>
            </a:p>
            <a:p>
              <a:pPr marL="79132" indent="-79132" algn="r" defTabSz="432492" rtl="1"/>
              <a:r>
                <a:rPr lang="ar-DZ" sz="1108" dirty="0">
                  <a:solidFill>
                    <a:prstClr val="white"/>
                  </a:solidFill>
                  <a:latin typeface="Mothanna" panose="02000503000000000000" pitchFamily="2" charset="-78"/>
                  <a:ea typeface="Times New Roman" panose="02020603050405020304" pitchFamily="18" charset="0"/>
                  <a:cs typeface="Mothanna" panose="02000503000000000000" pitchFamily="2" charset="-78"/>
                </a:rPr>
                <a:t>مشروع ,,,,,,, </a:t>
              </a:r>
              <a:r>
                <a:rPr lang="ar-MA" sz="1108" dirty="0">
                  <a:solidFill>
                    <a:prstClr val="white"/>
                  </a:solidFill>
                  <a:latin typeface="Mothanna" panose="02000503000000000000" pitchFamily="2" charset="-78"/>
                  <a:ea typeface="Times New Roman" panose="02020603050405020304" pitchFamily="18" charset="0"/>
                  <a:cs typeface="Mothanna" panose="02000503000000000000" pitchFamily="2" charset="-78"/>
                </a:rPr>
                <a:t>:</a:t>
              </a:r>
              <a:r>
                <a:rPr lang="ar-DZ" sz="1108" dirty="0">
                  <a:solidFill>
                    <a:prstClr val="white"/>
                  </a:solidFill>
                  <a:latin typeface="Mothanna" panose="02000503000000000000" pitchFamily="2" charset="-78"/>
                  <a:ea typeface="Times New Roman" panose="02020603050405020304" pitchFamily="18" charset="0"/>
                  <a:cs typeface="Mothanna" panose="02000503000000000000" pitchFamily="2" charset="-78"/>
                </a:rPr>
                <a:t> ,,,,,,,,,,,,,,,,,,, ,,,,,,,, ,,,,,,,, ,,,,,,,, ,,,,,,,, ,,,,,,,, ,,,,,,,, ,,,,,,,, ,,,,,,,,</a:t>
              </a:r>
              <a:endParaRPr lang="ar-MA" sz="1108" dirty="0">
                <a:solidFill>
                  <a:prstClr val="white"/>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144" name="Subtitle 2">
              <a:extLst>
                <a:ext uri="{FF2B5EF4-FFF2-40B4-BE49-F238E27FC236}">
                  <a16:creationId xmlns:a16="http://schemas.microsoft.com/office/drawing/2014/main" id="{DA511D21-6F66-43E3-99B5-30D65EBD993D}"/>
                </a:ext>
              </a:extLst>
            </p:cNvPr>
            <p:cNvSpPr/>
            <p:nvPr/>
          </p:nvSpPr>
          <p:spPr>
            <a:xfrm>
              <a:off x="3348821" y="7939922"/>
              <a:ext cx="3318535" cy="533235"/>
            </a:xfrm>
            <a:prstGeom prst="rect">
              <a:avLst/>
            </a:prstGeom>
            <a:noFill/>
            <a:ln cap="flat">
              <a:noFill/>
              <a:prstDash val="solid"/>
            </a:ln>
          </p:spPr>
          <p:txBody>
            <a:bodyPr vert="horz" wrap="square" lIns="84406" tIns="42203" rIns="84406" bIns="42203" anchor="t" anchorCtr="0" compatLnSpc="0">
              <a:spAutoFit/>
            </a:bodyPr>
            <a:lstStyle/>
            <a:p>
              <a:pPr algn="r" defTabSz="432492" rtl="1"/>
              <a:r>
                <a:rPr lang="ar-DZ" sz="1108" b="1" dirty="0">
                  <a:solidFill>
                    <a:prstClr val="white"/>
                  </a:solidFill>
                  <a:latin typeface="Mothanna" panose="02000503000000000000" pitchFamily="2" charset="-78"/>
                  <a:ea typeface="Times New Roman" panose="02020603050405020304" pitchFamily="18" charset="0"/>
                  <a:cs typeface="Mothanna" panose="02000503000000000000" pitchFamily="2" charset="-78"/>
                </a:rPr>
                <a:t>25-11-2018</a:t>
              </a:r>
              <a:endParaRPr lang="fr-FR" sz="1108" b="1" dirty="0">
                <a:solidFill>
                  <a:prstClr val="white"/>
                </a:solidFill>
                <a:latin typeface="Mothanna" panose="02000503000000000000" pitchFamily="2" charset="-78"/>
                <a:ea typeface="Tahoma" panose="020B0604030504040204" pitchFamily="34" charset="0"/>
                <a:cs typeface="Mothanna" panose="02000503000000000000" pitchFamily="2" charset="-78"/>
              </a:endParaRPr>
            </a:p>
            <a:p>
              <a:pPr marL="79132" indent="-79132" algn="r" defTabSz="432492" rtl="1"/>
              <a:r>
                <a:rPr lang="ar-DZ" sz="1108" dirty="0">
                  <a:solidFill>
                    <a:prstClr val="white"/>
                  </a:solidFill>
                  <a:latin typeface="Mothanna" panose="02000503000000000000" pitchFamily="2" charset="-78"/>
                  <a:ea typeface="Times New Roman" panose="02020603050405020304" pitchFamily="18" charset="0"/>
                  <a:cs typeface="Mothanna" panose="02000503000000000000" pitchFamily="2" charset="-78"/>
                </a:rPr>
                <a:t>مشروع ,,,,,,, </a:t>
              </a:r>
              <a:r>
                <a:rPr lang="ar-MA" sz="1108" dirty="0">
                  <a:solidFill>
                    <a:prstClr val="white"/>
                  </a:solidFill>
                  <a:latin typeface="Mothanna" panose="02000503000000000000" pitchFamily="2" charset="-78"/>
                  <a:ea typeface="Times New Roman" panose="02020603050405020304" pitchFamily="18" charset="0"/>
                  <a:cs typeface="Mothanna" panose="02000503000000000000" pitchFamily="2" charset="-78"/>
                </a:rPr>
                <a:t>:</a:t>
              </a:r>
              <a:r>
                <a:rPr lang="ar-DZ" sz="1108" dirty="0">
                  <a:solidFill>
                    <a:prstClr val="white"/>
                  </a:solidFill>
                  <a:latin typeface="Mothanna" panose="02000503000000000000" pitchFamily="2" charset="-78"/>
                  <a:ea typeface="Times New Roman" panose="02020603050405020304" pitchFamily="18" charset="0"/>
                  <a:cs typeface="Mothanna" panose="02000503000000000000" pitchFamily="2" charset="-78"/>
                </a:rPr>
                <a:t> ,,,,,,,,,,,,,,,,,,, ,,,,,,,, ,,,,,,,, ,,,,,,,, ,,,,,,,, ,,,,,,,, ,,,,,,,, ,,,,,,,, ,,,,,,,,</a:t>
              </a:r>
              <a:endParaRPr lang="ar-MA" sz="1108" dirty="0">
                <a:solidFill>
                  <a:prstClr val="white"/>
                </a:solidFill>
                <a:latin typeface="Mothanna" panose="02000503000000000000" pitchFamily="2" charset="-78"/>
                <a:ea typeface="Times New Roman" panose="02020603050405020304" pitchFamily="18" charset="0"/>
                <a:cs typeface="Mothanna" panose="02000503000000000000" pitchFamily="2" charset="-78"/>
              </a:endParaRPr>
            </a:p>
          </p:txBody>
        </p:sp>
      </p:grpSp>
      <p:sp>
        <p:nvSpPr>
          <p:cNvPr id="145" name="Rectangle 144">
            <a:extLst>
              <a:ext uri="{FF2B5EF4-FFF2-40B4-BE49-F238E27FC236}">
                <a16:creationId xmlns:a16="http://schemas.microsoft.com/office/drawing/2014/main" id="{B06C5BE6-B129-4AA6-86F2-C156CAEADDCD}"/>
              </a:ext>
            </a:extLst>
          </p:cNvPr>
          <p:cNvSpPr/>
          <p:nvPr/>
        </p:nvSpPr>
        <p:spPr>
          <a:xfrm>
            <a:off x="5240839" y="9245298"/>
            <a:ext cx="2149965"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8686" algn="r" defTabSz="432492">
              <a:lnSpc>
                <a:spcPct val="107000"/>
              </a:lnSpc>
              <a:spcAft>
                <a:spcPts val="738"/>
              </a:spcAft>
            </a:pPr>
            <a:r>
              <a:rPr lang="ar-MA" sz="1511" b="1"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الإهتمامـات والهوايـات</a:t>
            </a:r>
            <a:endParaRPr lang="fr-FR" sz="1511" b="1"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graphicFrame>
        <p:nvGraphicFramePr>
          <p:cNvPr id="146" name="Table 145">
            <a:extLst>
              <a:ext uri="{FF2B5EF4-FFF2-40B4-BE49-F238E27FC236}">
                <a16:creationId xmlns:a16="http://schemas.microsoft.com/office/drawing/2014/main" id="{7FFCB929-EA27-4719-8FB8-6D410A3C965B}"/>
              </a:ext>
            </a:extLst>
          </p:cNvPr>
          <p:cNvGraphicFramePr>
            <a:graphicFrameLocks noGrp="1"/>
          </p:cNvGraphicFramePr>
          <p:nvPr/>
        </p:nvGraphicFramePr>
        <p:xfrm>
          <a:off x="5483888" y="9652783"/>
          <a:ext cx="1734596" cy="898935"/>
        </p:xfrm>
        <a:graphic>
          <a:graphicData uri="http://schemas.openxmlformats.org/drawingml/2006/table">
            <a:tbl>
              <a:tblPr firstRow="1" bandRow="1">
                <a:tableStyleId>{5C22544A-7EE6-4342-B048-85BDC9FD1C3A}</a:tableStyleId>
              </a:tblPr>
              <a:tblGrid>
                <a:gridCol w="1734596">
                  <a:extLst>
                    <a:ext uri="{9D8B030D-6E8A-4147-A177-3AD203B41FA5}">
                      <a16:colId xmlns:a16="http://schemas.microsoft.com/office/drawing/2014/main" val="1372251140"/>
                    </a:ext>
                  </a:extLst>
                </a:gridCol>
              </a:tblGrid>
              <a:tr h="898935">
                <a:tc>
                  <a:txBody>
                    <a:bodyPr/>
                    <a:lstStyle/>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الق</a:t>
                      </a:r>
                      <a:r>
                        <a:rPr lang="ar-DZ" sz="1000" b="1" kern="1200" dirty="0">
                          <a:solidFill>
                            <a:schemeClr val="bg1"/>
                          </a:solidFill>
                          <a:latin typeface="Mothanna" panose="02000503000000000000" pitchFamily="2" charset="-78"/>
                          <a:ea typeface="+mn-ea"/>
                          <a:cs typeface="Mothanna" panose="02000503000000000000" pitchFamily="2" charset="-78"/>
                        </a:rPr>
                        <a:t>ـ</a:t>
                      </a:r>
                      <a:r>
                        <a:rPr lang="ar-MA" sz="1000" b="1" kern="1200" dirty="0">
                          <a:solidFill>
                            <a:schemeClr val="bg1"/>
                          </a:solidFill>
                          <a:latin typeface="Mothanna" panose="02000503000000000000" pitchFamily="2" charset="-78"/>
                          <a:ea typeface="+mn-ea"/>
                          <a:cs typeface="Mothanna" panose="02000503000000000000" pitchFamily="2" charset="-78"/>
                        </a:rPr>
                        <a:t>راءة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الرياضـة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السفــر</a:t>
                      </a:r>
                      <a:endParaRPr lang="ar-DZ" sz="1000" b="1" kern="1200" dirty="0">
                        <a:solidFill>
                          <a:schemeClr val="bg1"/>
                        </a:solidFill>
                        <a:latin typeface="Mothanna" panose="02000503000000000000" pitchFamily="2" charset="-78"/>
                        <a:ea typeface="+mn-ea"/>
                        <a:cs typeface="Mothanna" panose="02000503000000000000" pitchFamily="2" charset="-78"/>
                      </a:endParaRP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DZ" sz="1000" b="1" kern="1200" dirty="0">
                          <a:solidFill>
                            <a:schemeClr val="bg1"/>
                          </a:solidFill>
                          <a:latin typeface="Mothanna" panose="02000503000000000000" pitchFamily="2" charset="-78"/>
                          <a:ea typeface="+mn-ea"/>
                          <a:cs typeface="Mothanna" panose="02000503000000000000" pitchFamily="2" charset="-78"/>
                        </a:rPr>
                        <a:t>القراءة</a:t>
                      </a:r>
                      <a:endParaRPr lang="ar-MA" sz="1000" b="1" kern="1200" dirty="0">
                        <a:solidFill>
                          <a:schemeClr val="bg1"/>
                        </a:solidFill>
                        <a:latin typeface="Mothanna" panose="02000503000000000000" pitchFamily="2" charset="-78"/>
                        <a:ea typeface="+mn-ea"/>
                        <a:cs typeface="Mothanna" panose="02000503000000000000" pitchFamily="2" charset="-78"/>
                      </a:endParaRP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spTree>
    <p:extLst>
      <p:ext uri="{BB962C8B-B14F-4D97-AF65-F5344CB8AC3E}">
        <p14:creationId xmlns:p14="http://schemas.microsoft.com/office/powerpoint/2010/main" val="247752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344DE059-3716-4E77-941A-F748932B21E3}"/>
              </a:ext>
            </a:extLst>
          </p:cNvPr>
          <p:cNvSpPr/>
          <p:nvPr/>
        </p:nvSpPr>
        <p:spPr>
          <a:xfrm>
            <a:off x="68179" y="9160100"/>
            <a:ext cx="7413160" cy="1548694"/>
          </a:xfrm>
          <a:prstGeom prst="rect">
            <a:avLst/>
          </a:prstGeom>
          <a:solidFill>
            <a:srgbClr val="4346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64" name="Rectangle 63">
            <a:extLst>
              <a:ext uri="{FF2B5EF4-FFF2-40B4-BE49-F238E27FC236}">
                <a16:creationId xmlns:a16="http://schemas.microsoft.com/office/drawing/2014/main" id="{FB5B7157-35F3-41D3-975E-20850DC8A444}"/>
              </a:ext>
            </a:extLst>
          </p:cNvPr>
          <p:cNvSpPr/>
          <p:nvPr/>
        </p:nvSpPr>
        <p:spPr>
          <a:xfrm>
            <a:off x="70428" y="3515859"/>
            <a:ext cx="7410911" cy="3346766"/>
          </a:xfrm>
          <a:prstGeom prst="rect">
            <a:avLst/>
          </a:prstGeom>
          <a:solidFill>
            <a:srgbClr val="007E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sp>
        <p:nvSpPr>
          <p:cNvPr id="63" name="Rectangle 62">
            <a:extLst>
              <a:ext uri="{FF2B5EF4-FFF2-40B4-BE49-F238E27FC236}">
                <a16:creationId xmlns:a16="http://schemas.microsoft.com/office/drawing/2014/main" id="{AFA926D0-AD0A-4D1F-BAF7-4DDBCCC42DC5}"/>
              </a:ext>
            </a:extLst>
          </p:cNvPr>
          <p:cNvSpPr/>
          <p:nvPr/>
        </p:nvSpPr>
        <p:spPr>
          <a:xfrm>
            <a:off x="68179" y="962821"/>
            <a:ext cx="4487330" cy="2563520"/>
          </a:xfrm>
          <a:prstGeom prst="rect">
            <a:avLst/>
          </a:prstGeom>
          <a:solidFill>
            <a:srgbClr val="4346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dirty="0">
              <a:solidFill>
                <a:prstClr val="white"/>
              </a:solidFill>
              <a:latin typeface="Calibri"/>
            </a:endParaRPr>
          </a:p>
        </p:txBody>
      </p:sp>
      <p:sp>
        <p:nvSpPr>
          <p:cNvPr id="62" name="Rectangle 61">
            <a:extLst>
              <a:ext uri="{FF2B5EF4-FFF2-40B4-BE49-F238E27FC236}">
                <a16:creationId xmlns:a16="http://schemas.microsoft.com/office/drawing/2014/main" id="{B9EA331B-2AAA-4112-ADC8-6FAC8EA32B0A}"/>
              </a:ext>
            </a:extLst>
          </p:cNvPr>
          <p:cNvSpPr/>
          <p:nvPr/>
        </p:nvSpPr>
        <p:spPr>
          <a:xfrm>
            <a:off x="68178" y="-13333"/>
            <a:ext cx="4505064" cy="1010969"/>
          </a:xfrm>
          <a:prstGeom prst="rect">
            <a:avLst/>
          </a:prstGeom>
          <a:solidFill>
            <a:srgbClr val="007E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FR" sz="1703">
              <a:solidFill>
                <a:prstClr val="white"/>
              </a:solidFill>
              <a:latin typeface="Calibri"/>
            </a:endParaRPr>
          </a:p>
        </p:txBody>
      </p:sp>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60868" y="1"/>
            <a:ext cx="2920470" cy="3526339"/>
          </a:xfrm>
          <a:prstGeom prst="rect">
            <a:avLst/>
          </a:prstGeom>
          <a:noFill/>
          <a:ln w="31750" cmpd="sng">
            <a:noFill/>
            <a:prstDash val="solid"/>
          </a:ln>
        </p:spPr>
      </p:pic>
      <p:grpSp>
        <p:nvGrpSpPr>
          <p:cNvPr id="10" name="Group 9">
            <a:extLst>
              <a:ext uri="{FF2B5EF4-FFF2-40B4-BE49-F238E27FC236}">
                <a16:creationId xmlns:a16="http://schemas.microsoft.com/office/drawing/2014/main" id="{7137C96F-C0E7-42A7-BE69-3F4A360AE545}"/>
              </a:ext>
            </a:extLst>
          </p:cNvPr>
          <p:cNvGrpSpPr/>
          <p:nvPr/>
        </p:nvGrpSpPr>
        <p:grpSpPr>
          <a:xfrm flipH="1">
            <a:off x="412125" y="7464859"/>
            <a:ext cx="3067941" cy="1505969"/>
            <a:chOff x="-2467388" y="4922652"/>
            <a:chExt cx="2843302" cy="1395700"/>
          </a:xfrm>
        </p:grpSpPr>
        <p:sp>
          <p:nvSpPr>
            <p:cNvPr id="100" name="Rectangle 99">
              <a:extLst>
                <a:ext uri="{FF2B5EF4-FFF2-40B4-BE49-F238E27FC236}">
                  <a16:creationId xmlns:a16="http://schemas.microsoft.com/office/drawing/2014/main" id="{43F65FD3-273E-4A3C-8945-155A51B677D7}"/>
                </a:ext>
              </a:extLst>
            </p:cNvPr>
            <p:cNvSpPr/>
            <p:nvPr/>
          </p:nvSpPr>
          <p:spPr>
            <a:xfrm>
              <a:off x="-2463980" y="4922652"/>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endParaRPr lang="fr-FR" sz="1526" i="1">
                <a:solidFill>
                  <a:prstClr val="white"/>
                </a:solidFill>
                <a:latin typeface="Calibri"/>
              </a:endParaRPr>
            </a:p>
          </p:txBody>
        </p:sp>
        <p:sp>
          <p:nvSpPr>
            <p:cNvPr id="101" name="Rectangle 100">
              <a:extLst>
                <a:ext uri="{FF2B5EF4-FFF2-40B4-BE49-F238E27FC236}">
                  <a16:creationId xmlns:a16="http://schemas.microsoft.com/office/drawing/2014/main" id="{CC67CBF2-A63F-4047-A4CC-C44EB31F221D}"/>
                </a:ext>
              </a:extLst>
            </p:cNvPr>
            <p:cNvSpPr/>
            <p:nvPr/>
          </p:nvSpPr>
          <p:spPr>
            <a:xfrm>
              <a:off x="-2465229" y="4925985"/>
              <a:ext cx="2614720" cy="183672"/>
            </a:xfrm>
            <a:prstGeom prst="rect">
              <a:avLst/>
            </a:prstGeom>
            <a:solidFill>
              <a:srgbClr val="007E7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r>
                <a:rPr lang="fr-FR" sz="1014" i="1" dirty="0">
                  <a:solidFill>
                    <a:prstClr val="white"/>
                  </a:solidFill>
                  <a:latin typeface="Calibri"/>
                  <a:ea typeface="Open Sans" panose="020B0606030504020204" pitchFamily="34" charset="0"/>
                  <a:cs typeface="Open Sans" panose="020B0606030504020204" pitchFamily="34" charset="0"/>
                </a:rPr>
                <a:t>MS WORD</a:t>
              </a:r>
            </a:p>
          </p:txBody>
        </p:sp>
        <p:sp>
          <p:nvSpPr>
            <p:cNvPr id="102" name="Rectangle 101">
              <a:extLst>
                <a:ext uri="{FF2B5EF4-FFF2-40B4-BE49-F238E27FC236}">
                  <a16:creationId xmlns:a16="http://schemas.microsoft.com/office/drawing/2014/main" id="{641EE66C-35B6-4E81-8727-FCF128688204}"/>
                </a:ext>
              </a:extLst>
            </p:cNvPr>
            <p:cNvSpPr/>
            <p:nvPr/>
          </p:nvSpPr>
          <p:spPr>
            <a:xfrm>
              <a:off x="-2463980" y="5230397"/>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endParaRPr lang="fr-FR" sz="1526" i="1">
                <a:solidFill>
                  <a:prstClr val="white"/>
                </a:solidFill>
                <a:latin typeface="Calibri"/>
              </a:endParaRPr>
            </a:p>
          </p:txBody>
        </p:sp>
        <p:sp>
          <p:nvSpPr>
            <p:cNvPr id="103" name="Rectangle 102">
              <a:extLst>
                <a:ext uri="{FF2B5EF4-FFF2-40B4-BE49-F238E27FC236}">
                  <a16:creationId xmlns:a16="http://schemas.microsoft.com/office/drawing/2014/main" id="{0D7D001C-082E-4E54-9C35-9075D57CE01F}"/>
                </a:ext>
              </a:extLst>
            </p:cNvPr>
            <p:cNvSpPr/>
            <p:nvPr/>
          </p:nvSpPr>
          <p:spPr>
            <a:xfrm>
              <a:off x="-2465230" y="5234778"/>
              <a:ext cx="2205146" cy="183672"/>
            </a:xfrm>
            <a:prstGeom prst="rect">
              <a:avLst/>
            </a:prstGeom>
            <a:solidFill>
              <a:srgbClr val="007E7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r>
                <a:rPr lang="fr-FR" sz="1014" i="1" dirty="0">
                  <a:solidFill>
                    <a:prstClr val="white"/>
                  </a:solidFill>
                  <a:latin typeface="Calibri"/>
                  <a:ea typeface="Open Sans" panose="020B0606030504020204" pitchFamily="34" charset="0"/>
                  <a:cs typeface="Open Sans" panose="020B0606030504020204" pitchFamily="34" charset="0"/>
                </a:rPr>
                <a:t>PHOTOSHOP</a:t>
              </a:r>
            </a:p>
          </p:txBody>
        </p:sp>
        <p:sp>
          <p:nvSpPr>
            <p:cNvPr id="104" name="Rectangle 103">
              <a:extLst>
                <a:ext uri="{FF2B5EF4-FFF2-40B4-BE49-F238E27FC236}">
                  <a16:creationId xmlns:a16="http://schemas.microsoft.com/office/drawing/2014/main" id="{4911FBFF-BBD9-4C1D-936F-84BC1E20916E}"/>
                </a:ext>
              </a:extLst>
            </p:cNvPr>
            <p:cNvSpPr/>
            <p:nvPr/>
          </p:nvSpPr>
          <p:spPr>
            <a:xfrm>
              <a:off x="-2464475" y="5537182"/>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endParaRPr lang="fr-FR" sz="1526" i="1">
                <a:solidFill>
                  <a:prstClr val="white"/>
                </a:solidFill>
                <a:latin typeface="Calibri"/>
              </a:endParaRPr>
            </a:p>
          </p:txBody>
        </p:sp>
        <p:sp>
          <p:nvSpPr>
            <p:cNvPr id="105" name="Rectangle 104">
              <a:extLst>
                <a:ext uri="{FF2B5EF4-FFF2-40B4-BE49-F238E27FC236}">
                  <a16:creationId xmlns:a16="http://schemas.microsoft.com/office/drawing/2014/main" id="{820C8A3B-70EF-40F0-AD65-5E0E09E5E2AF}"/>
                </a:ext>
              </a:extLst>
            </p:cNvPr>
            <p:cNvSpPr/>
            <p:nvPr/>
          </p:nvSpPr>
          <p:spPr>
            <a:xfrm>
              <a:off x="-2465725" y="5538920"/>
              <a:ext cx="2419203" cy="183672"/>
            </a:xfrm>
            <a:prstGeom prst="rect">
              <a:avLst/>
            </a:prstGeom>
            <a:solidFill>
              <a:srgbClr val="007E7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r>
                <a:rPr lang="fr-FR" sz="1014" i="1" dirty="0">
                  <a:solidFill>
                    <a:prstClr val="white"/>
                  </a:solidFill>
                  <a:latin typeface="Calibri"/>
                  <a:ea typeface="Open Sans" panose="020B0606030504020204" pitchFamily="34" charset="0"/>
                  <a:cs typeface="Open Sans" panose="020B0606030504020204" pitchFamily="34" charset="0"/>
                </a:rPr>
                <a:t>POWERPOINT</a:t>
              </a:r>
            </a:p>
          </p:txBody>
        </p:sp>
        <p:sp>
          <p:nvSpPr>
            <p:cNvPr id="106" name="Rectangle 105">
              <a:extLst>
                <a:ext uri="{FF2B5EF4-FFF2-40B4-BE49-F238E27FC236}">
                  <a16:creationId xmlns:a16="http://schemas.microsoft.com/office/drawing/2014/main" id="{B8386E2A-2976-4366-A283-131E5C8727BF}"/>
                </a:ext>
              </a:extLst>
            </p:cNvPr>
            <p:cNvSpPr/>
            <p:nvPr/>
          </p:nvSpPr>
          <p:spPr>
            <a:xfrm>
              <a:off x="-2466138" y="5836800"/>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endParaRPr lang="fr-FR" sz="1526" i="1">
                <a:solidFill>
                  <a:prstClr val="white"/>
                </a:solidFill>
                <a:latin typeface="Calibri"/>
              </a:endParaRPr>
            </a:p>
          </p:txBody>
        </p:sp>
        <p:sp>
          <p:nvSpPr>
            <p:cNvPr id="107" name="Rectangle 106">
              <a:extLst>
                <a:ext uri="{FF2B5EF4-FFF2-40B4-BE49-F238E27FC236}">
                  <a16:creationId xmlns:a16="http://schemas.microsoft.com/office/drawing/2014/main" id="{835BE317-7AF5-4349-879C-26AAD7D627A4}"/>
                </a:ext>
              </a:extLst>
            </p:cNvPr>
            <p:cNvSpPr/>
            <p:nvPr/>
          </p:nvSpPr>
          <p:spPr>
            <a:xfrm>
              <a:off x="-2467387" y="5838537"/>
              <a:ext cx="2208347" cy="183672"/>
            </a:xfrm>
            <a:prstGeom prst="rect">
              <a:avLst/>
            </a:prstGeom>
            <a:solidFill>
              <a:srgbClr val="007E7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r>
                <a:rPr lang="fr-FR" sz="1014" i="1" dirty="0">
                  <a:solidFill>
                    <a:prstClr val="white"/>
                  </a:solidFill>
                  <a:latin typeface="Calibri"/>
                  <a:ea typeface="Open Sans" panose="020B0606030504020204" pitchFamily="34" charset="0"/>
                  <a:cs typeface="Open Sans" panose="020B0606030504020204" pitchFamily="34" charset="0"/>
                </a:rPr>
                <a:t>INDESIGN</a:t>
              </a:r>
            </a:p>
          </p:txBody>
        </p:sp>
        <p:sp>
          <p:nvSpPr>
            <p:cNvPr id="108" name="Rectangle 107">
              <a:extLst>
                <a:ext uri="{FF2B5EF4-FFF2-40B4-BE49-F238E27FC236}">
                  <a16:creationId xmlns:a16="http://schemas.microsoft.com/office/drawing/2014/main" id="{EFB314BA-7613-4D5B-8D38-0DE8125AECAF}"/>
                </a:ext>
              </a:extLst>
            </p:cNvPr>
            <p:cNvSpPr/>
            <p:nvPr/>
          </p:nvSpPr>
          <p:spPr>
            <a:xfrm>
              <a:off x="-2466138" y="6132942"/>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endParaRPr lang="fr-FR" sz="1526" i="1">
                <a:solidFill>
                  <a:prstClr val="white"/>
                </a:solidFill>
                <a:latin typeface="Calibri"/>
              </a:endParaRPr>
            </a:p>
          </p:txBody>
        </p:sp>
        <p:sp>
          <p:nvSpPr>
            <p:cNvPr id="109" name="Rectangle 108">
              <a:extLst>
                <a:ext uri="{FF2B5EF4-FFF2-40B4-BE49-F238E27FC236}">
                  <a16:creationId xmlns:a16="http://schemas.microsoft.com/office/drawing/2014/main" id="{AF8BF109-ADD8-45CB-9152-407A97D24CAC}"/>
                </a:ext>
              </a:extLst>
            </p:cNvPr>
            <p:cNvSpPr/>
            <p:nvPr/>
          </p:nvSpPr>
          <p:spPr>
            <a:xfrm>
              <a:off x="-2467388" y="6134680"/>
              <a:ext cx="2208344" cy="183672"/>
            </a:xfrm>
            <a:prstGeom prst="rect">
              <a:avLst/>
            </a:prstGeom>
            <a:solidFill>
              <a:srgbClr val="007E7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r>
                <a:rPr lang="fr-FR" sz="1014" i="1" dirty="0">
                  <a:solidFill>
                    <a:prstClr val="white"/>
                  </a:solidFill>
                  <a:latin typeface="Calibri"/>
                  <a:ea typeface="Open Sans" panose="020B0606030504020204" pitchFamily="34" charset="0"/>
                  <a:cs typeface="Open Sans" panose="020B0606030504020204" pitchFamily="34" charset="0"/>
                </a:rPr>
                <a:t>ILLUSTATOR</a:t>
              </a:r>
            </a:p>
          </p:txBody>
        </p:sp>
      </p:grpSp>
      <p:grpSp>
        <p:nvGrpSpPr>
          <p:cNvPr id="11" name="Group 10">
            <a:extLst>
              <a:ext uri="{FF2B5EF4-FFF2-40B4-BE49-F238E27FC236}">
                <a16:creationId xmlns:a16="http://schemas.microsoft.com/office/drawing/2014/main" id="{E1ADDFA5-491D-4244-B52A-7B971DE306F0}"/>
              </a:ext>
            </a:extLst>
          </p:cNvPr>
          <p:cNvGrpSpPr/>
          <p:nvPr/>
        </p:nvGrpSpPr>
        <p:grpSpPr>
          <a:xfrm flipH="1">
            <a:off x="4073224" y="7447413"/>
            <a:ext cx="3075173" cy="1523415"/>
            <a:chOff x="-4689086" y="9070766"/>
            <a:chExt cx="2850004" cy="1411868"/>
          </a:xfrm>
        </p:grpSpPr>
        <p:sp>
          <p:nvSpPr>
            <p:cNvPr id="112" name="Rectangle 111">
              <a:extLst>
                <a:ext uri="{FF2B5EF4-FFF2-40B4-BE49-F238E27FC236}">
                  <a16:creationId xmlns:a16="http://schemas.microsoft.com/office/drawing/2014/main" id="{FC4D0F17-4993-456B-A4DB-161BCAF29A56}"/>
                </a:ext>
              </a:extLst>
            </p:cNvPr>
            <p:cNvSpPr/>
            <p:nvPr/>
          </p:nvSpPr>
          <p:spPr>
            <a:xfrm>
              <a:off x="-4678976" y="9386552"/>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endParaRPr lang="fr-FR" sz="1526" i="1">
                <a:solidFill>
                  <a:prstClr val="white"/>
                </a:solidFill>
                <a:latin typeface="Calibri"/>
              </a:endParaRPr>
            </a:p>
          </p:txBody>
        </p:sp>
        <p:sp>
          <p:nvSpPr>
            <p:cNvPr id="113" name="Rectangle 112">
              <a:extLst>
                <a:ext uri="{FF2B5EF4-FFF2-40B4-BE49-F238E27FC236}">
                  <a16:creationId xmlns:a16="http://schemas.microsoft.com/office/drawing/2014/main" id="{7AAC1004-5914-473C-86D6-72B32246CA3B}"/>
                </a:ext>
              </a:extLst>
            </p:cNvPr>
            <p:cNvSpPr/>
            <p:nvPr/>
          </p:nvSpPr>
          <p:spPr>
            <a:xfrm>
              <a:off x="-4680225" y="9388290"/>
              <a:ext cx="2715122" cy="183672"/>
            </a:xfrm>
            <a:prstGeom prst="rect">
              <a:avLst/>
            </a:prstGeom>
            <a:solidFill>
              <a:srgbClr val="007E7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r>
                <a:rPr lang="ar-DZ" sz="1014" dirty="0">
                  <a:solidFill>
                    <a:prstClr val="white"/>
                  </a:solidFill>
                  <a:latin typeface="Mothanna" panose="02000503000000000000" pitchFamily="2" charset="-78"/>
                  <a:ea typeface="Open Sans" panose="020B0606030504020204" pitchFamily="34" charset="0"/>
                  <a:cs typeface="Mothanna" panose="02000503000000000000" pitchFamily="2" charset="-78"/>
                </a:rPr>
                <a:t>الإنجليزية</a:t>
              </a:r>
              <a:endParaRPr lang="fr-FR" sz="1014" dirty="0">
                <a:solidFill>
                  <a:prstClr val="white"/>
                </a:solidFill>
                <a:latin typeface="Mothanna" panose="02000503000000000000" pitchFamily="2" charset="-78"/>
                <a:ea typeface="Open Sans" panose="020B0606030504020204" pitchFamily="34" charset="0"/>
                <a:cs typeface="Mothanna" panose="02000503000000000000" pitchFamily="2" charset="-78"/>
              </a:endParaRPr>
            </a:p>
          </p:txBody>
        </p:sp>
        <p:sp>
          <p:nvSpPr>
            <p:cNvPr id="114" name="Rectangle 113">
              <a:extLst>
                <a:ext uri="{FF2B5EF4-FFF2-40B4-BE49-F238E27FC236}">
                  <a16:creationId xmlns:a16="http://schemas.microsoft.com/office/drawing/2014/main" id="{EA9E4A89-DF12-4378-AD3E-26DA061EBBF5}"/>
                </a:ext>
              </a:extLst>
            </p:cNvPr>
            <p:cNvSpPr/>
            <p:nvPr/>
          </p:nvSpPr>
          <p:spPr>
            <a:xfrm>
              <a:off x="-4682641" y="9700600"/>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endParaRPr lang="fr-FR" sz="1526" i="1">
                <a:solidFill>
                  <a:prstClr val="white"/>
                </a:solidFill>
                <a:latin typeface="Calibri"/>
              </a:endParaRPr>
            </a:p>
          </p:txBody>
        </p:sp>
        <p:sp>
          <p:nvSpPr>
            <p:cNvPr id="133" name="Rectangle 132">
              <a:extLst>
                <a:ext uri="{FF2B5EF4-FFF2-40B4-BE49-F238E27FC236}">
                  <a16:creationId xmlns:a16="http://schemas.microsoft.com/office/drawing/2014/main" id="{E278A67C-0154-4D31-AD54-54550789B75E}"/>
                </a:ext>
              </a:extLst>
            </p:cNvPr>
            <p:cNvSpPr/>
            <p:nvPr/>
          </p:nvSpPr>
          <p:spPr>
            <a:xfrm>
              <a:off x="-4683891" y="9702338"/>
              <a:ext cx="2373504" cy="183672"/>
            </a:xfrm>
            <a:prstGeom prst="rect">
              <a:avLst/>
            </a:prstGeom>
            <a:solidFill>
              <a:srgbClr val="007E7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r>
                <a:rPr lang="ar-DZ" sz="1014" dirty="0">
                  <a:solidFill>
                    <a:prstClr val="white"/>
                  </a:solidFill>
                  <a:latin typeface="Mothanna" panose="02000503000000000000" pitchFamily="2" charset="-78"/>
                  <a:ea typeface="Open Sans" panose="020B0606030504020204" pitchFamily="34" charset="0"/>
                  <a:cs typeface="Mothanna" panose="02000503000000000000" pitchFamily="2" charset="-78"/>
                </a:rPr>
                <a:t>الفرنسية</a:t>
              </a:r>
              <a:endParaRPr lang="fr-FR" sz="1014" dirty="0">
                <a:solidFill>
                  <a:prstClr val="white"/>
                </a:solidFill>
                <a:latin typeface="Mothanna" panose="02000503000000000000" pitchFamily="2" charset="-78"/>
                <a:ea typeface="Open Sans" panose="020B0606030504020204" pitchFamily="34" charset="0"/>
                <a:cs typeface="Mothanna" panose="02000503000000000000" pitchFamily="2" charset="-78"/>
              </a:endParaRPr>
            </a:p>
          </p:txBody>
        </p:sp>
        <p:sp>
          <p:nvSpPr>
            <p:cNvPr id="134" name="Rectangle 133">
              <a:extLst>
                <a:ext uri="{FF2B5EF4-FFF2-40B4-BE49-F238E27FC236}">
                  <a16:creationId xmlns:a16="http://schemas.microsoft.com/office/drawing/2014/main" id="{C88452F1-4179-435D-820E-BD5772F38CFE}"/>
                </a:ext>
              </a:extLst>
            </p:cNvPr>
            <p:cNvSpPr/>
            <p:nvPr/>
          </p:nvSpPr>
          <p:spPr>
            <a:xfrm>
              <a:off x="-4682641" y="9987239"/>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endParaRPr lang="fr-FR" sz="1526" i="1">
                <a:solidFill>
                  <a:prstClr val="white"/>
                </a:solidFill>
                <a:latin typeface="Calibri"/>
              </a:endParaRPr>
            </a:p>
          </p:txBody>
        </p:sp>
        <p:sp>
          <p:nvSpPr>
            <p:cNvPr id="135" name="Rectangle 134">
              <a:extLst>
                <a:ext uri="{FF2B5EF4-FFF2-40B4-BE49-F238E27FC236}">
                  <a16:creationId xmlns:a16="http://schemas.microsoft.com/office/drawing/2014/main" id="{E3AE7CAA-FF47-443A-88B5-8C5BEDCD7B7E}"/>
                </a:ext>
              </a:extLst>
            </p:cNvPr>
            <p:cNvSpPr/>
            <p:nvPr/>
          </p:nvSpPr>
          <p:spPr>
            <a:xfrm>
              <a:off x="-4683891" y="9988335"/>
              <a:ext cx="1896295" cy="183672"/>
            </a:xfrm>
            <a:prstGeom prst="rect">
              <a:avLst/>
            </a:prstGeom>
            <a:solidFill>
              <a:srgbClr val="007E7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r>
                <a:rPr lang="ar-DZ" sz="1014" dirty="0">
                  <a:solidFill>
                    <a:prstClr val="white"/>
                  </a:solidFill>
                  <a:latin typeface="Mothanna" panose="02000503000000000000" pitchFamily="2" charset="-78"/>
                  <a:ea typeface="Open Sans" panose="020B0606030504020204" pitchFamily="34" charset="0"/>
                  <a:cs typeface="Mothanna" panose="02000503000000000000" pitchFamily="2" charset="-78"/>
                </a:rPr>
                <a:t>الإسبانية</a:t>
              </a:r>
              <a:endParaRPr lang="fr-FR" sz="1014" dirty="0">
                <a:solidFill>
                  <a:prstClr val="white"/>
                </a:solidFill>
                <a:latin typeface="Mothanna" panose="02000503000000000000" pitchFamily="2" charset="-78"/>
                <a:ea typeface="Open Sans" panose="020B0606030504020204" pitchFamily="34" charset="0"/>
                <a:cs typeface="Mothanna" panose="02000503000000000000" pitchFamily="2" charset="-78"/>
              </a:endParaRPr>
            </a:p>
          </p:txBody>
        </p:sp>
        <p:sp>
          <p:nvSpPr>
            <p:cNvPr id="136" name="Rectangle 135">
              <a:extLst>
                <a:ext uri="{FF2B5EF4-FFF2-40B4-BE49-F238E27FC236}">
                  <a16:creationId xmlns:a16="http://schemas.microsoft.com/office/drawing/2014/main" id="{239F46CA-2DF3-43CE-A744-8181122F3C29}"/>
                </a:ext>
              </a:extLst>
            </p:cNvPr>
            <p:cNvSpPr/>
            <p:nvPr/>
          </p:nvSpPr>
          <p:spPr>
            <a:xfrm>
              <a:off x="-4687837" y="10297224"/>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endParaRPr lang="fr-FR" sz="1526" i="1">
                <a:solidFill>
                  <a:prstClr val="white"/>
                </a:solidFill>
                <a:latin typeface="Calibri"/>
              </a:endParaRPr>
            </a:p>
          </p:txBody>
        </p:sp>
        <p:sp>
          <p:nvSpPr>
            <p:cNvPr id="137" name="Rectangle 136">
              <a:extLst>
                <a:ext uri="{FF2B5EF4-FFF2-40B4-BE49-F238E27FC236}">
                  <a16:creationId xmlns:a16="http://schemas.microsoft.com/office/drawing/2014/main" id="{6D5C8C45-F70E-48F1-8147-B3BD6C08AEC1}"/>
                </a:ext>
              </a:extLst>
            </p:cNvPr>
            <p:cNvSpPr/>
            <p:nvPr/>
          </p:nvSpPr>
          <p:spPr>
            <a:xfrm>
              <a:off x="-4689086" y="10298962"/>
              <a:ext cx="1180565" cy="183672"/>
            </a:xfrm>
            <a:prstGeom prst="rect">
              <a:avLst/>
            </a:prstGeom>
            <a:solidFill>
              <a:srgbClr val="007E7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r>
                <a:rPr lang="ar-DZ" sz="1014" dirty="0">
                  <a:solidFill>
                    <a:prstClr val="white"/>
                  </a:solidFill>
                  <a:latin typeface="Mothanna" panose="02000503000000000000" pitchFamily="2" charset="-78"/>
                  <a:ea typeface="Open Sans" panose="020B0606030504020204" pitchFamily="34" charset="0"/>
                  <a:cs typeface="Mothanna" panose="02000503000000000000" pitchFamily="2" charset="-78"/>
                </a:rPr>
                <a:t>الألمانية</a:t>
              </a:r>
              <a:endParaRPr lang="fr-FR" sz="1014" dirty="0">
                <a:solidFill>
                  <a:prstClr val="white"/>
                </a:solidFill>
                <a:latin typeface="Mothanna" panose="02000503000000000000" pitchFamily="2" charset="-78"/>
                <a:ea typeface="Open Sans" panose="020B0606030504020204" pitchFamily="34" charset="0"/>
                <a:cs typeface="Mothanna" panose="02000503000000000000" pitchFamily="2" charset="-78"/>
              </a:endParaRPr>
            </a:p>
          </p:txBody>
        </p:sp>
        <p:sp>
          <p:nvSpPr>
            <p:cNvPr id="138" name="Rectangle 137">
              <a:extLst>
                <a:ext uri="{FF2B5EF4-FFF2-40B4-BE49-F238E27FC236}">
                  <a16:creationId xmlns:a16="http://schemas.microsoft.com/office/drawing/2014/main" id="{BFEE34D4-3B47-4281-9C52-14A666F43942}"/>
                </a:ext>
              </a:extLst>
            </p:cNvPr>
            <p:cNvSpPr/>
            <p:nvPr/>
          </p:nvSpPr>
          <p:spPr>
            <a:xfrm>
              <a:off x="-4687837" y="9070766"/>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endParaRPr lang="fr-FR" sz="1526" i="1">
                <a:solidFill>
                  <a:prstClr val="white"/>
                </a:solidFill>
                <a:latin typeface="Calibri"/>
              </a:endParaRPr>
            </a:p>
          </p:txBody>
        </p:sp>
        <p:sp>
          <p:nvSpPr>
            <p:cNvPr id="139" name="Rectangle 138">
              <a:extLst>
                <a:ext uri="{FF2B5EF4-FFF2-40B4-BE49-F238E27FC236}">
                  <a16:creationId xmlns:a16="http://schemas.microsoft.com/office/drawing/2014/main" id="{FC821F5A-C734-43E9-AF4C-9E0AA3555724}"/>
                </a:ext>
              </a:extLst>
            </p:cNvPr>
            <p:cNvSpPr/>
            <p:nvPr/>
          </p:nvSpPr>
          <p:spPr>
            <a:xfrm>
              <a:off x="-4689086" y="9072504"/>
              <a:ext cx="2715122" cy="183672"/>
            </a:xfrm>
            <a:prstGeom prst="rect">
              <a:avLst/>
            </a:prstGeom>
            <a:solidFill>
              <a:srgbClr val="007E7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r>
                <a:rPr lang="ar-DZ" sz="1014" dirty="0">
                  <a:solidFill>
                    <a:prstClr val="white"/>
                  </a:solidFill>
                  <a:latin typeface="Mothanna" panose="02000503000000000000" pitchFamily="2" charset="-78"/>
                  <a:ea typeface="Open Sans" panose="020B0606030504020204" pitchFamily="34" charset="0"/>
                  <a:cs typeface="Mothanna" panose="02000503000000000000" pitchFamily="2" charset="-78"/>
                </a:rPr>
                <a:t>العربية</a:t>
              </a:r>
              <a:endParaRPr lang="fr-FR" sz="1014" dirty="0">
                <a:solidFill>
                  <a:prstClr val="white"/>
                </a:solidFill>
                <a:latin typeface="Mothanna" panose="02000503000000000000" pitchFamily="2" charset="-78"/>
                <a:ea typeface="Open Sans" panose="020B0606030504020204" pitchFamily="34" charset="0"/>
                <a:cs typeface="Mothanna" panose="02000503000000000000" pitchFamily="2" charset="-78"/>
              </a:endParaRPr>
            </a:p>
          </p:txBody>
        </p:sp>
      </p:grpSp>
      <p:pic>
        <p:nvPicPr>
          <p:cNvPr id="15" name="Picture 14">
            <a:extLst>
              <a:ext uri="{FF2B5EF4-FFF2-40B4-BE49-F238E27FC236}">
                <a16:creationId xmlns:a16="http://schemas.microsoft.com/office/drawing/2014/main" id="{CA2DC255-2947-4B82-B9FA-B8868109BA19}"/>
              </a:ext>
            </a:extLst>
          </p:cNvPr>
          <p:cNvPicPr>
            <a:picLocks noChangeAspect="1"/>
          </p:cNvPicPr>
          <p:nvPr/>
        </p:nvPicPr>
        <p:blipFill>
          <a:blip r:embed="rId4"/>
          <a:stretch>
            <a:fillRect/>
          </a:stretch>
        </p:blipFill>
        <p:spPr>
          <a:xfrm>
            <a:off x="3194408" y="2905574"/>
            <a:ext cx="536769" cy="536769"/>
          </a:xfrm>
          <a:prstGeom prst="roundRect">
            <a:avLst/>
          </a:prstGeom>
          <a:ln w="25400">
            <a:solidFill>
              <a:srgbClr val="43464F"/>
            </a:solidFill>
          </a:ln>
        </p:spPr>
      </p:pic>
      <p:cxnSp>
        <p:nvCxnSpPr>
          <p:cNvPr id="6" name="Straight Connector 5">
            <a:extLst>
              <a:ext uri="{FF2B5EF4-FFF2-40B4-BE49-F238E27FC236}">
                <a16:creationId xmlns:a16="http://schemas.microsoft.com/office/drawing/2014/main" id="{C00ADCDC-AB2C-4819-BE94-1DAAC7AB2507}"/>
              </a:ext>
            </a:extLst>
          </p:cNvPr>
          <p:cNvCxnSpPr>
            <a:cxnSpLocks/>
            <a:stCxn id="64" idx="0"/>
            <a:endCxn id="64" idx="2"/>
          </p:cNvCxnSpPr>
          <p:nvPr/>
        </p:nvCxnSpPr>
        <p:spPr>
          <a:xfrm>
            <a:off x="3775883" y="3515859"/>
            <a:ext cx="0" cy="3346766"/>
          </a:xfrm>
          <a:prstGeom prst="line">
            <a:avLst/>
          </a:prstGeom>
          <a:ln w="9525">
            <a:solidFill>
              <a:schemeClr val="bg1"/>
            </a:solidFill>
            <a:prstDash val="dashDot"/>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645EA590-03C1-4F0C-9AD3-D6A60800C977}"/>
              </a:ext>
            </a:extLst>
          </p:cNvPr>
          <p:cNvCxnSpPr>
            <a:cxnSpLocks/>
            <a:stCxn id="66" idx="0"/>
          </p:cNvCxnSpPr>
          <p:nvPr/>
        </p:nvCxnSpPr>
        <p:spPr>
          <a:xfrm flipH="1">
            <a:off x="3761921" y="9160100"/>
            <a:ext cx="12838" cy="1548801"/>
          </a:xfrm>
          <a:prstGeom prst="line">
            <a:avLst/>
          </a:prstGeom>
          <a:ln w="9525">
            <a:solidFill>
              <a:schemeClr val="bg1"/>
            </a:solidFill>
            <a:prstDash val="dashDot"/>
          </a:ln>
          <a:effectLst/>
        </p:spPr>
        <p:style>
          <a:lnRef idx="2">
            <a:schemeClr val="accent1"/>
          </a:lnRef>
          <a:fillRef idx="0">
            <a:schemeClr val="accent1"/>
          </a:fillRef>
          <a:effectRef idx="1">
            <a:schemeClr val="accent1"/>
          </a:effectRef>
          <a:fontRef idx="minor">
            <a:schemeClr val="tx1"/>
          </a:fontRef>
        </p:style>
      </p:cxnSp>
      <p:sp>
        <p:nvSpPr>
          <p:cNvPr id="65" name="Rectangle 64">
            <a:extLst>
              <a:ext uri="{FF2B5EF4-FFF2-40B4-BE49-F238E27FC236}">
                <a16:creationId xmlns:a16="http://schemas.microsoft.com/office/drawing/2014/main" id="{5CA39B00-4C7E-4BFF-BDEB-1049300724F0}"/>
              </a:ext>
            </a:extLst>
          </p:cNvPr>
          <p:cNvSpPr/>
          <p:nvPr/>
        </p:nvSpPr>
        <p:spPr>
          <a:xfrm>
            <a:off x="81512" y="124871"/>
            <a:ext cx="4480576" cy="478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defTabSz="432492" rtl="1">
              <a:lnSpc>
                <a:spcPct val="80000"/>
              </a:lnSpc>
            </a:pPr>
            <a:r>
              <a:rPr lang="ar-DZ" sz="3884" dirty="0">
                <a:solidFill>
                  <a:prstClr val="white"/>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يوسف عثمان باحلى</a:t>
            </a:r>
            <a:endParaRPr lang="fr-FR" sz="3884" dirty="0">
              <a:solidFill>
                <a:prstClr val="white"/>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endParaRPr>
          </a:p>
        </p:txBody>
      </p:sp>
      <p:sp>
        <p:nvSpPr>
          <p:cNvPr id="68" name="Rectangle 67">
            <a:extLst>
              <a:ext uri="{FF2B5EF4-FFF2-40B4-BE49-F238E27FC236}">
                <a16:creationId xmlns:a16="http://schemas.microsoft.com/office/drawing/2014/main" id="{155A2178-AE91-488E-B719-BF28E476BD27}"/>
              </a:ext>
            </a:extLst>
          </p:cNvPr>
          <p:cNvSpPr/>
          <p:nvPr/>
        </p:nvSpPr>
        <p:spPr>
          <a:xfrm>
            <a:off x="111925" y="646430"/>
            <a:ext cx="4448943" cy="275702"/>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gn="ctr" defTabSz="432492" rtl="1">
              <a:lnSpc>
                <a:spcPct val="107000"/>
              </a:lnSpc>
              <a:spcAft>
                <a:spcPts val="738"/>
              </a:spcAft>
            </a:pPr>
            <a:r>
              <a:rPr lang="ar-MA" sz="1187" b="1" dirty="0">
                <a:solidFill>
                  <a:prstClr val="white"/>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مصـمم جرافيـــك</a:t>
            </a:r>
            <a:endParaRPr lang="fr-FR" sz="1187" dirty="0">
              <a:solidFill>
                <a:prstClr val="white"/>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endParaRPr>
          </a:p>
        </p:txBody>
      </p:sp>
      <p:grpSp>
        <p:nvGrpSpPr>
          <p:cNvPr id="69" name="Group 68">
            <a:extLst>
              <a:ext uri="{FF2B5EF4-FFF2-40B4-BE49-F238E27FC236}">
                <a16:creationId xmlns:a16="http://schemas.microsoft.com/office/drawing/2014/main" id="{00883B8A-18C5-40C8-897A-3200C88D26E2}"/>
              </a:ext>
            </a:extLst>
          </p:cNvPr>
          <p:cNvGrpSpPr/>
          <p:nvPr/>
        </p:nvGrpSpPr>
        <p:grpSpPr>
          <a:xfrm>
            <a:off x="2800268" y="1241017"/>
            <a:ext cx="1559593" cy="1527112"/>
            <a:chOff x="4472311" y="2597302"/>
            <a:chExt cx="1445397" cy="1415295"/>
          </a:xfrm>
        </p:grpSpPr>
        <p:grpSp>
          <p:nvGrpSpPr>
            <p:cNvPr id="70" name="Group 69">
              <a:extLst>
                <a:ext uri="{FF2B5EF4-FFF2-40B4-BE49-F238E27FC236}">
                  <a16:creationId xmlns:a16="http://schemas.microsoft.com/office/drawing/2014/main" id="{6D09A38F-A74A-47B7-8A20-19433C225AC1}"/>
                </a:ext>
              </a:extLst>
            </p:cNvPr>
            <p:cNvGrpSpPr/>
            <p:nvPr/>
          </p:nvGrpSpPr>
          <p:grpSpPr>
            <a:xfrm>
              <a:off x="4472311" y="2597302"/>
              <a:ext cx="1445397" cy="1135068"/>
              <a:chOff x="1477681" y="896258"/>
              <a:chExt cx="1445397" cy="1135068"/>
            </a:xfrm>
          </p:grpSpPr>
          <p:grpSp>
            <p:nvGrpSpPr>
              <p:cNvPr id="75" name="Group 74">
                <a:extLst>
                  <a:ext uri="{FF2B5EF4-FFF2-40B4-BE49-F238E27FC236}">
                    <a16:creationId xmlns:a16="http://schemas.microsoft.com/office/drawing/2014/main" id="{7BAA1D60-BB4E-4A7D-BDE9-93EB853E15D1}"/>
                  </a:ext>
                </a:extLst>
              </p:cNvPr>
              <p:cNvGrpSpPr/>
              <p:nvPr/>
            </p:nvGrpSpPr>
            <p:grpSpPr>
              <a:xfrm>
                <a:off x="1477681" y="896258"/>
                <a:ext cx="1445397" cy="1135068"/>
                <a:chOff x="1477681" y="896258"/>
                <a:chExt cx="1445397" cy="1135068"/>
              </a:xfrm>
            </p:grpSpPr>
            <p:grpSp>
              <p:nvGrpSpPr>
                <p:cNvPr id="77" name="Group 76">
                  <a:extLst>
                    <a:ext uri="{FF2B5EF4-FFF2-40B4-BE49-F238E27FC236}">
                      <a16:creationId xmlns:a16="http://schemas.microsoft.com/office/drawing/2014/main" id="{6ADB8DFB-4A2C-43CC-87CD-24AE85748040}"/>
                    </a:ext>
                  </a:extLst>
                </p:cNvPr>
                <p:cNvGrpSpPr/>
                <p:nvPr/>
              </p:nvGrpSpPr>
              <p:grpSpPr>
                <a:xfrm>
                  <a:off x="1477681" y="937145"/>
                  <a:ext cx="1107084" cy="1086681"/>
                  <a:chOff x="-56125" y="939365"/>
                  <a:chExt cx="1107084" cy="1086681"/>
                </a:xfrm>
              </p:grpSpPr>
              <p:sp>
                <p:nvSpPr>
                  <p:cNvPr id="81" name="Rectangle 80">
                    <a:extLst>
                      <a:ext uri="{FF2B5EF4-FFF2-40B4-BE49-F238E27FC236}">
                        <a16:creationId xmlns:a16="http://schemas.microsoft.com/office/drawing/2014/main" id="{9EC926ED-E844-40E5-81E7-2C3384CB5425}"/>
                      </a:ext>
                    </a:extLst>
                  </p:cNvPr>
                  <p:cNvSpPr/>
                  <p:nvPr/>
                </p:nvSpPr>
                <p:spPr>
                  <a:xfrm>
                    <a:off x="80555" y="1873323"/>
                    <a:ext cx="964172" cy="15272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93319" rtl="1">
                      <a:lnSpc>
                        <a:spcPct val="107000"/>
                      </a:lnSpc>
                      <a:spcAft>
                        <a:spcPts val="738"/>
                      </a:spcAft>
                    </a:pPr>
                    <a:r>
                      <a:rPr lang="ar-DZ" sz="1079" dirty="0">
                        <a:solidFill>
                          <a:prstClr val="white"/>
                        </a:solidFill>
                        <a:latin typeface="Mothanna" panose="02000503000000000000" pitchFamily="2" charset="-78"/>
                        <a:ea typeface="Open Sans" panose="020B0606030504020204" pitchFamily="34" charset="0"/>
                        <a:cs typeface="Mothanna" panose="02000503000000000000" pitchFamily="2" charset="-78"/>
                      </a:rPr>
                      <a:t>المملكة المغربية </a:t>
                    </a:r>
                    <a:r>
                      <a:rPr lang="ar-MA" sz="1079" dirty="0">
                        <a:solidFill>
                          <a:prstClr val="white"/>
                        </a:solidFill>
                        <a:latin typeface="Mothanna" panose="02000503000000000000" pitchFamily="2" charset="-78"/>
                        <a:ea typeface="Open Sans" panose="020B0606030504020204" pitchFamily="34" charset="0"/>
                        <a:cs typeface="Mothanna" panose="02000503000000000000" pitchFamily="2" charset="-78"/>
                      </a:rPr>
                      <a:t>,</a:t>
                    </a:r>
                    <a:r>
                      <a:rPr lang="ar-DZ" sz="1079" dirty="0">
                        <a:solidFill>
                          <a:prstClr val="white"/>
                        </a:solidFill>
                        <a:latin typeface="Mothanna" panose="02000503000000000000" pitchFamily="2" charset="-78"/>
                        <a:ea typeface="Open Sans" panose="020B0606030504020204" pitchFamily="34" charset="0"/>
                        <a:cs typeface="Mothanna" panose="02000503000000000000" pitchFamily="2" charset="-78"/>
                      </a:rPr>
                      <a:t>الرباط</a:t>
                    </a:r>
                    <a:endParaRPr lang="fr-FR" sz="971" dirty="0">
                      <a:solidFill>
                        <a:prstClr val="white"/>
                      </a:solidFill>
                      <a:latin typeface="Mothanna" panose="02000503000000000000" pitchFamily="2" charset="-78"/>
                      <a:ea typeface="Open Sans" panose="020B0606030504020204" pitchFamily="34" charset="0"/>
                      <a:cs typeface="Mothanna" panose="02000503000000000000" pitchFamily="2" charset="-78"/>
                    </a:endParaRPr>
                  </a:p>
                </p:txBody>
              </p:sp>
              <p:sp>
                <p:nvSpPr>
                  <p:cNvPr id="82" name="Rectangle 81">
                    <a:extLst>
                      <a:ext uri="{FF2B5EF4-FFF2-40B4-BE49-F238E27FC236}">
                        <a16:creationId xmlns:a16="http://schemas.microsoft.com/office/drawing/2014/main" id="{B9B17ECA-8016-4115-99C0-C95C629D4281}"/>
                      </a:ext>
                    </a:extLst>
                  </p:cNvPr>
                  <p:cNvSpPr/>
                  <p:nvPr/>
                </p:nvSpPr>
                <p:spPr>
                  <a:xfrm>
                    <a:off x="130703" y="939365"/>
                    <a:ext cx="915148"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93319"/>
                    <a:r>
                      <a:rPr lang="en-US" sz="1079" i="1" dirty="0">
                        <a:solidFill>
                          <a:prstClr val="white"/>
                        </a:solidFill>
                        <a:latin typeface="Calibri"/>
                        <a:ea typeface="Open Sans" panose="020B0606030504020204" pitchFamily="34" charset="0"/>
                        <a:cs typeface="Open Sans" panose="020B0606030504020204" pitchFamily="34" charset="0"/>
                      </a:rPr>
                      <a:t>00212600000000</a:t>
                    </a:r>
                    <a:endParaRPr lang="en-US" sz="1133" i="1" dirty="0">
                      <a:solidFill>
                        <a:prstClr val="white"/>
                      </a:solidFill>
                      <a:latin typeface="Calibri"/>
                      <a:ea typeface="Open Sans" panose="020B0606030504020204" pitchFamily="34" charset="0"/>
                      <a:cs typeface="Open Sans" panose="020B0606030504020204" pitchFamily="34" charset="0"/>
                    </a:endParaRPr>
                  </a:p>
                </p:txBody>
              </p:sp>
              <p:sp>
                <p:nvSpPr>
                  <p:cNvPr id="83" name="Rectangle 82">
                    <a:extLst>
                      <a:ext uri="{FF2B5EF4-FFF2-40B4-BE49-F238E27FC236}">
                        <a16:creationId xmlns:a16="http://schemas.microsoft.com/office/drawing/2014/main" id="{0BEB5413-82FE-4F28-8F11-92702D3CF394}"/>
                      </a:ext>
                    </a:extLst>
                  </p:cNvPr>
                  <p:cNvSpPr/>
                  <p:nvPr/>
                </p:nvSpPr>
                <p:spPr>
                  <a:xfrm>
                    <a:off x="-54349" y="1273654"/>
                    <a:ext cx="1105308"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93319"/>
                    <a:r>
                      <a:rPr lang="en-US" sz="1079" i="1" dirty="0">
                        <a:solidFill>
                          <a:prstClr val="white"/>
                        </a:solidFill>
                        <a:latin typeface="Calibri"/>
                        <a:ea typeface="Open Sans" panose="020B0606030504020204" pitchFamily="34" charset="0"/>
                        <a:cs typeface="Open Sans" panose="020B0606030504020204" pitchFamily="34" charset="0"/>
                      </a:rPr>
                      <a:t>info@Bestfreecv.com</a:t>
                    </a:r>
                    <a:endParaRPr lang="fr-FR" sz="1079" i="1" dirty="0">
                      <a:solidFill>
                        <a:prstClr val="white"/>
                      </a:solidFill>
                      <a:latin typeface="Calibri"/>
                      <a:ea typeface="Open Sans" panose="020B0606030504020204" pitchFamily="34" charset="0"/>
                      <a:cs typeface="Open Sans" panose="020B0606030504020204" pitchFamily="34" charset="0"/>
                    </a:endParaRPr>
                  </a:p>
                </p:txBody>
              </p:sp>
              <p:sp>
                <p:nvSpPr>
                  <p:cNvPr id="84" name="Rectangle 83">
                    <a:extLst>
                      <a:ext uri="{FF2B5EF4-FFF2-40B4-BE49-F238E27FC236}">
                        <a16:creationId xmlns:a16="http://schemas.microsoft.com/office/drawing/2014/main" id="{2758E5EC-724D-4049-BA49-4832083153B8}"/>
                      </a:ext>
                    </a:extLst>
                  </p:cNvPr>
                  <p:cNvSpPr/>
                  <p:nvPr/>
                </p:nvSpPr>
                <p:spPr>
                  <a:xfrm>
                    <a:off x="-56125" y="1563503"/>
                    <a:ext cx="1100852"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93319"/>
                    <a:r>
                      <a:rPr lang="en-US" sz="1079" i="1" dirty="0">
                        <a:solidFill>
                          <a:prstClr val="white"/>
                        </a:solidFill>
                        <a:latin typeface="Calibri"/>
                        <a:ea typeface="Open Sans" panose="020B0606030504020204" pitchFamily="34" charset="0"/>
                        <a:cs typeface="Open Sans" panose="020B0606030504020204" pitchFamily="34" charset="0"/>
                      </a:rPr>
                      <a:t>www.Bestfreecv.com</a:t>
                    </a:r>
                    <a:endParaRPr lang="fr-FR" sz="1079" i="1" dirty="0">
                      <a:solidFill>
                        <a:prstClr val="white"/>
                      </a:solidFill>
                      <a:latin typeface="Calibri"/>
                      <a:ea typeface="Open Sans" panose="020B0606030504020204" pitchFamily="34" charset="0"/>
                      <a:cs typeface="Open Sans" panose="020B0606030504020204" pitchFamily="34" charset="0"/>
                    </a:endParaRPr>
                  </a:p>
                </p:txBody>
              </p:sp>
            </p:grpSp>
            <p:sp>
              <p:nvSpPr>
                <p:cNvPr id="78" name="شكل حر 78">
                  <a:extLst>
                    <a:ext uri="{FF2B5EF4-FFF2-40B4-BE49-F238E27FC236}">
                      <a16:creationId xmlns:a16="http://schemas.microsoft.com/office/drawing/2014/main" id="{E0C16080-A820-44E3-89FC-96285EE75E62}"/>
                    </a:ext>
                  </a:extLst>
                </p:cNvPr>
                <p:cNvSpPr>
                  <a:spLocks noChangeAspect="1"/>
                </p:cNvSpPr>
                <p:nvPr/>
              </p:nvSpPr>
              <p:spPr>
                <a:xfrm>
                  <a:off x="2750211" y="1832468"/>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chemeClr val="bg1"/>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defTabSz="493319"/>
                  <a:endParaRPr lang="fr-MA" sz="3021">
                    <a:solidFill>
                      <a:prstClr val="white"/>
                    </a:solidFill>
                    <a:latin typeface="Calibri"/>
                  </a:endParaRPr>
                </a:p>
              </p:txBody>
            </p:sp>
            <p:sp>
              <p:nvSpPr>
                <p:cNvPr id="79" name="شكل حر 85">
                  <a:extLst>
                    <a:ext uri="{FF2B5EF4-FFF2-40B4-BE49-F238E27FC236}">
                      <a16:creationId xmlns:a16="http://schemas.microsoft.com/office/drawing/2014/main" id="{79D101A4-AB85-4305-A694-E5ED6DF97531}"/>
                    </a:ext>
                  </a:extLst>
                </p:cNvPr>
                <p:cNvSpPr>
                  <a:spLocks noChangeAspect="1"/>
                </p:cNvSpPr>
                <p:nvPr/>
              </p:nvSpPr>
              <p:spPr>
                <a:xfrm>
                  <a:off x="2715293" y="1292749"/>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defTabSz="493319"/>
                  <a:endParaRPr lang="fr-MA" sz="3021">
                    <a:solidFill>
                      <a:prstClr val="white"/>
                    </a:solidFill>
                    <a:latin typeface="Calibri"/>
                  </a:endParaRPr>
                </a:p>
              </p:txBody>
            </p:sp>
            <p:sp>
              <p:nvSpPr>
                <p:cNvPr id="80" name="Freeform: Shape 79">
                  <a:extLst>
                    <a:ext uri="{FF2B5EF4-FFF2-40B4-BE49-F238E27FC236}">
                      <a16:creationId xmlns:a16="http://schemas.microsoft.com/office/drawing/2014/main" id="{7F6FD770-D663-407E-AE74-41A86A15D996}"/>
                    </a:ext>
                  </a:extLst>
                </p:cNvPr>
                <p:cNvSpPr/>
                <p:nvPr/>
              </p:nvSpPr>
              <p:spPr>
                <a:xfrm>
                  <a:off x="2724220" y="896258"/>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defTabSz="493319"/>
                  <a:endParaRPr lang="fr-MA" sz="3021">
                    <a:solidFill>
                      <a:prstClr val="white"/>
                    </a:solidFill>
                    <a:latin typeface="Calibri"/>
                  </a:endParaRPr>
                </a:p>
              </p:txBody>
            </p:sp>
          </p:grpSp>
          <p:sp>
            <p:nvSpPr>
              <p:cNvPr id="76" name="شكل حر 62">
                <a:extLst>
                  <a:ext uri="{FF2B5EF4-FFF2-40B4-BE49-F238E27FC236}">
                    <a16:creationId xmlns:a16="http://schemas.microsoft.com/office/drawing/2014/main" id="{17A08A0A-9769-4515-8069-54EFB9AE713F}"/>
                  </a:ext>
                </a:extLst>
              </p:cNvPr>
              <p:cNvSpPr>
                <a:spLocks noChangeAspect="1"/>
              </p:cNvSpPr>
              <p:nvPr/>
            </p:nvSpPr>
            <p:spPr bwMode="auto">
              <a:xfrm flipH="1">
                <a:off x="2715293" y="1538798"/>
                <a:ext cx="201530" cy="198858"/>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chemeClr val="bg1"/>
              </a:solidFill>
              <a:ln w="9525">
                <a:noFill/>
                <a:round/>
                <a:headEnd/>
                <a:tailEnd/>
              </a:ln>
            </p:spPr>
            <p:txBody>
              <a:bodyPr rot="0" vert="horz" wrap="square" lIns="98664" tIns="49332" rIns="98664" bIns="49332"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93319"/>
                <a:endParaRPr lang="fr-MA" sz="3021">
                  <a:solidFill>
                    <a:prstClr val="white"/>
                  </a:solidFill>
                  <a:latin typeface="Calibri"/>
                </a:endParaRPr>
              </a:p>
            </p:txBody>
          </p:sp>
        </p:grpSp>
        <p:grpSp>
          <p:nvGrpSpPr>
            <p:cNvPr id="71" name="Group 70">
              <a:extLst>
                <a:ext uri="{FF2B5EF4-FFF2-40B4-BE49-F238E27FC236}">
                  <a16:creationId xmlns:a16="http://schemas.microsoft.com/office/drawing/2014/main" id="{FE60FAC3-601B-40B2-BB80-A8A12F5AD5B8}"/>
                </a:ext>
              </a:extLst>
            </p:cNvPr>
            <p:cNvGrpSpPr/>
            <p:nvPr/>
          </p:nvGrpSpPr>
          <p:grpSpPr>
            <a:xfrm>
              <a:off x="4671824" y="3872586"/>
              <a:ext cx="1211346" cy="140011"/>
              <a:chOff x="4671824" y="3872586"/>
              <a:chExt cx="1211346" cy="140011"/>
            </a:xfrm>
          </p:grpSpPr>
          <p:sp>
            <p:nvSpPr>
              <p:cNvPr id="73" name="Rectangle 72">
                <a:extLst>
                  <a:ext uri="{FF2B5EF4-FFF2-40B4-BE49-F238E27FC236}">
                    <a16:creationId xmlns:a16="http://schemas.microsoft.com/office/drawing/2014/main" id="{1727AED3-3E0C-4735-8405-3B0FAC728FAA}"/>
                  </a:ext>
                </a:extLst>
              </p:cNvPr>
              <p:cNvSpPr/>
              <p:nvPr/>
            </p:nvSpPr>
            <p:spPr>
              <a:xfrm>
                <a:off x="4671824" y="3876450"/>
                <a:ext cx="987450"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r" defTabSz="432492" rtl="1">
                  <a:lnSpc>
                    <a:spcPct val="107000"/>
                  </a:lnSpc>
                  <a:spcAft>
                    <a:spcPts val="738"/>
                  </a:spcAft>
                </a:pPr>
                <a:r>
                  <a:rPr lang="ar-MA" sz="1079" dirty="0">
                    <a:solidFill>
                      <a:prstClr val="white"/>
                    </a:solidFill>
                    <a:latin typeface="Mothanna" panose="02000503000000000000" pitchFamily="2" charset="-78"/>
                    <a:ea typeface="Open Sans" panose="020B0606030504020204" pitchFamily="34" charset="0"/>
                    <a:cs typeface="Mothanna" panose="02000503000000000000" pitchFamily="2" charset="-78"/>
                  </a:rPr>
                  <a:t>28 سنة, </a:t>
                </a:r>
                <a:r>
                  <a:rPr lang="ar-DZ" sz="1079" dirty="0">
                    <a:solidFill>
                      <a:prstClr val="white"/>
                    </a:solidFill>
                    <a:latin typeface="Mothanna" panose="02000503000000000000" pitchFamily="2" charset="-78"/>
                    <a:ea typeface="Open Sans" panose="020B0606030504020204" pitchFamily="34" charset="0"/>
                    <a:cs typeface="Mothanna" panose="02000503000000000000" pitchFamily="2" charset="-78"/>
                  </a:rPr>
                  <a:t>أعزب</a:t>
                </a:r>
                <a:endParaRPr lang="fr-FR" sz="971" dirty="0">
                  <a:solidFill>
                    <a:prstClr val="white"/>
                  </a:solidFill>
                  <a:latin typeface="Mothanna" panose="02000503000000000000" pitchFamily="2" charset="-78"/>
                  <a:ea typeface="Open Sans" panose="020B0606030504020204" pitchFamily="34" charset="0"/>
                  <a:cs typeface="Mothanna" panose="02000503000000000000" pitchFamily="2" charset="-78"/>
                </a:endParaRPr>
              </a:p>
            </p:txBody>
          </p:sp>
          <p:sp>
            <p:nvSpPr>
              <p:cNvPr id="74" name="Heart 73">
                <a:extLst>
                  <a:ext uri="{FF2B5EF4-FFF2-40B4-BE49-F238E27FC236}">
                    <a16:creationId xmlns:a16="http://schemas.microsoft.com/office/drawing/2014/main" id="{B51E192E-AF2C-4927-AFCD-37A070D30A4A}"/>
                  </a:ext>
                </a:extLst>
              </p:cNvPr>
              <p:cNvSpPr/>
              <p:nvPr/>
            </p:nvSpPr>
            <p:spPr>
              <a:xfrm>
                <a:off x="5758394" y="3872586"/>
                <a:ext cx="124776" cy="124776"/>
              </a:xfrm>
              <a:prstGeom prst="hear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a:endParaRPr lang="fr-MA" sz="1703" dirty="0">
                  <a:solidFill>
                    <a:prstClr val="white"/>
                  </a:solidFill>
                  <a:latin typeface="Calibri"/>
                </a:endParaRPr>
              </a:p>
            </p:txBody>
          </p:sp>
        </p:grpSp>
      </p:grpSp>
      <p:sp>
        <p:nvSpPr>
          <p:cNvPr id="87" name="Text Box 5">
            <a:extLst>
              <a:ext uri="{FF2B5EF4-FFF2-40B4-BE49-F238E27FC236}">
                <a16:creationId xmlns:a16="http://schemas.microsoft.com/office/drawing/2014/main" id="{7A4E8D4C-91F6-47B4-94C4-B9B6E84EBC8F}"/>
              </a:ext>
            </a:extLst>
          </p:cNvPr>
          <p:cNvSpPr txBox="1">
            <a:spLocks noChangeArrowheads="1"/>
          </p:cNvSpPr>
          <p:nvPr/>
        </p:nvSpPr>
        <p:spPr bwMode="auto">
          <a:xfrm>
            <a:off x="144909" y="1105717"/>
            <a:ext cx="2032637" cy="2008113"/>
          </a:xfrm>
          <a:prstGeom prst="snip1Rect">
            <a:avLst>
              <a:gd name="adj" fmla="val 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89469" tIns="44735" rIns="89469" bIns="44735" numCol="1" anchor="t" anchorCtr="0" compatLnSpc="1">
            <a:prstTxWarp prst="textNoShape">
              <a:avLst/>
            </a:prstTxWarp>
            <a:spAutoFit/>
          </a:bodyPr>
          <a:lstStyle/>
          <a:p>
            <a:pPr algn="just" defTabSz="432492" rtl="1"/>
            <a:r>
              <a:rPr lang="ar-MA" sz="1133"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مهتم بمجال الجرافيك وتصميم واجهات </a:t>
            </a:r>
            <a:r>
              <a:rPr lang="fr-FR" sz="1133"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 </a:t>
            </a:r>
            <a:r>
              <a:rPr lang="ar-MA" sz="1133"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a:t>
            </a:r>
            <a:endParaRPr lang="fr-FR" sz="1133"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cxnSp>
        <p:nvCxnSpPr>
          <p:cNvPr id="90" name="Straight Connector 89">
            <a:extLst>
              <a:ext uri="{FF2B5EF4-FFF2-40B4-BE49-F238E27FC236}">
                <a16:creationId xmlns:a16="http://schemas.microsoft.com/office/drawing/2014/main" id="{4BBAB475-E1F5-45CF-AE29-BDA4514530A6}"/>
              </a:ext>
            </a:extLst>
          </p:cNvPr>
          <p:cNvCxnSpPr>
            <a:cxnSpLocks/>
          </p:cNvCxnSpPr>
          <p:nvPr/>
        </p:nvCxnSpPr>
        <p:spPr>
          <a:xfrm>
            <a:off x="2423328" y="1032201"/>
            <a:ext cx="0" cy="2494566"/>
          </a:xfrm>
          <a:prstGeom prst="line">
            <a:avLst/>
          </a:prstGeom>
          <a:ln w="9525">
            <a:solidFill>
              <a:schemeClr val="bg1"/>
            </a:solidFill>
            <a:prstDash val="dashDot"/>
          </a:ln>
          <a:effectLst/>
        </p:spPr>
        <p:style>
          <a:lnRef idx="2">
            <a:schemeClr val="accent1"/>
          </a:lnRef>
          <a:fillRef idx="0">
            <a:schemeClr val="accent1"/>
          </a:fillRef>
          <a:effectRef idx="1">
            <a:schemeClr val="accent1"/>
          </a:effectRef>
          <a:fontRef idx="minor">
            <a:schemeClr val="tx1"/>
          </a:fontRef>
        </p:style>
      </p:cxnSp>
      <p:sp>
        <p:nvSpPr>
          <p:cNvPr id="98" name="Rectangle 97">
            <a:extLst>
              <a:ext uri="{FF2B5EF4-FFF2-40B4-BE49-F238E27FC236}">
                <a16:creationId xmlns:a16="http://schemas.microsoft.com/office/drawing/2014/main" id="{D07E8F26-55BC-4060-8C84-5D9C23912490}"/>
              </a:ext>
            </a:extLst>
          </p:cNvPr>
          <p:cNvSpPr/>
          <p:nvPr/>
        </p:nvSpPr>
        <p:spPr>
          <a:xfrm>
            <a:off x="4281570" y="3673337"/>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defTabSz="432492"/>
            <a:r>
              <a:rPr lang="ar-MA" sz="1511" b="1" dirty="0">
                <a:solidFill>
                  <a:prstClr val="white"/>
                </a:solidFill>
                <a:effectLst>
                  <a:outerShdw blurRad="38100" dist="38100" dir="2700000" algn="tl">
                    <a:srgbClr val="000000">
                      <a:alpha val="43137"/>
                    </a:srgbClr>
                  </a:outerShdw>
                </a:effectLst>
                <a:latin typeface="Mothanna" panose="02000503000000000000" pitchFamily="2" charset="-78"/>
                <a:ea typeface="Calibri" panose="020F0502020204030204" pitchFamily="34" charset="0"/>
                <a:cs typeface="Mothanna" panose="02000503000000000000" pitchFamily="2" charset="-78"/>
              </a:rPr>
              <a:t>المؤهلات التعليمية</a:t>
            </a:r>
            <a:endParaRPr lang="fr-FR" sz="1942" b="1" dirty="0">
              <a:solidFill>
                <a:prstClr val="white"/>
              </a:solidFill>
              <a:effectLst>
                <a:outerShdw blurRad="38100" dist="38100" dir="2700000" algn="tl">
                  <a:srgbClr val="000000">
                    <a:alpha val="43137"/>
                  </a:srgbClr>
                </a:outerShdw>
              </a:effectLst>
              <a:latin typeface="Mothanna" panose="02000503000000000000" pitchFamily="2" charset="-78"/>
              <a:ea typeface="Calibri" panose="020F0502020204030204" pitchFamily="34" charset="0"/>
              <a:cs typeface="Mothanna" panose="02000503000000000000" pitchFamily="2" charset="-78"/>
            </a:endParaRPr>
          </a:p>
        </p:txBody>
      </p:sp>
      <p:grpSp>
        <p:nvGrpSpPr>
          <p:cNvPr id="99" name="Group 98">
            <a:extLst>
              <a:ext uri="{FF2B5EF4-FFF2-40B4-BE49-F238E27FC236}">
                <a16:creationId xmlns:a16="http://schemas.microsoft.com/office/drawing/2014/main" id="{F41CD66D-C98B-40F5-8112-11264C5413F2}"/>
              </a:ext>
            </a:extLst>
          </p:cNvPr>
          <p:cNvGrpSpPr/>
          <p:nvPr/>
        </p:nvGrpSpPr>
        <p:grpSpPr>
          <a:xfrm>
            <a:off x="3770790" y="4185506"/>
            <a:ext cx="3548116" cy="2292438"/>
            <a:chOff x="3493261" y="3231055"/>
            <a:chExt cx="3288318" cy="2124582"/>
          </a:xfrm>
        </p:grpSpPr>
        <p:grpSp>
          <p:nvGrpSpPr>
            <p:cNvPr id="110" name="Group 109">
              <a:extLst>
                <a:ext uri="{FF2B5EF4-FFF2-40B4-BE49-F238E27FC236}">
                  <a16:creationId xmlns:a16="http://schemas.microsoft.com/office/drawing/2014/main" id="{3155080E-050B-4D73-9761-9A159C61B135}"/>
                </a:ext>
              </a:extLst>
            </p:cNvPr>
            <p:cNvGrpSpPr/>
            <p:nvPr/>
          </p:nvGrpSpPr>
          <p:grpSpPr>
            <a:xfrm>
              <a:off x="3493261" y="3231055"/>
              <a:ext cx="3288318" cy="2124582"/>
              <a:chOff x="1106816" y="1072648"/>
              <a:chExt cx="3288318" cy="2124582"/>
            </a:xfrm>
          </p:grpSpPr>
          <p:sp>
            <p:nvSpPr>
              <p:cNvPr id="119" name="Subtitle 2">
                <a:extLst>
                  <a:ext uri="{FF2B5EF4-FFF2-40B4-BE49-F238E27FC236}">
                    <a16:creationId xmlns:a16="http://schemas.microsoft.com/office/drawing/2014/main" id="{508A3507-D9EA-443E-9208-4191B7A8ED80}"/>
                  </a:ext>
                </a:extLst>
              </p:cNvPr>
              <p:cNvSpPr/>
              <p:nvPr/>
            </p:nvSpPr>
            <p:spPr>
              <a:xfrm>
                <a:off x="1106816" y="1098269"/>
                <a:ext cx="2684511" cy="388594"/>
              </a:xfrm>
              <a:prstGeom prst="rect">
                <a:avLst/>
              </a:prstGeom>
              <a:noFill/>
              <a:ln cap="flat">
                <a:noFill/>
                <a:prstDash val="solid"/>
              </a:ln>
            </p:spPr>
            <p:txBody>
              <a:bodyPr vert="horz" wrap="square" lIns="84406" tIns="42203" rIns="84406" bIns="42203" anchor="t" anchorCtr="0" compatLnSpc="0">
                <a:spAutoFit/>
              </a:bodyPr>
              <a:lstStyle/>
              <a:p>
                <a:pPr algn="r" defTabSz="432492" rtl="1" fontAlgn="base"/>
                <a:r>
                  <a:rPr lang="ar-DZ" sz="1133" b="1" dirty="0">
                    <a:solidFill>
                      <a:prstClr val="black"/>
                    </a:solidFill>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defTabSz="432492" rtl="1" fontAlgn="base">
                  <a:buFont typeface="Arial" panose="020B0604020202020204" pitchFamily="34" charset="0"/>
                  <a:buChar char="•"/>
                </a:pPr>
                <a:r>
                  <a:rPr lang="ar-DZ" sz="1133" dirty="0">
                    <a:solidFill>
                      <a:prstClr val="black"/>
                    </a:solidFill>
                    <a:latin typeface="Mothanna" panose="02000503000000000000" pitchFamily="2" charset="-78"/>
                    <a:cs typeface="Mothanna" panose="02000503000000000000" pitchFamily="2" charset="-78"/>
                  </a:rPr>
                  <a:t>الشعبة أو مجال التخصص</a:t>
                </a:r>
                <a:endParaRPr lang="fr-FR" sz="1133" dirty="0">
                  <a:solidFill>
                    <a:prstClr val="black"/>
                  </a:solidFill>
                  <a:latin typeface="Mothanna" panose="02000503000000000000" pitchFamily="2" charset="-78"/>
                  <a:cs typeface="Mothanna" panose="02000503000000000000" pitchFamily="2" charset="-78"/>
                </a:endParaRPr>
              </a:p>
            </p:txBody>
          </p:sp>
          <p:sp>
            <p:nvSpPr>
              <p:cNvPr id="120" name="Oval 119">
                <a:extLst>
                  <a:ext uri="{FF2B5EF4-FFF2-40B4-BE49-F238E27FC236}">
                    <a16:creationId xmlns:a16="http://schemas.microsoft.com/office/drawing/2014/main" id="{117F1358-E280-4861-956A-9238E6DCB2FD}"/>
                  </a:ext>
                </a:extLst>
              </p:cNvPr>
              <p:cNvSpPr/>
              <p:nvPr/>
            </p:nvSpPr>
            <p:spPr>
              <a:xfrm>
                <a:off x="3861387" y="1072648"/>
                <a:ext cx="528723" cy="504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r>
                  <a:rPr lang="fr-MA" sz="755" b="1" i="1" dirty="0">
                    <a:solidFill>
                      <a:prstClr val="black"/>
                    </a:solidFill>
                    <a:latin typeface="Calibri"/>
                  </a:rPr>
                  <a:t>2014</a:t>
                </a:r>
              </a:p>
              <a:p>
                <a:pPr algn="ctr" defTabSz="432492"/>
                <a:r>
                  <a:rPr lang="fr-MA" sz="755" b="1" i="1" dirty="0">
                    <a:solidFill>
                      <a:prstClr val="black"/>
                    </a:solidFill>
                    <a:latin typeface="Calibri"/>
                  </a:rPr>
                  <a:t>2015</a:t>
                </a:r>
              </a:p>
            </p:txBody>
          </p:sp>
          <p:sp>
            <p:nvSpPr>
              <p:cNvPr id="121" name="Oval 120">
                <a:extLst>
                  <a:ext uri="{FF2B5EF4-FFF2-40B4-BE49-F238E27FC236}">
                    <a16:creationId xmlns:a16="http://schemas.microsoft.com/office/drawing/2014/main" id="{DB0527FD-5245-406D-AFF8-5D3201EDAF56}"/>
                  </a:ext>
                </a:extLst>
              </p:cNvPr>
              <p:cNvSpPr/>
              <p:nvPr/>
            </p:nvSpPr>
            <p:spPr>
              <a:xfrm>
                <a:off x="3863899" y="1866540"/>
                <a:ext cx="528723" cy="504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r>
                  <a:rPr lang="fr-MA" sz="755" b="1" i="1" dirty="0">
                    <a:solidFill>
                      <a:prstClr val="black"/>
                    </a:solidFill>
                    <a:latin typeface="Calibri"/>
                  </a:rPr>
                  <a:t>2014</a:t>
                </a:r>
              </a:p>
              <a:p>
                <a:pPr algn="ctr" defTabSz="432492"/>
                <a:r>
                  <a:rPr lang="fr-MA" sz="755" b="1" i="1" dirty="0">
                    <a:solidFill>
                      <a:prstClr val="black"/>
                    </a:solidFill>
                    <a:latin typeface="Calibri"/>
                  </a:rPr>
                  <a:t>2015</a:t>
                </a:r>
              </a:p>
            </p:txBody>
          </p:sp>
          <p:sp>
            <p:nvSpPr>
              <p:cNvPr id="124" name="Oval 123">
                <a:extLst>
                  <a:ext uri="{FF2B5EF4-FFF2-40B4-BE49-F238E27FC236}">
                    <a16:creationId xmlns:a16="http://schemas.microsoft.com/office/drawing/2014/main" id="{E85A7C59-C475-4D2E-A436-771191448C1B}"/>
                  </a:ext>
                </a:extLst>
              </p:cNvPr>
              <p:cNvSpPr/>
              <p:nvPr/>
            </p:nvSpPr>
            <p:spPr>
              <a:xfrm>
                <a:off x="3866411" y="2693230"/>
                <a:ext cx="528723" cy="504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r>
                  <a:rPr lang="fr-MA" sz="755" b="1" i="1" dirty="0">
                    <a:solidFill>
                      <a:prstClr val="black"/>
                    </a:solidFill>
                    <a:latin typeface="Calibri"/>
                  </a:rPr>
                  <a:t>2014</a:t>
                </a:r>
              </a:p>
              <a:p>
                <a:pPr algn="ctr" defTabSz="432492"/>
                <a:r>
                  <a:rPr lang="fr-MA" sz="755" b="1" i="1" dirty="0">
                    <a:solidFill>
                      <a:prstClr val="black"/>
                    </a:solidFill>
                    <a:latin typeface="Calibri"/>
                  </a:rPr>
                  <a:t>2015</a:t>
                </a:r>
              </a:p>
            </p:txBody>
          </p:sp>
        </p:grpSp>
        <p:sp>
          <p:nvSpPr>
            <p:cNvPr id="111" name="Subtitle 2">
              <a:extLst>
                <a:ext uri="{FF2B5EF4-FFF2-40B4-BE49-F238E27FC236}">
                  <a16:creationId xmlns:a16="http://schemas.microsoft.com/office/drawing/2014/main" id="{745D0796-9E60-4781-858C-9D48059AB514}"/>
                </a:ext>
              </a:extLst>
            </p:cNvPr>
            <p:cNvSpPr/>
            <p:nvPr/>
          </p:nvSpPr>
          <p:spPr>
            <a:xfrm>
              <a:off x="3584123" y="4068774"/>
              <a:ext cx="2596310" cy="388594"/>
            </a:xfrm>
            <a:prstGeom prst="rect">
              <a:avLst/>
            </a:prstGeom>
            <a:noFill/>
            <a:ln cap="flat">
              <a:noFill/>
              <a:prstDash val="solid"/>
            </a:ln>
          </p:spPr>
          <p:txBody>
            <a:bodyPr vert="horz" wrap="square" lIns="84406" tIns="42203" rIns="84406" bIns="42203" anchor="t" anchorCtr="0" compatLnSpc="0">
              <a:spAutoFit/>
            </a:bodyPr>
            <a:lstStyle/>
            <a:p>
              <a:pPr algn="r" defTabSz="432492" rtl="1" fontAlgn="base"/>
              <a:r>
                <a:rPr lang="ar-DZ" sz="1133" b="1" dirty="0">
                  <a:solidFill>
                    <a:prstClr val="black"/>
                  </a:solidFill>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defTabSz="432492" rtl="1" fontAlgn="base">
                <a:buFont typeface="Arial" panose="020B0604020202020204" pitchFamily="34" charset="0"/>
                <a:buChar char="•"/>
              </a:pPr>
              <a:r>
                <a:rPr lang="ar-DZ" sz="1133" dirty="0">
                  <a:solidFill>
                    <a:prstClr val="black"/>
                  </a:solidFill>
                  <a:latin typeface="Mothanna" panose="02000503000000000000" pitchFamily="2" charset="-78"/>
                  <a:cs typeface="Mothanna" panose="02000503000000000000" pitchFamily="2" charset="-78"/>
                </a:rPr>
                <a:t>الشعبة أو مجال التخصص</a:t>
              </a:r>
              <a:endParaRPr lang="fr-FR" sz="1133" dirty="0">
                <a:solidFill>
                  <a:prstClr val="black"/>
                </a:solidFill>
                <a:latin typeface="Mothanna" panose="02000503000000000000" pitchFamily="2" charset="-78"/>
                <a:cs typeface="Mothanna" panose="02000503000000000000" pitchFamily="2" charset="-78"/>
              </a:endParaRPr>
            </a:p>
          </p:txBody>
        </p:sp>
        <p:sp>
          <p:nvSpPr>
            <p:cNvPr id="118" name="Subtitle 2">
              <a:extLst>
                <a:ext uri="{FF2B5EF4-FFF2-40B4-BE49-F238E27FC236}">
                  <a16:creationId xmlns:a16="http://schemas.microsoft.com/office/drawing/2014/main" id="{A79E05C7-02A4-47B0-9713-06089670A5A5}"/>
                </a:ext>
              </a:extLst>
            </p:cNvPr>
            <p:cNvSpPr/>
            <p:nvPr/>
          </p:nvSpPr>
          <p:spPr>
            <a:xfrm>
              <a:off x="3584122" y="4876663"/>
              <a:ext cx="2648738" cy="388594"/>
            </a:xfrm>
            <a:prstGeom prst="rect">
              <a:avLst/>
            </a:prstGeom>
            <a:noFill/>
            <a:ln cap="flat">
              <a:noFill/>
              <a:prstDash val="solid"/>
            </a:ln>
          </p:spPr>
          <p:txBody>
            <a:bodyPr vert="horz" wrap="square" lIns="84406" tIns="42203" rIns="84406" bIns="42203" anchor="t" anchorCtr="0" compatLnSpc="0">
              <a:spAutoFit/>
            </a:bodyPr>
            <a:lstStyle/>
            <a:p>
              <a:pPr algn="r" defTabSz="432492" rtl="1" fontAlgn="base"/>
              <a:r>
                <a:rPr lang="ar-DZ" sz="1133" b="1" dirty="0">
                  <a:solidFill>
                    <a:prstClr val="black"/>
                  </a:solidFill>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defTabSz="432492" rtl="1" fontAlgn="base">
                <a:buFont typeface="Arial" panose="020B0604020202020204" pitchFamily="34" charset="0"/>
                <a:buChar char="•"/>
              </a:pPr>
              <a:r>
                <a:rPr lang="ar-DZ" sz="1133" dirty="0">
                  <a:solidFill>
                    <a:prstClr val="black"/>
                  </a:solidFill>
                  <a:latin typeface="Mothanna" panose="02000503000000000000" pitchFamily="2" charset="-78"/>
                  <a:cs typeface="Mothanna" panose="02000503000000000000" pitchFamily="2" charset="-78"/>
                </a:rPr>
                <a:t>الشعبة أو مجال التخصص</a:t>
              </a:r>
              <a:endParaRPr lang="fr-FR" sz="1133" dirty="0">
                <a:solidFill>
                  <a:prstClr val="black"/>
                </a:solidFill>
                <a:latin typeface="Mothanna" panose="02000503000000000000" pitchFamily="2" charset="-78"/>
                <a:cs typeface="Mothanna" panose="02000503000000000000" pitchFamily="2" charset="-78"/>
              </a:endParaRPr>
            </a:p>
          </p:txBody>
        </p:sp>
      </p:grpSp>
      <p:sp>
        <p:nvSpPr>
          <p:cNvPr id="125" name="Rectangle 124">
            <a:extLst>
              <a:ext uri="{FF2B5EF4-FFF2-40B4-BE49-F238E27FC236}">
                <a16:creationId xmlns:a16="http://schemas.microsoft.com/office/drawing/2014/main" id="{14BE158C-597E-44B7-AEB4-40295161AE09}"/>
              </a:ext>
            </a:extLst>
          </p:cNvPr>
          <p:cNvSpPr/>
          <p:nvPr/>
        </p:nvSpPr>
        <p:spPr>
          <a:xfrm>
            <a:off x="545668" y="3633860"/>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defTabSz="432492" rtl="1">
              <a:lnSpc>
                <a:spcPct val="107000"/>
              </a:lnSpc>
              <a:spcAft>
                <a:spcPts val="738"/>
              </a:spcAft>
              <a:buSzPct val="150000"/>
            </a:pPr>
            <a:r>
              <a:rPr lang="ar-MA" sz="1511" b="1"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خبـرات العمـل</a:t>
            </a:r>
          </a:p>
        </p:txBody>
      </p:sp>
      <p:grpSp>
        <p:nvGrpSpPr>
          <p:cNvPr id="19" name="Group 18">
            <a:extLst>
              <a:ext uri="{FF2B5EF4-FFF2-40B4-BE49-F238E27FC236}">
                <a16:creationId xmlns:a16="http://schemas.microsoft.com/office/drawing/2014/main" id="{6B5D8B79-FFDA-4448-817E-1DE6AD156962}"/>
              </a:ext>
            </a:extLst>
          </p:cNvPr>
          <p:cNvGrpSpPr/>
          <p:nvPr/>
        </p:nvGrpSpPr>
        <p:grpSpPr>
          <a:xfrm>
            <a:off x="36054" y="4190374"/>
            <a:ext cx="3678257" cy="2033649"/>
            <a:chOff x="-5059" y="3883548"/>
            <a:chExt cx="3408930" cy="1884742"/>
          </a:xfrm>
        </p:grpSpPr>
        <p:sp>
          <p:nvSpPr>
            <p:cNvPr id="128" name="Subtitle 2">
              <a:extLst>
                <a:ext uri="{FF2B5EF4-FFF2-40B4-BE49-F238E27FC236}">
                  <a16:creationId xmlns:a16="http://schemas.microsoft.com/office/drawing/2014/main" id="{F06A6194-2BDC-495A-92AC-43A50F95040C}"/>
                </a:ext>
              </a:extLst>
            </p:cNvPr>
            <p:cNvSpPr/>
            <p:nvPr/>
          </p:nvSpPr>
          <p:spPr>
            <a:xfrm>
              <a:off x="10747" y="5075082"/>
              <a:ext cx="3393124" cy="693208"/>
            </a:xfrm>
            <a:prstGeom prst="rect">
              <a:avLst/>
            </a:prstGeom>
            <a:noFill/>
            <a:ln cap="flat">
              <a:noFill/>
              <a:prstDash val="solid"/>
            </a:ln>
          </p:spPr>
          <p:txBody>
            <a:bodyPr vert="horz" wrap="square" lIns="84406" tIns="42203" rIns="84406" bIns="42203" anchor="t" anchorCtr="0" compatLnSpc="0">
              <a:spAutoFit/>
            </a:bodyPr>
            <a:lstStyle/>
            <a:p>
              <a:pPr marL="184995" indent="-184995" algn="r" defTabSz="432492" rtl="1">
                <a:buFont typeface="Wingdings" panose="05000000000000000000" pitchFamily="2" charset="2"/>
                <a:buChar char="§"/>
              </a:pPr>
              <a:r>
                <a:rPr lang="fr-FR" sz="1133"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a:t>
              </a:r>
              <a:r>
                <a:rPr lang="ar-MA" sz="1133"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إسم الشركة</a:t>
              </a:r>
              <a:r>
                <a:rPr lang="fr-MA" sz="1133" b="1" dirty="0">
                  <a:solidFill>
                    <a:prstClr val="black"/>
                  </a:solidFill>
                  <a:latin typeface="Calibri"/>
                  <a:ea typeface="Times New Roman" panose="02020603050405020304" pitchFamily="18" charset="0"/>
                  <a:cs typeface="Mothanna" panose="02000503000000000000" pitchFamily="2" charset="-78"/>
                </a:rPr>
                <a:t> </a:t>
              </a:r>
              <a:r>
                <a:rPr lang="fr-MA" sz="1133" dirty="0">
                  <a:solidFill>
                    <a:prstClr val="black"/>
                  </a:solidFill>
                  <a:latin typeface="Calibri"/>
                  <a:ea typeface="Times New Roman" panose="02020603050405020304" pitchFamily="18" charset="0"/>
                  <a:cs typeface="Mothanna" panose="02000503000000000000" pitchFamily="2" charset="-78"/>
                </a:rPr>
                <a:t>/</a:t>
              </a:r>
              <a:r>
                <a:rPr lang="fr-MA" sz="1133" b="1" dirty="0">
                  <a:solidFill>
                    <a:prstClr val="black"/>
                  </a:solidFill>
                  <a:latin typeface="Calibri"/>
                  <a:ea typeface="Times New Roman" panose="02020603050405020304" pitchFamily="18" charset="0"/>
                  <a:cs typeface="Mothanna" panose="02000503000000000000" pitchFamily="2" charset="-78"/>
                </a:rPr>
                <a:t> </a:t>
              </a:r>
              <a:r>
                <a:rPr lang="ar-MA" sz="1133"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33" b="1" dirty="0">
                <a:solidFill>
                  <a:prstClr val="black"/>
                </a:solidFill>
                <a:latin typeface="Mothanna" panose="02000503000000000000" pitchFamily="2" charset="-78"/>
                <a:ea typeface="Tahoma" panose="020B0604030504040204" pitchFamily="34" charset="0"/>
                <a:cs typeface="Mothanna" panose="02000503000000000000" pitchFamily="2" charset="-78"/>
              </a:endParaRPr>
            </a:p>
            <a:p>
              <a:pPr algn="r" defTabSz="432492" rtl="1"/>
              <a:r>
                <a:rPr lang="ar-MA" sz="1133" dirty="0">
                  <a:solidFill>
                    <a:prstClr val="black"/>
                  </a:solidFill>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defTabSz="432492" rtl="1"/>
              <a:r>
                <a:rPr lang="ar-MA" sz="1079"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defTabSz="432492" rtl="1"/>
              <a:r>
                <a:rPr lang="ar-MA" sz="1079"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79" dirty="0">
                <a:solidFill>
                  <a:prstClr val="black"/>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130" name="Subtitle 2">
              <a:extLst>
                <a:ext uri="{FF2B5EF4-FFF2-40B4-BE49-F238E27FC236}">
                  <a16:creationId xmlns:a16="http://schemas.microsoft.com/office/drawing/2014/main" id="{922EDCF7-D9CE-4FD2-818D-BCA4611EACC1}"/>
                </a:ext>
              </a:extLst>
            </p:cNvPr>
            <p:cNvSpPr/>
            <p:nvPr/>
          </p:nvSpPr>
          <p:spPr>
            <a:xfrm>
              <a:off x="-5059" y="3883548"/>
              <a:ext cx="3393124" cy="693208"/>
            </a:xfrm>
            <a:prstGeom prst="rect">
              <a:avLst/>
            </a:prstGeom>
            <a:noFill/>
            <a:ln cap="flat">
              <a:noFill/>
              <a:prstDash val="solid"/>
            </a:ln>
          </p:spPr>
          <p:txBody>
            <a:bodyPr vert="horz" wrap="square" lIns="84406" tIns="42203" rIns="84406" bIns="42203" anchor="t" anchorCtr="0" compatLnSpc="0">
              <a:spAutoFit/>
            </a:bodyPr>
            <a:lstStyle/>
            <a:p>
              <a:pPr marL="184995" indent="-184995" algn="r" defTabSz="432492" rtl="1">
                <a:buFont typeface="Wingdings" panose="05000000000000000000" pitchFamily="2" charset="2"/>
                <a:buChar char="§"/>
              </a:pPr>
              <a:r>
                <a:rPr lang="fr-FR" sz="1133"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a:t>
              </a:r>
              <a:r>
                <a:rPr lang="ar-MA" sz="1133"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إسم الشركة</a:t>
              </a:r>
              <a:r>
                <a:rPr lang="fr-MA" sz="1133" b="1" dirty="0">
                  <a:solidFill>
                    <a:prstClr val="black"/>
                  </a:solidFill>
                  <a:latin typeface="Calibri"/>
                  <a:ea typeface="Times New Roman" panose="02020603050405020304" pitchFamily="18" charset="0"/>
                  <a:cs typeface="Mothanna" panose="02000503000000000000" pitchFamily="2" charset="-78"/>
                </a:rPr>
                <a:t> </a:t>
              </a:r>
              <a:r>
                <a:rPr lang="fr-MA" sz="1133" dirty="0">
                  <a:solidFill>
                    <a:prstClr val="black"/>
                  </a:solidFill>
                  <a:latin typeface="Calibri"/>
                  <a:ea typeface="Times New Roman" panose="02020603050405020304" pitchFamily="18" charset="0"/>
                  <a:cs typeface="Mothanna" panose="02000503000000000000" pitchFamily="2" charset="-78"/>
                </a:rPr>
                <a:t>/</a:t>
              </a:r>
              <a:r>
                <a:rPr lang="fr-MA" sz="1133" b="1" dirty="0">
                  <a:solidFill>
                    <a:prstClr val="black"/>
                  </a:solidFill>
                  <a:latin typeface="Calibri"/>
                  <a:ea typeface="Times New Roman" panose="02020603050405020304" pitchFamily="18" charset="0"/>
                  <a:cs typeface="Mothanna" panose="02000503000000000000" pitchFamily="2" charset="-78"/>
                </a:rPr>
                <a:t> </a:t>
              </a:r>
              <a:r>
                <a:rPr lang="ar-MA" sz="1133"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33" b="1" dirty="0">
                <a:solidFill>
                  <a:prstClr val="black"/>
                </a:solidFill>
                <a:latin typeface="Mothanna" panose="02000503000000000000" pitchFamily="2" charset="-78"/>
                <a:ea typeface="Tahoma" panose="020B0604030504040204" pitchFamily="34" charset="0"/>
                <a:cs typeface="Mothanna" panose="02000503000000000000" pitchFamily="2" charset="-78"/>
              </a:endParaRPr>
            </a:p>
            <a:p>
              <a:pPr algn="r" defTabSz="432492" rtl="1"/>
              <a:r>
                <a:rPr lang="ar-MA" sz="1133" dirty="0">
                  <a:solidFill>
                    <a:prstClr val="black"/>
                  </a:solidFill>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defTabSz="432492" rtl="1"/>
              <a:r>
                <a:rPr lang="ar-MA" sz="1079"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defTabSz="432492" rtl="1"/>
              <a:r>
                <a:rPr lang="ar-MA" sz="1079"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79" dirty="0">
                <a:solidFill>
                  <a:prstClr val="black"/>
                </a:solidFill>
                <a:latin typeface="Mothanna" panose="02000503000000000000" pitchFamily="2" charset="-78"/>
                <a:ea typeface="Times New Roman" panose="02020603050405020304" pitchFamily="18" charset="0"/>
                <a:cs typeface="Mothanna" panose="02000503000000000000" pitchFamily="2" charset="-78"/>
              </a:endParaRPr>
            </a:p>
          </p:txBody>
        </p:sp>
      </p:grpSp>
      <p:sp>
        <p:nvSpPr>
          <p:cNvPr id="131" name="Rectangle 130">
            <a:extLst>
              <a:ext uri="{FF2B5EF4-FFF2-40B4-BE49-F238E27FC236}">
                <a16:creationId xmlns:a16="http://schemas.microsoft.com/office/drawing/2014/main" id="{0BF53C19-221D-411A-8444-6DBBF9C3C221}"/>
              </a:ext>
            </a:extLst>
          </p:cNvPr>
          <p:cNvSpPr/>
          <p:nvPr/>
        </p:nvSpPr>
        <p:spPr>
          <a:xfrm>
            <a:off x="577776" y="6958644"/>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defTabSz="432492" rtl="1">
              <a:lnSpc>
                <a:spcPct val="107000"/>
              </a:lnSpc>
              <a:spcAft>
                <a:spcPts val="738"/>
              </a:spcAft>
              <a:buSzPct val="150000"/>
            </a:pPr>
            <a:r>
              <a:rPr lang="ar-MA" sz="1511" b="1" dirty="0">
                <a:solidFill>
                  <a:srgbClr val="536765"/>
                </a:solidFill>
                <a:latin typeface="Mothanna" panose="02000503000000000000" pitchFamily="2" charset="-78"/>
                <a:cs typeface="Mothanna" panose="02000503000000000000" pitchFamily="2" charset="-78"/>
              </a:rPr>
              <a:t>المه</a:t>
            </a:r>
            <a:r>
              <a:rPr lang="ar-DZ" sz="1511" b="1" dirty="0">
                <a:solidFill>
                  <a:srgbClr val="536765"/>
                </a:solidFill>
                <a:latin typeface="Mothanna" panose="02000503000000000000" pitchFamily="2" charset="-78"/>
                <a:cs typeface="Mothanna" panose="02000503000000000000" pitchFamily="2" charset="-78"/>
              </a:rPr>
              <a:t>ــ</a:t>
            </a:r>
            <a:r>
              <a:rPr lang="ar-MA" sz="1511" b="1" dirty="0">
                <a:solidFill>
                  <a:srgbClr val="536765"/>
                </a:solidFill>
                <a:latin typeface="Mothanna" panose="02000503000000000000" pitchFamily="2" charset="-78"/>
                <a:cs typeface="Mothanna" panose="02000503000000000000" pitchFamily="2" charset="-78"/>
              </a:rPr>
              <a:t>ارات</a:t>
            </a:r>
            <a:r>
              <a:rPr lang="fr-FR" sz="1511" b="1" dirty="0">
                <a:solidFill>
                  <a:srgbClr val="536765"/>
                </a:solidFill>
                <a:latin typeface="Mothanna" panose="02000503000000000000" pitchFamily="2" charset="-78"/>
                <a:cs typeface="Mothanna" panose="02000503000000000000" pitchFamily="2" charset="-78"/>
              </a:rPr>
              <a:t> </a:t>
            </a:r>
          </a:p>
        </p:txBody>
      </p:sp>
      <p:sp>
        <p:nvSpPr>
          <p:cNvPr id="132" name="Rectangle 131">
            <a:extLst>
              <a:ext uri="{FF2B5EF4-FFF2-40B4-BE49-F238E27FC236}">
                <a16:creationId xmlns:a16="http://schemas.microsoft.com/office/drawing/2014/main" id="{6A9AD979-5579-456D-87F5-4433849E32C3}"/>
              </a:ext>
            </a:extLst>
          </p:cNvPr>
          <p:cNvSpPr/>
          <p:nvPr/>
        </p:nvSpPr>
        <p:spPr>
          <a:xfrm>
            <a:off x="4246153" y="6943791"/>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defTabSz="432492" rtl="1">
              <a:lnSpc>
                <a:spcPct val="107000"/>
              </a:lnSpc>
              <a:spcAft>
                <a:spcPts val="738"/>
              </a:spcAft>
              <a:buSzPct val="150000"/>
            </a:pPr>
            <a:r>
              <a:rPr lang="ar-MA" sz="1511" b="1" dirty="0">
                <a:solidFill>
                  <a:srgbClr val="536765"/>
                </a:solidFill>
                <a:latin typeface="Mothanna" panose="02000503000000000000" pitchFamily="2" charset="-78"/>
                <a:cs typeface="Mothanna" panose="02000503000000000000" pitchFamily="2" charset="-78"/>
              </a:rPr>
              <a:t>ال</a:t>
            </a:r>
            <a:r>
              <a:rPr lang="ar-DZ" sz="1511" b="1" dirty="0">
                <a:solidFill>
                  <a:srgbClr val="536765"/>
                </a:solidFill>
                <a:latin typeface="Mothanna" panose="02000503000000000000" pitchFamily="2" charset="-78"/>
                <a:cs typeface="Mothanna" panose="02000503000000000000" pitchFamily="2" charset="-78"/>
              </a:rPr>
              <a:t>لغــات</a:t>
            </a:r>
            <a:r>
              <a:rPr lang="fr-FR" sz="1511" b="1" dirty="0">
                <a:solidFill>
                  <a:srgbClr val="536765"/>
                </a:solidFill>
                <a:latin typeface="Mothanna" panose="02000503000000000000" pitchFamily="2" charset="-78"/>
                <a:cs typeface="Mothanna" panose="02000503000000000000" pitchFamily="2" charset="-78"/>
              </a:rPr>
              <a:t> </a:t>
            </a:r>
          </a:p>
        </p:txBody>
      </p:sp>
      <p:cxnSp>
        <p:nvCxnSpPr>
          <p:cNvPr id="140" name="Straight Connector 139">
            <a:extLst>
              <a:ext uri="{FF2B5EF4-FFF2-40B4-BE49-F238E27FC236}">
                <a16:creationId xmlns:a16="http://schemas.microsoft.com/office/drawing/2014/main" id="{3F70489A-46FE-4027-831E-187483DEC65E}"/>
              </a:ext>
            </a:extLst>
          </p:cNvPr>
          <p:cNvCxnSpPr>
            <a:cxnSpLocks/>
            <a:stCxn id="64" idx="2"/>
            <a:endCxn id="66" idx="0"/>
          </p:cNvCxnSpPr>
          <p:nvPr/>
        </p:nvCxnSpPr>
        <p:spPr>
          <a:xfrm flipH="1">
            <a:off x="3774759" y="6862625"/>
            <a:ext cx="1124" cy="2297475"/>
          </a:xfrm>
          <a:prstGeom prst="line">
            <a:avLst/>
          </a:prstGeom>
          <a:ln w="9525">
            <a:solidFill>
              <a:srgbClr val="2B7DA3"/>
            </a:solidFill>
            <a:prstDash val="dashDot"/>
          </a:ln>
          <a:effectLst/>
        </p:spPr>
        <p:style>
          <a:lnRef idx="2">
            <a:schemeClr val="accent1"/>
          </a:lnRef>
          <a:fillRef idx="0">
            <a:schemeClr val="accent1"/>
          </a:fillRef>
          <a:effectRef idx="1">
            <a:schemeClr val="accent1"/>
          </a:effectRef>
          <a:fontRef idx="minor">
            <a:schemeClr val="tx1"/>
          </a:fontRef>
        </p:style>
      </p:cxnSp>
      <p:sp>
        <p:nvSpPr>
          <p:cNvPr id="141" name="Rectangle 140">
            <a:extLst>
              <a:ext uri="{FF2B5EF4-FFF2-40B4-BE49-F238E27FC236}">
                <a16:creationId xmlns:a16="http://schemas.microsoft.com/office/drawing/2014/main" id="{C4904921-3C62-4688-B962-E087AD715CCB}"/>
              </a:ext>
            </a:extLst>
          </p:cNvPr>
          <p:cNvSpPr/>
          <p:nvPr/>
        </p:nvSpPr>
        <p:spPr>
          <a:xfrm>
            <a:off x="1798679" y="9217921"/>
            <a:ext cx="1891640" cy="3066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r" defTabSz="432492" rtl="1">
              <a:lnSpc>
                <a:spcPct val="107000"/>
              </a:lnSpc>
              <a:spcAft>
                <a:spcPts val="738"/>
              </a:spcAft>
              <a:buSzPct val="150000"/>
            </a:pPr>
            <a:r>
              <a:rPr lang="ar-DZ" sz="1511" b="1"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الإنجـازات</a:t>
            </a:r>
            <a:endParaRPr lang="ar-MA" sz="1511" b="1"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grpSp>
        <p:nvGrpSpPr>
          <p:cNvPr id="142" name="Group 141">
            <a:extLst>
              <a:ext uri="{FF2B5EF4-FFF2-40B4-BE49-F238E27FC236}">
                <a16:creationId xmlns:a16="http://schemas.microsoft.com/office/drawing/2014/main" id="{B44FD2F5-DE67-4E57-94CC-F3E64CC1331B}"/>
              </a:ext>
            </a:extLst>
          </p:cNvPr>
          <p:cNvGrpSpPr/>
          <p:nvPr/>
        </p:nvGrpSpPr>
        <p:grpSpPr>
          <a:xfrm>
            <a:off x="70427" y="9576371"/>
            <a:ext cx="3594986" cy="1065281"/>
            <a:chOff x="3348821" y="7485878"/>
            <a:chExt cx="3331756" cy="987279"/>
          </a:xfrm>
        </p:grpSpPr>
        <p:sp>
          <p:nvSpPr>
            <p:cNvPr id="143" name="Subtitle 2">
              <a:extLst>
                <a:ext uri="{FF2B5EF4-FFF2-40B4-BE49-F238E27FC236}">
                  <a16:creationId xmlns:a16="http://schemas.microsoft.com/office/drawing/2014/main" id="{CC768801-276A-4217-B61E-9DB671540B84}"/>
                </a:ext>
              </a:extLst>
            </p:cNvPr>
            <p:cNvSpPr/>
            <p:nvPr/>
          </p:nvSpPr>
          <p:spPr>
            <a:xfrm>
              <a:off x="3387280" y="7485878"/>
              <a:ext cx="3293297" cy="533235"/>
            </a:xfrm>
            <a:prstGeom prst="rect">
              <a:avLst/>
            </a:prstGeom>
            <a:noFill/>
            <a:ln cap="flat">
              <a:noFill/>
              <a:prstDash val="solid"/>
            </a:ln>
          </p:spPr>
          <p:txBody>
            <a:bodyPr vert="horz" wrap="square" lIns="84406" tIns="42203" rIns="84406" bIns="42203" anchor="t" anchorCtr="0" compatLnSpc="0">
              <a:spAutoFit/>
            </a:bodyPr>
            <a:lstStyle/>
            <a:p>
              <a:pPr algn="r" defTabSz="432492" rtl="1"/>
              <a:r>
                <a:rPr lang="ar-DZ" sz="1108" b="1" dirty="0">
                  <a:solidFill>
                    <a:prstClr val="white"/>
                  </a:solidFill>
                  <a:latin typeface="Mothanna" panose="02000503000000000000" pitchFamily="2" charset="-78"/>
                  <a:ea typeface="Times New Roman" panose="02020603050405020304" pitchFamily="18" charset="0"/>
                  <a:cs typeface="Mothanna" panose="02000503000000000000" pitchFamily="2" charset="-78"/>
                </a:rPr>
                <a:t>25-11-2018</a:t>
              </a:r>
              <a:endParaRPr lang="fr-FR" sz="1108" b="1" dirty="0">
                <a:solidFill>
                  <a:prstClr val="white"/>
                </a:solidFill>
                <a:latin typeface="Mothanna" panose="02000503000000000000" pitchFamily="2" charset="-78"/>
                <a:ea typeface="Tahoma" panose="020B0604030504040204" pitchFamily="34" charset="0"/>
                <a:cs typeface="Mothanna" panose="02000503000000000000" pitchFamily="2" charset="-78"/>
              </a:endParaRPr>
            </a:p>
            <a:p>
              <a:pPr marL="79132" indent="-79132" algn="r" defTabSz="432492" rtl="1"/>
              <a:r>
                <a:rPr lang="ar-DZ" sz="1108" dirty="0">
                  <a:solidFill>
                    <a:prstClr val="white"/>
                  </a:solidFill>
                  <a:latin typeface="Mothanna" panose="02000503000000000000" pitchFamily="2" charset="-78"/>
                  <a:ea typeface="Times New Roman" panose="02020603050405020304" pitchFamily="18" charset="0"/>
                  <a:cs typeface="Mothanna" panose="02000503000000000000" pitchFamily="2" charset="-78"/>
                </a:rPr>
                <a:t>مشروع ,,,,,,, </a:t>
              </a:r>
              <a:r>
                <a:rPr lang="ar-MA" sz="1108" dirty="0">
                  <a:solidFill>
                    <a:prstClr val="white"/>
                  </a:solidFill>
                  <a:latin typeface="Mothanna" panose="02000503000000000000" pitchFamily="2" charset="-78"/>
                  <a:ea typeface="Times New Roman" panose="02020603050405020304" pitchFamily="18" charset="0"/>
                  <a:cs typeface="Mothanna" panose="02000503000000000000" pitchFamily="2" charset="-78"/>
                </a:rPr>
                <a:t>:</a:t>
              </a:r>
              <a:r>
                <a:rPr lang="ar-DZ" sz="1108" dirty="0">
                  <a:solidFill>
                    <a:prstClr val="white"/>
                  </a:solidFill>
                  <a:latin typeface="Mothanna" panose="02000503000000000000" pitchFamily="2" charset="-78"/>
                  <a:ea typeface="Times New Roman" panose="02020603050405020304" pitchFamily="18" charset="0"/>
                  <a:cs typeface="Mothanna" panose="02000503000000000000" pitchFamily="2" charset="-78"/>
                </a:rPr>
                <a:t> ,,,,,,,,,,,,,,,,,,, ,,,,,,,, ,,,,,,,, ,,,,,,,, ,,,,,,,, ,,,,,,,, ,,,,,,,, ,,,,,,,, ,,,,,,,,</a:t>
              </a:r>
              <a:endParaRPr lang="ar-MA" sz="1108" dirty="0">
                <a:solidFill>
                  <a:prstClr val="white"/>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144" name="Subtitle 2">
              <a:extLst>
                <a:ext uri="{FF2B5EF4-FFF2-40B4-BE49-F238E27FC236}">
                  <a16:creationId xmlns:a16="http://schemas.microsoft.com/office/drawing/2014/main" id="{DA511D21-6F66-43E3-99B5-30D65EBD993D}"/>
                </a:ext>
              </a:extLst>
            </p:cNvPr>
            <p:cNvSpPr/>
            <p:nvPr/>
          </p:nvSpPr>
          <p:spPr>
            <a:xfrm>
              <a:off x="3348821" y="7939922"/>
              <a:ext cx="3318535" cy="533235"/>
            </a:xfrm>
            <a:prstGeom prst="rect">
              <a:avLst/>
            </a:prstGeom>
            <a:noFill/>
            <a:ln cap="flat">
              <a:noFill/>
              <a:prstDash val="solid"/>
            </a:ln>
          </p:spPr>
          <p:txBody>
            <a:bodyPr vert="horz" wrap="square" lIns="84406" tIns="42203" rIns="84406" bIns="42203" anchor="t" anchorCtr="0" compatLnSpc="0">
              <a:spAutoFit/>
            </a:bodyPr>
            <a:lstStyle/>
            <a:p>
              <a:pPr algn="r" defTabSz="432492" rtl="1"/>
              <a:r>
                <a:rPr lang="ar-DZ" sz="1108" b="1" dirty="0">
                  <a:solidFill>
                    <a:prstClr val="white"/>
                  </a:solidFill>
                  <a:latin typeface="Mothanna" panose="02000503000000000000" pitchFamily="2" charset="-78"/>
                  <a:ea typeface="Times New Roman" panose="02020603050405020304" pitchFamily="18" charset="0"/>
                  <a:cs typeface="Mothanna" panose="02000503000000000000" pitchFamily="2" charset="-78"/>
                </a:rPr>
                <a:t>25-11-2018</a:t>
              </a:r>
              <a:endParaRPr lang="fr-FR" sz="1108" b="1" dirty="0">
                <a:solidFill>
                  <a:prstClr val="white"/>
                </a:solidFill>
                <a:latin typeface="Mothanna" panose="02000503000000000000" pitchFamily="2" charset="-78"/>
                <a:ea typeface="Tahoma" panose="020B0604030504040204" pitchFamily="34" charset="0"/>
                <a:cs typeface="Mothanna" panose="02000503000000000000" pitchFamily="2" charset="-78"/>
              </a:endParaRPr>
            </a:p>
            <a:p>
              <a:pPr marL="79132" indent="-79132" algn="r" defTabSz="432492" rtl="1"/>
              <a:r>
                <a:rPr lang="ar-DZ" sz="1108" dirty="0">
                  <a:solidFill>
                    <a:prstClr val="white"/>
                  </a:solidFill>
                  <a:latin typeface="Mothanna" panose="02000503000000000000" pitchFamily="2" charset="-78"/>
                  <a:ea typeface="Times New Roman" panose="02020603050405020304" pitchFamily="18" charset="0"/>
                  <a:cs typeface="Mothanna" panose="02000503000000000000" pitchFamily="2" charset="-78"/>
                </a:rPr>
                <a:t>مشروع ,,,,,,, </a:t>
              </a:r>
              <a:r>
                <a:rPr lang="ar-MA" sz="1108" dirty="0">
                  <a:solidFill>
                    <a:prstClr val="white"/>
                  </a:solidFill>
                  <a:latin typeface="Mothanna" panose="02000503000000000000" pitchFamily="2" charset="-78"/>
                  <a:ea typeface="Times New Roman" panose="02020603050405020304" pitchFamily="18" charset="0"/>
                  <a:cs typeface="Mothanna" panose="02000503000000000000" pitchFamily="2" charset="-78"/>
                </a:rPr>
                <a:t>:</a:t>
              </a:r>
              <a:r>
                <a:rPr lang="ar-DZ" sz="1108" dirty="0">
                  <a:solidFill>
                    <a:prstClr val="white"/>
                  </a:solidFill>
                  <a:latin typeface="Mothanna" panose="02000503000000000000" pitchFamily="2" charset="-78"/>
                  <a:ea typeface="Times New Roman" panose="02020603050405020304" pitchFamily="18" charset="0"/>
                  <a:cs typeface="Mothanna" panose="02000503000000000000" pitchFamily="2" charset="-78"/>
                </a:rPr>
                <a:t> ,,,,,,,,,,,,,,,,,,, ,,,,,,,, ,,,,,,,, ,,,,,,,, ,,,,,,,, ,,,,,,,, ,,,,,,,, ,,,,,,,, ,,,,,,,,</a:t>
              </a:r>
              <a:endParaRPr lang="ar-MA" sz="1108" dirty="0">
                <a:solidFill>
                  <a:prstClr val="white"/>
                </a:solidFill>
                <a:latin typeface="Mothanna" panose="02000503000000000000" pitchFamily="2" charset="-78"/>
                <a:ea typeface="Times New Roman" panose="02020603050405020304" pitchFamily="18" charset="0"/>
                <a:cs typeface="Mothanna" panose="02000503000000000000" pitchFamily="2" charset="-78"/>
              </a:endParaRPr>
            </a:p>
          </p:txBody>
        </p:sp>
      </p:grpSp>
      <p:sp>
        <p:nvSpPr>
          <p:cNvPr id="145" name="Rectangle 144">
            <a:extLst>
              <a:ext uri="{FF2B5EF4-FFF2-40B4-BE49-F238E27FC236}">
                <a16:creationId xmlns:a16="http://schemas.microsoft.com/office/drawing/2014/main" id="{B06C5BE6-B129-4AA6-86F2-C156CAEADDCD}"/>
              </a:ext>
            </a:extLst>
          </p:cNvPr>
          <p:cNvSpPr/>
          <p:nvPr/>
        </p:nvSpPr>
        <p:spPr>
          <a:xfrm>
            <a:off x="5240839" y="9245298"/>
            <a:ext cx="2149965"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8686" algn="r" defTabSz="432492">
              <a:lnSpc>
                <a:spcPct val="107000"/>
              </a:lnSpc>
              <a:spcAft>
                <a:spcPts val="738"/>
              </a:spcAft>
            </a:pPr>
            <a:r>
              <a:rPr lang="ar-MA" sz="1511" b="1"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الإهتمامـات والهوايـات</a:t>
            </a:r>
            <a:endParaRPr lang="fr-FR" sz="1511" b="1"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graphicFrame>
        <p:nvGraphicFramePr>
          <p:cNvPr id="146" name="Table 145">
            <a:extLst>
              <a:ext uri="{FF2B5EF4-FFF2-40B4-BE49-F238E27FC236}">
                <a16:creationId xmlns:a16="http://schemas.microsoft.com/office/drawing/2014/main" id="{7FFCB929-EA27-4719-8FB8-6D410A3C965B}"/>
              </a:ext>
            </a:extLst>
          </p:cNvPr>
          <p:cNvGraphicFramePr>
            <a:graphicFrameLocks noGrp="1"/>
          </p:cNvGraphicFramePr>
          <p:nvPr/>
        </p:nvGraphicFramePr>
        <p:xfrm>
          <a:off x="5483888" y="9652783"/>
          <a:ext cx="1734596" cy="898935"/>
        </p:xfrm>
        <a:graphic>
          <a:graphicData uri="http://schemas.openxmlformats.org/drawingml/2006/table">
            <a:tbl>
              <a:tblPr firstRow="1" bandRow="1">
                <a:tableStyleId>{5C22544A-7EE6-4342-B048-85BDC9FD1C3A}</a:tableStyleId>
              </a:tblPr>
              <a:tblGrid>
                <a:gridCol w="1734596">
                  <a:extLst>
                    <a:ext uri="{9D8B030D-6E8A-4147-A177-3AD203B41FA5}">
                      <a16:colId xmlns:a16="http://schemas.microsoft.com/office/drawing/2014/main" val="1372251140"/>
                    </a:ext>
                  </a:extLst>
                </a:gridCol>
              </a:tblGrid>
              <a:tr h="898935">
                <a:tc>
                  <a:txBody>
                    <a:bodyPr/>
                    <a:lstStyle/>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الق</a:t>
                      </a:r>
                      <a:r>
                        <a:rPr lang="ar-DZ" sz="1000" b="1" kern="1200" dirty="0">
                          <a:solidFill>
                            <a:schemeClr val="bg1"/>
                          </a:solidFill>
                          <a:latin typeface="Mothanna" panose="02000503000000000000" pitchFamily="2" charset="-78"/>
                          <a:ea typeface="+mn-ea"/>
                          <a:cs typeface="Mothanna" panose="02000503000000000000" pitchFamily="2" charset="-78"/>
                        </a:rPr>
                        <a:t>ـ</a:t>
                      </a:r>
                      <a:r>
                        <a:rPr lang="ar-MA" sz="1000" b="1" kern="1200" dirty="0">
                          <a:solidFill>
                            <a:schemeClr val="bg1"/>
                          </a:solidFill>
                          <a:latin typeface="Mothanna" panose="02000503000000000000" pitchFamily="2" charset="-78"/>
                          <a:ea typeface="+mn-ea"/>
                          <a:cs typeface="Mothanna" panose="02000503000000000000" pitchFamily="2" charset="-78"/>
                        </a:rPr>
                        <a:t>راءة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الرياضـة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السفــر</a:t>
                      </a:r>
                      <a:endParaRPr lang="ar-DZ" sz="1000" b="1" kern="1200" dirty="0">
                        <a:solidFill>
                          <a:schemeClr val="bg1"/>
                        </a:solidFill>
                        <a:latin typeface="Mothanna" panose="02000503000000000000" pitchFamily="2" charset="-78"/>
                        <a:ea typeface="+mn-ea"/>
                        <a:cs typeface="Mothanna" panose="02000503000000000000" pitchFamily="2" charset="-78"/>
                      </a:endParaRP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DZ" sz="1000" b="1" kern="1200" dirty="0">
                          <a:solidFill>
                            <a:schemeClr val="bg1"/>
                          </a:solidFill>
                          <a:latin typeface="Mothanna" panose="02000503000000000000" pitchFamily="2" charset="-78"/>
                          <a:ea typeface="+mn-ea"/>
                          <a:cs typeface="Mothanna" panose="02000503000000000000" pitchFamily="2" charset="-78"/>
                        </a:rPr>
                        <a:t>القراءة</a:t>
                      </a:r>
                      <a:endParaRPr lang="ar-MA" sz="1000" b="1" kern="1200" dirty="0">
                        <a:solidFill>
                          <a:schemeClr val="bg1"/>
                        </a:solidFill>
                        <a:latin typeface="Mothanna" panose="02000503000000000000" pitchFamily="2" charset="-78"/>
                        <a:ea typeface="+mn-ea"/>
                        <a:cs typeface="Mothanna" panose="02000503000000000000" pitchFamily="2" charset="-78"/>
                      </a:endParaRP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spTree>
    <p:extLst>
      <p:ext uri="{BB962C8B-B14F-4D97-AF65-F5344CB8AC3E}">
        <p14:creationId xmlns:p14="http://schemas.microsoft.com/office/powerpoint/2010/main" val="3034344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344DE059-3716-4E77-941A-F748932B21E3}"/>
              </a:ext>
            </a:extLst>
          </p:cNvPr>
          <p:cNvSpPr/>
          <p:nvPr/>
        </p:nvSpPr>
        <p:spPr>
          <a:xfrm>
            <a:off x="68178" y="9160100"/>
            <a:ext cx="7419504" cy="1548694"/>
          </a:xfrm>
          <a:prstGeom prst="rect">
            <a:avLst/>
          </a:prstGeom>
          <a:solidFill>
            <a:srgbClr val="4346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64" name="Rectangle 63">
            <a:extLst>
              <a:ext uri="{FF2B5EF4-FFF2-40B4-BE49-F238E27FC236}">
                <a16:creationId xmlns:a16="http://schemas.microsoft.com/office/drawing/2014/main" id="{FB5B7157-35F3-41D3-975E-20850DC8A444}"/>
              </a:ext>
            </a:extLst>
          </p:cNvPr>
          <p:cNvSpPr/>
          <p:nvPr/>
        </p:nvSpPr>
        <p:spPr>
          <a:xfrm>
            <a:off x="70428" y="3515859"/>
            <a:ext cx="7410911" cy="3346766"/>
          </a:xfrm>
          <a:prstGeom prst="rect">
            <a:avLst/>
          </a:prstGeom>
          <a:solidFill>
            <a:srgbClr val="C9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63" name="Rectangle 62">
            <a:extLst>
              <a:ext uri="{FF2B5EF4-FFF2-40B4-BE49-F238E27FC236}">
                <a16:creationId xmlns:a16="http://schemas.microsoft.com/office/drawing/2014/main" id="{AFA926D0-AD0A-4D1F-BAF7-4DDBCCC42DC5}"/>
              </a:ext>
            </a:extLst>
          </p:cNvPr>
          <p:cNvSpPr/>
          <p:nvPr/>
        </p:nvSpPr>
        <p:spPr>
          <a:xfrm>
            <a:off x="81512" y="962821"/>
            <a:ext cx="4487330" cy="2563520"/>
          </a:xfrm>
          <a:prstGeom prst="rect">
            <a:avLst/>
          </a:prstGeom>
          <a:solidFill>
            <a:srgbClr val="4346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dirty="0"/>
          </a:p>
        </p:txBody>
      </p:sp>
      <p:sp>
        <p:nvSpPr>
          <p:cNvPr id="62" name="Rectangle 61">
            <a:extLst>
              <a:ext uri="{FF2B5EF4-FFF2-40B4-BE49-F238E27FC236}">
                <a16:creationId xmlns:a16="http://schemas.microsoft.com/office/drawing/2014/main" id="{B9EA331B-2AAA-4112-ADC8-6FAC8EA32B0A}"/>
              </a:ext>
            </a:extLst>
          </p:cNvPr>
          <p:cNvSpPr/>
          <p:nvPr/>
        </p:nvSpPr>
        <p:spPr>
          <a:xfrm>
            <a:off x="81512" y="0"/>
            <a:ext cx="4505064" cy="1010969"/>
          </a:xfrm>
          <a:prstGeom prst="rect">
            <a:avLst/>
          </a:prstGeom>
          <a:solidFill>
            <a:srgbClr val="C9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4201" y="3114"/>
            <a:ext cx="2913481" cy="3512745"/>
          </a:xfrm>
          <a:prstGeom prst="rect">
            <a:avLst/>
          </a:prstGeom>
          <a:noFill/>
          <a:ln w="31750" cmpd="sng">
            <a:noFill/>
            <a:prstDash val="solid"/>
          </a:ln>
        </p:spPr>
      </p:pic>
      <p:grpSp>
        <p:nvGrpSpPr>
          <p:cNvPr id="10" name="Group 9">
            <a:extLst>
              <a:ext uri="{FF2B5EF4-FFF2-40B4-BE49-F238E27FC236}">
                <a16:creationId xmlns:a16="http://schemas.microsoft.com/office/drawing/2014/main" id="{7137C96F-C0E7-42A7-BE69-3F4A360AE545}"/>
              </a:ext>
            </a:extLst>
          </p:cNvPr>
          <p:cNvGrpSpPr/>
          <p:nvPr/>
        </p:nvGrpSpPr>
        <p:grpSpPr>
          <a:xfrm flipH="1">
            <a:off x="412125" y="7464859"/>
            <a:ext cx="3067941" cy="1505969"/>
            <a:chOff x="-2467388" y="4922652"/>
            <a:chExt cx="2843302" cy="1395700"/>
          </a:xfrm>
        </p:grpSpPr>
        <p:sp>
          <p:nvSpPr>
            <p:cNvPr id="100" name="Rectangle 99">
              <a:extLst>
                <a:ext uri="{FF2B5EF4-FFF2-40B4-BE49-F238E27FC236}">
                  <a16:creationId xmlns:a16="http://schemas.microsoft.com/office/drawing/2014/main" id="{43F65FD3-273E-4A3C-8945-155A51B677D7}"/>
                </a:ext>
              </a:extLst>
            </p:cNvPr>
            <p:cNvSpPr/>
            <p:nvPr/>
          </p:nvSpPr>
          <p:spPr>
            <a:xfrm>
              <a:off x="-2463980" y="4922652"/>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fr-FR" sz="1526" i="1"/>
            </a:p>
          </p:txBody>
        </p:sp>
        <p:sp>
          <p:nvSpPr>
            <p:cNvPr id="101" name="Rectangle 100">
              <a:extLst>
                <a:ext uri="{FF2B5EF4-FFF2-40B4-BE49-F238E27FC236}">
                  <a16:creationId xmlns:a16="http://schemas.microsoft.com/office/drawing/2014/main" id="{CC67CBF2-A63F-4047-A4CC-C44EB31F221D}"/>
                </a:ext>
              </a:extLst>
            </p:cNvPr>
            <p:cNvSpPr/>
            <p:nvPr/>
          </p:nvSpPr>
          <p:spPr>
            <a:xfrm>
              <a:off x="-2465229" y="4925985"/>
              <a:ext cx="2614720" cy="183672"/>
            </a:xfrm>
            <a:prstGeom prst="rect">
              <a:avLst/>
            </a:prstGeom>
            <a:solidFill>
              <a:srgbClr val="C9353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r-FR" sz="1014" i="1" dirty="0">
                  <a:solidFill>
                    <a:schemeClr val="bg1"/>
                  </a:solidFill>
                  <a:ea typeface="Open Sans" panose="020B0606030504020204" pitchFamily="34" charset="0"/>
                  <a:cs typeface="Open Sans" panose="020B0606030504020204" pitchFamily="34" charset="0"/>
                </a:rPr>
                <a:t>MS WORD</a:t>
              </a:r>
            </a:p>
          </p:txBody>
        </p:sp>
        <p:sp>
          <p:nvSpPr>
            <p:cNvPr id="102" name="Rectangle 101">
              <a:extLst>
                <a:ext uri="{FF2B5EF4-FFF2-40B4-BE49-F238E27FC236}">
                  <a16:creationId xmlns:a16="http://schemas.microsoft.com/office/drawing/2014/main" id="{641EE66C-35B6-4E81-8727-FCF128688204}"/>
                </a:ext>
              </a:extLst>
            </p:cNvPr>
            <p:cNvSpPr/>
            <p:nvPr/>
          </p:nvSpPr>
          <p:spPr>
            <a:xfrm>
              <a:off x="-2463980" y="5230397"/>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fr-FR" sz="1526" i="1"/>
            </a:p>
          </p:txBody>
        </p:sp>
        <p:sp>
          <p:nvSpPr>
            <p:cNvPr id="103" name="Rectangle 102">
              <a:extLst>
                <a:ext uri="{FF2B5EF4-FFF2-40B4-BE49-F238E27FC236}">
                  <a16:creationId xmlns:a16="http://schemas.microsoft.com/office/drawing/2014/main" id="{0D7D001C-082E-4E54-9C35-9075D57CE01F}"/>
                </a:ext>
              </a:extLst>
            </p:cNvPr>
            <p:cNvSpPr/>
            <p:nvPr/>
          </p:nvSpPr>
          <p:spPr>
            <a:xfrm>
              <a:off x="-2465230" y="5234778"/>
              <a:ext cx="2205146" cy="183672"/>
            </a:xfrm>
            <a:prstGeom prst="rect">
              <a:avLst/>
            </a:prstGeom>
            <a:solidFill>
              <a:srgbClr val="C9353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r-FR" sz="1014" i="1" dirty="0">
                  <a:solidFill>
                    <a:schemeClr val="bg1"/>
                  </a:solidFill>
                  <a:ea typeface="Open Sans" panose="020B0606030504020204" pitchFamily="34" charset="0"/>
                  <a:cs typeface="Open Sans" panose="020B0606030504020204" pitchFamily="34" charset="0"/>
                </a:rPr>
                <a:t>PHOTOSHOP</a:t>
              </a:r>
            </a:p>
          </p:txBody>
        </p:sp>
        <p:sp>
          <p:nvSpPr>
            <p:cNvPr id="104" name="Rectangle 103">
              <a:extLst>
                <a:ext uri="{FF2B5EF4-FFF2-40B4-BE49-F238E27FC236}">
                  <a16:creationId xmlns:a16="http://schemas.microsoft.com/office/drawing/2014/main" id="{4911FBFF-BBD9-4C1D-936F-84BC1E20916E}"/>
                </a:ext>
              </a:extLst>
            </p:cNvPr>
            <p:cNvSpPr/>
            <p:nvPr/>
          </p:nvSpPr>
          <p:spPr>
            <a:xfrm>
              <a:off x="-2464475" y="5537182"/>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fr-FR" sz="1526" i="1"/>
            </a:p>
          </p:txBody>
        </p:sp>
        <p:sp>
          <p:nvSpPr>
            <p:cNvPr id="105" name="Rectangle 104">
              <a:extLst>
                <a:ext uri="{FF2B5EF4-FFF2-40B4-BE49-F238E27FC236}">
                  <a16:creationId xmlns:a16="http://schemas.microsoft.com/office/drawing/2014/main" id="{820C8A3B-70EF-40F0-AD65-5E0E09E5E2AF}"/>
                </a:ext>
              </a:extLst>
            </p:cNvPr>
            <p:cNvSpPr/>
            <p:nvPr/>
          </p:nvSpPr>
          <p:spPr>
            <a:xfrm>
              <a:off x="-2465725" y="5538920"/>
              <a:ext cx="2419203" cy="183672"/>
            </a:xfrm>
            <a:prstGeom prst="rect">
              <a:avLst/>
            </a:prstGeom>
            <a:solidFill>
              <a:srgbClr val="C9353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r-FR" sz="1014" i="1" dirty="0">
                  <a:solidFill>
                    <a:schemeClr val="bg1"/>
                  </a:solidFill>
                  <a:ea typeface="Open Sans" panose="020B0606030504020204" pitchFamily="34" charset="0"/>
                  <a:cs typeface="Open Sans" panose="020B0606030504020204" pitchFamily="34" charset="0"/>
                </a:rPr>
                <a:t>POWERPOINT</a:t>
              </a:r>
            </a:p>
          </p:txBody>
        </p:sp>
        <p:sp>
          <p:nvSpPr>
            <p:cNvPr id="106" name="Rectangle 105">
              <a:extLst>
                <a:ext uri="{FF2B5EF4-FFF2-40B4-BE49-F238E27FC236}">
                  <a16:creationId xmlns:a16="http://schemas.microsoft.com/office/drawing/2014/main" id="{B8386E2A-2976-4366-A283-131E5C8727BF}"/>
                </a:ext>
              </a:extLst>
            </p:cNvPr>
            <p:cNvSpPr/>
            <p:nvPr/>
          </p:nvSpPr>
          <p:spPr>
            <a:xfrm>
              <a:off x="-2466138" y="5836800"/>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fr-FR" sz="1526" i="1"/>
            </a:p>
          </p:txBody>
        </p:sp>
        <p:sp>
          <p:nvSpPr>
            <p:cNvPr id="107" name="Rectangle 106">
              <a:extLst>
                <a:ext uri="{FF2B5EF4-FFF2-40B4-BE49-F238E27FC236}">
                  <a16:creationId xmlns:a16="http://schemas.microsoft.com/office/drawing/2014/main" id="{835BE317-7AF5-4349-879C-26AAD7D627A4}"/>
                </a:ext>
              </a:extLst>
            </p:cNvPr>
            <p:cNvSpPr/>
            <p:nvPr/>
          </p:nvSpPr>
          <p:spPr>
            <a:xfrm>
              <a:off x="-2467387" y="5838537"/>
              <a:ext cx="2208347" cy="183672"/>
            </a:xfrm>
            <a:prstGeom prst="rect">
              <a:avLst/>
            </a:prstGeom>
            <a:solidFill>
              <a:srgbClr val="C9353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r-FR" sz="1014" i="1" dirty="0">
                  <a:solidFill>
                    <a:schemeClr val="bg1"/>
                  </a:solidFill>
                  <a:ea typeface="Open Sans" panose="020B0606030504020204" pitchFamily="34" charset="0"/>
                  <a:cs typeface="Open Sans" panose="020B0606030504020204" pitchFamily="34" charset="0"/>
                </a:rPr>
                <a:t>INDESIGN</a:t>
              </a:r>
            </a:p>
          </p:txBody>
        </p:sp>
        <p:sp>
          <p:nvSpPr>
            <p:cNvPr id="108" name="Rectangle 107">
              <a:extLst>
                <a:ext uri="{FF2B5EF4-FFF2-40B4-BE49-F238E27FC236}">
                  <a16:creationId xmlns:a16="http://schemas.microsoft.com/office/drawing/2014/main" id="{EFB314BA-7613-4D5B-8D38-0DE8125AECAF}"/>
                </a:ext>
              </a:extLst>
            </p:cNvPr>
            <p:cNvSpPr/>
            <p:nvPr/>
          </p:nvSpPr>
          <p:spPr>
            <a:xfrm>
              <a:off x="-2466138" y="6132942"/>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fr-FR" sz="1526" i="1"/>
            </a:p>
          </p:txBody>
        </p:sp>
        <p:sp>
          <p:nvSpPr>
            <p:cNvPr id="109" name="Rectangle 108">
              <a:extLst>
                <a:ext uri="{FF2B5EF4-FFF2-40B4-BE49-F238E27FC236}">
                  <a16:creationId xmlns:a16="http://schemas.microsoft.com/office/drawing/2014/main" id="{AF8BF109-ADD8-45CB-9152-407A97D24CAC}"/>
                </a:ext>
              </a:extLst>
            </p:cNvPr>
            <p:cNvSpPr/>
            <p:nvPr/>
          </p:nvSpPr>
          <p:spPr>
            <a:xfrm>
              <a:off x="-2467388" y="6134680"/>
              <a:ext cx="2208344" cy="183672"/>
            </a:xfrm>
            <a:prstGeom prst="rect">
              <a:avLst/>
            </a:prstGeom>
            <a:solidFill>
              <a:srgbClr val="C9353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r-FR" sz="1014" i="1" dirty="0">
                  <a:solidFill>
                    <a:schemeClr val="bg1"/>
                  </a:solidFill>
                  <a:ea typeface="Open Sans" panose="020B0606030504020204" pitchFamily="34" charset="0"/>
                  <a:cs typeface="Open Sans" panose="020B0606030504020204" pitchFamily="34" charset="0"/>
                </a:rPr>
                <a:t>ILLUSTATOR</a:t>
              </a:r>
            </a:p>
          </p:txBody>
        </p:sp>
      </p:grpSp>
      <p:grpSp>
        <p:nvGrpSpPr>
          <p:cNvPr id="11" name="Group 10">
            <a:extLst>
              <a:ext uri="{FF2B5EF4-FFF2-40B4-BE49-F238E27FC236}">
                <a16:creationId xmlns:a16="http://schemas.microsoft.com/office/drawing/2014/main" id="{E1ADDFA5-491D-4244-B52A-7B971DE306F0}"/>
              </a:ext>
            </a:extLst>
          </p:cNvPr>
          <p:cNvGrpSpPr/>
          <p:nvPr/>
        </p:nvGrpSpPr>
        <p:grpSpPr>
          <a:xfrm flipH="1">
            <a:off x="4073224" y="7447413"/>
            <a:ext cx="3075173" cy="1523415"/>
            <a:chOff x="-4689086" y="9070766"/>
            <a:chExt cx="2850004" cy="1411868"/>
          </a:xfrm>
        </p:grpSpPr>
        <p:sp>
          <p:nvSpPr>
            <p:cNvPr id="112" name="Rectangle 111">
              <a:extLst>
                <a:ext uri="{FF2B5EF4-FFF2-40B4-BE49-F238E27FC236}">
                  <a16:creationId xmlns:a16="http://schemas.microsoft.com/office/drawing/2014/main" id="{FC4D0F17-4993-456B-A4DB-161BCAF29A56}"/>
                </a:ext>
              </a:extLst>
            </p:cNvPr>
            <p:cNvSpPr/>
            <p:nvPr/>
          </p:nvSpPr>
          <p:spPr>
            <a:xfrm>
              <a:off x="-4678976" y="9386552"/>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fr-FR" sz="1526" i="1"/>
            </a:p>
          </p:txBody>
        </p:sp>
        <p:sp>
          <p:nvSpPr>
            <p:cNvPr id="113" name="Rectangle 112">
              <a:extLst>
                <a:ext uri="{FF2B5EF4-FFF2-40B4-BE49-F238E27FC236}">
                  <a16:creationId xmlns:a16="http://schemas.microsoft.com/office/drawing/2014/main" id="{7AAC1004-5914-473C-86D6-72B32246CA3B}"/>
                </a:ext>
              </a:extLst>
            </p:cNvPr>
            <p:cNvSpPr/>
            <p:nvPr/>
          </p:nvSpPr>
          <p:spPr>
            <a:xfrm>
              <a:off x="-4680225" y="9388290"/>
              <a:ext cx="2715122" cy="183672"/>
            </a:xfrm>
            <a:prstGeom prst="rect">
              <a:avLst/>
            </a:prstGeom>
            <a:solidFill>
              <a:srgbClr val="C9353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ar-DZ" sz="1014" dirty="0">
                  <a:solidFill>
                    <a:schemeClr val="bg1"/>
                  </a:solidFill>
                  <a:latin typeface="Mothanna" panose="02000503000000000000" pitchFamily="2" charset="-78"/>
                  <a:ea typeface="Open Sans" panose="020B0606030504020204" pitchFamily="34" charset="0"/>
                  <a:cs typeface="Mothanna" panose="02000503000000000000" pitchFamily="2" charset="-78"/>
                </a:rPr>
                <a:t>الإنجليزية</a:t>
              </a:r>
              <a:endParaRPr lang="fr-FR" sz="1014"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sp>
          <p:nvSpPr>
            <p:cNvPr id="114" name="Rectangle 113">
              <a:extLst>
                <a:ext uri="{FF2B5EF4-FFF2-40B4-BE49-F238E27FC236}">
                  <a16:creationId xmlns:a16="http://schemas.microsoft.com/office/drawing/2014/main" id="{EA9E4A89-DF12-4378-AD3E-26DA061EBBF5}"/>
                </a:ext>
              </a:extLst>
            </p:cNvPr>
            <p:cNvSpPr/>
            <p:nvPr/>
          </p:nvSpPr>
          <p:spPr>
            <a:xfrm>
              <a:off x="-4682641" y="9700600"/>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fr-FR" sz="1526" i="1"/>
            </a:p>
          </p:txBody>
        </p:sp>
        <p:sp>
          <p:nvSpPr>
            <p:cNvPr id="133" name="Rectangle 132">
              <a:extLst>
                <a:ext uri="{FF2B5EF4-FFF2-40B4-BE49-F238E27FC236}">
                  <a16:creationId xmlns:a16="http://schemas.microsoft.com/office/drawing/2014/main" id="{E278A67C-0154-4D31-AD54-54550789B75E}"/>
                </a:ext>
              </a:extLst>
            </p:cNvPr>
            <p:cNvSpPr/>
            <p:nvPr/>
          </p:nvSpPr>
          <p:spPr>
            <a:xfrm>
              <a:off x="-4683891" y="9702338"/>
              <a:ext cx="2373504" cy="183672"/>
            </a:xfrm>
            <a:prstGeom prst="rect">
              <a:avLst/>
            </a:prstGeom>
            <a:solidFill>
              <a:srgbClr val="C9353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ar-DZ" sz="1014" dirty="0">
                  <a:solidFill>
                    <a:schemeClr val="bg1"/>
                  </a:solidFill>
                  <a:latin typeface="Mothanna" panose="02000503000000000000" pitchFamily="2" charset="-78"/>
                  <a:ea typeface="Open Sans" panose="020B0606030504020204" pitchFamily="34" charset="0"/>
                  <a:cs typeface="Mothanna" panose="02000503000000000000" pitchFamily="2" charset="-78"/>
                </a:rPr>
                <a:t>الفرنسية</a:t>
              </a:r>
              <a:endParaRPr lang="fr-FR" sz="1014"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sp>
          <p:nvSpPr>
            <p:cNvPr id="134" name="Rectangle 133">
              <a:extLst>
                <a:ext uri="{FF2B5EF4-FFF2-40B4-BE49-F238E27FC236}">
                  <a16:creationId xmlns:a16="http://schemas.microsoft.com/office/drawing/2014/main" id="{C88452F1-4179-435D-820E-BD5772F38CFE}"/>
                </a:ext>
              </a:extLst>
            </p:cNvPr>
            <p:cNvSpPr/>
            <p:nvPr/>
          </p:nvSpPr>
          <p:spPr>
            <a:xfrm>
              <a:off x="-4682641" y="9987239"/>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fr-FR" sz="1526" i="1"/>
            </a:p>
          </p:txBody>
        </p:sp>
        <p:sp>
          <p:nvSpPr>
            <p:cNvPr id="135" name="Rectangle 134">
              <a:extLst>
                <a:ext uri="{FF2B5EF4-FFF2-40B4-BE49-F238E27FC236}">
                  <a16:creationId xmlns:a16="http://schemas.microsoft.com/office/drawing/2014/main" id="{E3AE7CAA-FF47-443A-88B5-8C5BEDCD7B7E}"/>
                </a:ext>
              </a:extLst>
            </p:cNvPr>
            <p:cNvSpPr/>
            <p:nvPr/>
          </p:nvSpPr>
          <p:spPr>
            <a:xfrm>
              <a:off x="-4683891" y="9988335"/>
              <a:ext cx="1896295" cy="183672"/>
            </a:xfrm>
            <a:prstGeom prst="rect">
              <a:avLst/>
            </a:prstGeom>
            <a:solidFill>
              <a:srgbClr val="C9353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ar-DZ" sz="1014" dirty="0">
                  <a:solidFill>
                    <a:schemeClr val="bg1"/>
                  </a:solidFill>
                  <a:latin typeface="Mothanna" panose="02000503000000000000" pitchFamily="2" charset="-78"/>
                  <a:ea typeface="Open Sans" panose="020B0606030504020204" pitchFamily="34" charset="0"/>
                  <a:cs typeface="Mothanna" panose="02000503000000000000" pitchFamily="2" charset="-78"/>
                </a:rPr>
                <a:t>الإسبانية</a:t>
              </a:r>
              <a:endParaRPr lang="fr-FR" sz="1014"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sp>
          <p:nvSpPr>
            <p:cNvPr id="136" name="Rectangle 135">
              <a:extLst>
                <a:ext uri="{FF2B5EF4-FFF2-40B4-BE49-F238E27FC236}">
                  <a16:creationId xmlns:a16="http://schemas.microsoft.com/office/drawing/2014/main" id="{239F46CA-2DF3-43CE-A744-8181122F3C29}"/>
                </a:ext>
              </a:extLst>
            </p:cNvPr>
            <p:cNvSpPr/>
            <p:nvPr/>
          </p:nvSpPr>
          <p:spPr>
            <a:xfrm>
              <a:off x="-4687837" y="10297224"/>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fr-FR" sz="1526" i="1"/>
            </a:p>
          </p:txBody>
        </p:sp>
        <p:sp>
          <p:nvSpPr>
            <p:cNvPr id="137" name="Rectangle 136">
              <a:extLst>
                <a:ext uri="{FF2B5EF4-FFF2-40B4-BE49-F238E27FC236}">
                  <a16:creationId xmlns:a16="http://schemas.microsoft.com/office/drawing/2014/main" id="{6D5C8C45-F70E-48F1-8147-B3BD6C08AEC1}"/>
                </a:ext>
              </a:extLst>
            </p:cNvPr>
            <p:cNvSpPr/>
            <p:nvPr/>
          </p:nvSpPr>
          <p:spPr>
            <a:xfrm>
              <a:off x="-4689086" y="10298962"/>
              <a:ext cx="1180565" cy="183672"/>
            </a:xfrm>
            <a:prstGeom prst="rect">
              <a:avLst/>
            </a:prstGeom>
            <a:solidFill>
              <a:srgbClr val="C9353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ar-DZ" sz="1014" dirty="0">
                  <a:solidFill>
                    <a:schemeClr val="bg1"/>
                  </a:solidFill>
                  <a:latin typeface="Mothanna" panose="02000503000000000000" pitchFamily="2" charset="-78"/>
                  <a:ea typeface="Open Sans" panose="020B0606030504020204" pitchFamily="34" charset="0"/>
                  <a:cs typeface="Mothanna" panose="02000503000000000000" pitchFamily="2" charset="-78"/>
                </a:rPr>
                <a:t>الألمانية</a:t>
              </a:r>
              <a:endParaRPr lang="fr-FR" sz="1014"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sp>
          <p:nvSpPr>
            <p:cNvPr id="138" name="Rectangle 137">
              <a:extLst>
                <a:ext uri="{FF2B5EF4-FFF2-40B4-BE49-F238E27FC236}">
                  <a16:creationId xmlns:a16="http://schemas.microsoft.com/office/drawing/2014/main" id="{BFEE34D4-3B47-4281-9C52-14A666F43942}"/>
                </a:ext>
              </a:extLst>
            </p:cNvPr>
            <p:cNvSpPr/>
            <p:nvPr/>
          </p:nvSpPr>
          <p:spPr>
            <a:xfrm>
              <a:off x="-4687837" y="9070766"/>
              <a:ext cx="283989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fr-FR" sz="1526" i="1"/>
            </a:p>
          </p:txBody>
        </p:sp>
        <p:sp>
          <p:nvSpPr>
            <p:cNvPr id="139" name="Rectangle 138">
              <a:extLst>
                <a:ext uri="{FF2B5EF4-FFF2-40B4-BE49-F238E27FC236}">
                  <a16:creationId xmlns:a16="http://schemas.microsoft.com/office/drawing/2014/main" id="{FC821F5A-C734-43E9-AF4C-9E0AA3555724}"/>
                </a:ext>
              </a:extLst>
            </p:cNvPr>
            <p:cNvSpPr/>
            <p:nvPr/>
          </p:nvSpPr>
          <p:spPr>
            <a:xfrm>
              <a:off x="-4689086" y="9072504"/>
              <a:ext cx="2715122" cy="183672"/>
            </a:xfrm>
            <a:prstGeom prst="rect">
              <a:avLst/>
            </a:prstGeom>
            <a:solidFill>
              <a:srgbClr val="C9353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ar-DZ" sz="1014" dirty="0">
                  <a:solidFill>
                    <a:schemeClr val="bg1"/>
                  </a:solidFill>
                  <a:latin typeface="Mothanna" panose="02000503000000000000" pitchFamily="2" charset="-78"/>
                  <a:ea typeface="Open Sans" panose="020B0606030504020204" pitchFamily="34" charset="0"/>
                  <a:cs typeface="Mothanna" panose="02000503000000000000" pitchFamily="2" charset="-78"/>
                </a:rPr>
                <a:t>العربية</a:t>
              </a:r>
              <a:endParaRPr lang="fr-FR" sz="1014"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grpSp>
      <p:pic>
        <p:nvPicPr>
          <p:cNvPr id="15" name="Picture 14">
            <a:extLst>
              <a:ext uri="{FF2B5EF4-FFF2-40B4-BE49-F238E27FC236}">
                <a16:creationId xmlns:a16="http://schemas.microsoft.com/office/drawing/2014/main" id="{CA2DC255-2947-4B82-B9FA-B8868109BA19}"/>
              </a:ext>
            </a:extLst>
          </p:cNvPr>
          <p:cNvPicPr>
            <a:picLocks noChangeAspect="1"/>
          </p:cNvPicPr>
          <p:nvPr/>
        </p:nvPicPr>
        <p:blipFill>
          <a:blip r:embed="rId4"/>
          <a:stretch>
            <a:fillRect/>
          </a:stretch>
        </p:blipFill>
        <p:spPr>
          <a:xfrm>
            <a:off x="3194408" y="2905574"/>
            <a:ext cx="536769" cy="536769"/>
          </a:xfrm>
          <a:prstGeom prst="roundRect">
            <a:avLst/>
          </a:prstGeom>
          <a:ln w="25400">
            <a:solidFill>
              <a:srgbClr val="43464F"/>
            </a:solidFill>
          </a:ln>
        </p:spPr>
      </p:pic>
      <p:cxnSp>
        <p:nvCxnSpPr>
          <p:cNvPr id="6" name="Straight Connector 5">
            <a:extLst>
              <a:ext uri="{FF2B5EF4-FFF2-40B4-BE49-F238E27FC236}">
                <a16:creationId xmlns:a16="http://schemas.microsoft.com/office/drawing/2014/main" id="{C00ADCDC-AB2C-4819-BE94-1DAAC7AB2507}"/>
              </a:ext>
            </a:extLst>
          </p:cNvPr>
          <p:cNvCxnSpPr>
            <a:cxnSpLocks/>
            <a:stCxn id="64" idx="0"/>
            <a:endCxn id="64" idx="2"/>
          </p:cNvCxnSpPr>
          <p:nvPr/>
        </p:nvCxnSpPr>
        <p:spPr>
          <a:xfrm>
            <a:off x="3775883" y="3515859"/>
            <a:ext cx="0" cy="3346766"/>
          </a:xfrm>
          <a:prstGeom prst="line">
            <a:avLst/>
          </a:prstGeom>
          <a:ln w="9525">
            <a:solidFill>
              <a:schemeClr val="bg1"/>
            </a:solidFill>
            <a:prstDash val="dashDot"/>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645EA590-03C1-4F0C-9AD3-D6A60800C977}"/>
              </a:ext>
            </a:extLst>
          </p:cNvPr>
          <p:cNvCxnSpPr>
            <a:cxnSpLocks/>
            <a:stCxn id="66" idx="0"/>
          </p:cNvCxnSpPr>
          <p:nvPr/>
        </p:nvCxnSpPr>
        <p:spPr>
          <a:xfrm flipH="1">
            <a:off x="3761920" y="9160100"/>
            <a:ext cx="16010" cy="1548801"/>
          </a:xfrm>
          <a:prstGeom prst="line">
            <a:avLst/>
          </a:prstGeom>
          <a:ln w="9525">
            <a:solidFill>
              <a:schemeClr val="bg1"/>
            </a:solidFill>
            <a:prstDash val="dashDot"/>
          </a:ln>
          <a:effectLst/>
        </p:spPr>
        <p:style>
          <a:lnRef idx="2">
            <a:schemeClr val="accent1"/>
          </a:lnRef>
          <a:fillRef idx="0">
            <a:schemeClr val="accent1"/>
          </a:fillRef>
          <a:effectRef idx="1">
            <a:schemeClr val="accent1"/>
          </a:effectRef>
          <a:fontRef idx="minor">
            <a:schemeClr val="tx1"/>
          </a:fontRef>
        </p:style>
      </p:cxnSp>
      <p:sp>
        <p:nvSpPr>
          <p:cNvPr id="65" name="Rectangle 64">
            <a:extLst>
              <a:ext uri="{FF2B5EF4-FFF2-40B4-BE49-F238E27FC236}">
                <a16:creationId xmlns:a16="http://schemas.microsoft.com/office/drawing/2014/main" id="{5CA39B00-4C7E-4BFF-BDEB-1049300724F0}"/>
              </a:ext>
            </a:extLst>
          </p:cNvPr>
          <p:cNvSpPr/>
          <p:nvPr/>
        </p:nvSpPr>
        <p:spPr>
          <a:xfrm>
            <a:off x="81512" y="124871"/>
            <a:ext cx="4480576" cy="478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rtl="1">
              <a:lnSpc>
                <a:spcPct val="80000"/>
              </a:lnSpc>
            </a:pPr>
            <a:r>
              <a:rPr lang="ar-DZ" sz="3884"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ليلى سيد علي</a:t>
            </a:r>
            <a:endParaRPr lang="fr-FR" sz="3884"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endParaRPr>
          </a:p>
        </p:txBody>
      </p:sp>
      <p:sp>
        <p:nvSpPr>
          <p:cNvPr id="68" name="Rectangle 67">
            <a:extLst>
              <a:ext uri="{FF2B5EF4-FFF2-40B4-BE49-F238E27FC236}">
                <a16:creationId xmlns:a16="http://schemas.microsoft.com/office/drawing/2014/main" id="{155A2178-AE91-488E-B719-BF28E476BD27}"/>
              </a:ext>
            </a:extLst>
          </p:cNvPr>
          <p:cNvSpPr/>
          <p:nvPr/>
        </p:nvSpPr>
        <p:spPr>
          <a:xfrm>
            <a:off x="111925" y="646430"/>
            <a:ext cx="4448943" cy="275702"/>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gn="ctr" rtl="1">
              <a:lnSpc>
                <a:spcPct val="107000"/>
              </a:lnSpc>
              <a:spcAft>
                <a:spcPts val="738"/>
              </a:spcAft>
            </a:pPr>
            <a:r>
              <a:rPr lang="ar-MA" sz="1187" b="1"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مصـمم</a:t>
            </a:r>
            <a:r>
              <a:rPr lang="ar-DZ" sz="1187" b="1"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ة</a:t>
            </a:r>
            <a:r>
              <a:rPr lang="ar-MA" sz="1187" b="1"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 جرافيـــك</a:t>
            </a:r>
            <a:endParaRPr lang="fr-FR" sz="1187"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endParaRPr>
          </a:p>
        </p:txBody>
      </p:sp>
      <p:grpSp>
        <p:nvGrpSpPr>
          <p:cNvPr id="69" name="Group 68">
            <a:extLst>
              <a:ext uri="{FF2B5EF4-FFF2-40B4-BE49-F238E27FC236}">
                <a16:creationId xmlns:a16="http://schemas.microsoft.com/office/drawing/2014/main" id="{00883B8A-18C5-40C8-897A-3200C88D26E2}"/>
              </a:ext>
            </a:extLst>
          </p:cNvPr>
          <p:cNvGrpSpPr/>
          <p:nvPr/>
        </p:nvGrpSpPr>
        <p:grpSpPr>
          <a:xfrm>
            <a:off x="2800268" y="1241017"/>
            <a:ext cx="1559593" cy="1527112"/>
            <a:chOff x="4472311" y="2597302"/>
            <a:chExt cx="1445397" cy="1415295"/>
          </a:xfrm>
        </p:grpSpPr>
        <p:grpSp>
          <p:nvGrpSpPr>
            <p:cNvPr id="70" name="Group 69">
              <a:extLst>
                <a:ext uri="{FF2B5EF4-FFF2-40B4-BE49-F238E27FC236}">
                  <a16:creationId xmlns:a16="http://schemas.microsoft.com/office/drawing/2014/main" id="{6D09A38F-A74A-47B7-8A20-19433C225AC1}"/>
                </a:ext>
              </a:extLst>
            </p:cNvPr>
            <p:cNvGrpSpPr/>
            <p:nvPr/>
          </p:nvGrpSpPr>
          <p:grpSpPr>
            <a:xfrm>
              <a:off x="4472311" y="2597302"/>
              <a:ext cx="1445397" cy="1135068"/>
              <a:chOff x="1477681" y="896258"/>
              <a:chExt cx="1445397" cy="1135068"/>
            </a:xfrm>
          </p:grpSpPr>
          <p:grpSp>
            <p:nvGrpSpPr>
              <p:cNvPr id="75" name="Group 74">
                <a:extLst>
                  <a:ext uri="{FF2B5EF4-FFF2-40B4-BE49-F238E27FC236}">
                    <a16:creationId xmlns:a16="http://schemas.microsoft.com/office/drawing/2014/main" id="{7BAA1D60-BB4E-4A7D-BDE9-93EB853E15D1}"/>
                  </a:ext>
                </a:extLst>
              </p:cNvPr>
              <p:cNvGrpSpPr/>
              <p:nvPr/>
            </p:nvGrpSpPr>
            <p:grpSpPr>
              <a:xfrm>
                <a:off x="1477681" y="896258"/>
                <a:ext cx="1445397" cy="1135068"/>
                <a:chOff x="1477681" y="896258"/>
                <a:chExt cx="1445397" cy="1135068"/>
              </a:xfrm>
            </p:grpSpPr>
            <p:grpSp>
              <p:nvGrpSpPr>
                <p:cNvPr id="77" name="Group 76">
                  <a:extLst>
                    <a:ext uri="{FF2B5EF4-FFF2-40B4-BE49-F238E27FC236}">
                      <a16:creationId xmlns:a16="http://schemas.microsoft.com/office/drawing/2014/main" id="{6ADB8DFB-4A2C-43CC-87CD-24AE85748040}"/>
                    </a:ext>
                  </a:extLst>
                </p:cNvPr>
                <p:cNvGrpSpPr/>
                <p:nvPr/>
              </p:nvGrpSpPr>
              <p:grpSpPr>
                <a:xfrm>
                  <a:off x="1477681" y="937145"/>
                  <a:ext cx="1107084" cy="1086681"/>
                  <a:chOff x="-56125" y="939365"/>
                  <a:chExt cx="1107084" cy="1086681"/>
                </a:xfrm>
              </p:grpSpPr>
              <p:sp>
                <p:nvSpPr>
                  <p:cNvPr id="81" name="Rectangle 80">
                    <a:extLst>
                      <a:ext uri="{FF2B5EF4-FFF2-40B4-BE49-F238E27FC236}">
                        <a16:creationId xmlns:a16="http://schemas.microsoft.com/office/drawing/2014/main" id="{9EC926ED-E844-40E5-81E7-2C3384CB5425}"/>
                      </a:ext>
                    </a:extLst>
                  </p:cNvPr>
                  <p:cNvSpPr/>
                  <p:nvPr/>
                </p:nvSpPr>
                <p:spPr>
                  <a:xfrm>
                    <a:off x="80555" y="1873323"/>
                    <a:ext cx="964172" cy="15272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lnSpc>
                        <a:spcPct val="107000"/>
                      </a:lnSpc>
                      <a:spcAft>
                        <a:spcPts val="738"/>
                      </a:spcAft>
                    </a:pPr>
                    <a:r>
                      <a:rPr lang="ar-DZ" sz="1079" dirty="0">
                        <a:solidFill>
                          <a:schemeClr val="bg1"/>
                        </a:solidFill>
                        <a:latin typeface="Mothanna" panose="02000503000000000000" pitchFamily="2" charset="-78"/>
                        <a:ea typeface="Open Sans" panose="020B0606030504020204" pitchFamily="34" charset="0"/>
                        <a:cs typeface="Mothanna" panose="02000503000000000000" pitchFamily="2" charset="-78"/>
                      </a:rPr>
                      <a:t>المملكة المغربية </a:t>
                    </a:r>
                    <a:r>
                      <a:rPr lang="ar-MA" sz="1079" dirty="0">
                        <a:solidFill>
                          <a:schemeClr val="bg1"/>
                        </a:solidFill>
                        <a:latin typeface="Mothanna" panose="02000503000000000000" pitchFamily="2" charset="-78"/>
                        <a:ea typeface="Open Sans" panose="020B0606030504020204" pitchFamily="34" charset="0"/>
                        <a:cs typeface="Mothanna" panose="02000503000000000000" pitchFamily="2" charset="-78"/>
                      </a:rPr>
                      <a:t>,</a:t>
                    </a:r>
                    <a:r>
                      <a:rPr lang="ar-DZ" sz="1079" dirty="0">
                        <a:solidFill>
                          <a:schemeClr val="bg1"/>
                        </a:solidFill>
                        <a:latin typeface="Mothanna" panose="02000503000000000000" pitchFamily="2" charset="-78"/>
                        <a:ea typeface="Open Sans" panose="020B0606030504020204" pitchFamily="34" charset="0"/>
                        <a:cs typeface="Mothanna" panose="02000503000000000000" pitchFamily="2" charset="-78"/>
                      </a:rPr>
                      <a:t>الرباط</a:t>
                    </a:r>
                    <a:endParaRPr lang="fr-FR" sz="971"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sp>
                <p:nvSpPr>
                  <p:cNvPr id="82" name="Rectangle 81">
                    <a:extLst>
                      <a:ext uri="{FF2B5EF4-FFF2-40B4-BE49-F238E27FC236}">
                        <a16:creationId xmlns:a16="http://schemas.microsoft.com/office/drawing/2014/main" id="{B9B17ECA-8016-4115-99C0-C95C629D4281}"/>
                      </a:ext>
                    </a:extLst>
                  </p:cNvPr>
                  <p:cNvSpPr/>
                  <p:nvPr/>
                </p:nvSpPr>
                <p:spPr>
                  <a:xfrm>
                    <a:off x="130703" y="939365"/>
                    <a:ext cx="915148"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79" i="1" dirty="0">
                        <a:solidFill>
                          <a:schemeClr val="bg1"/>
                        </a:solidFill>
                        <a:ea typeface="Open Sans" panose="020B0606030504020204" pitchFamily="34" charset="0"/>
                        <a:cs typeface="Open Sans" panose="020B0606030504020204" pitchFamily="34" charset="0"/>
                      </a:rPr>
                      <a:t>00212600000000</a:t>
                    </a:r>
                    <a:endParaRPr lang="en-US" sz="1133" i="1" dirty="0">
                      <a:solidFill>
                        <a:schemeClr val="bg1"/>
                      </a:solidFill>
                      <a:ea typeface="Open Sans" panose="020B0606030504020204" pitchFamily="34" charset="0"/>
                      <a:cs typeface="Open Sans" panose="020B0606030504020204" pitchFamily="34" charset="0"/>
                    </a:endParaRPr>
                  </a:p>
                </p:txBody>
              </p:sp>
              <p:sp>
                <p:nvSpPr>
                  <p:cNvPr id="83" name="Rectangle 82">
                    <a:extLst>
                      <a:ext uri="{FF2B5EF4-FFF2-40B4-BE49-F238E27FC236}">
                        <a16:creationId xmlns:a16="http://schemas.microsoft.com/office/drawing/2014/main" id="{0BEB5413-82FE-4F28-8F11-92702D3CF394}"/>
                      </a:ext>
                    </a:extLst>
                  </p:cNvPr>
                  <p:cNvSpPr/>
                  <p:nvPr/>
                </p:nvSpPr>
                <p:spPr>
                  <a:xfrm>
                    <a:off x="-54349" y="1273654"/>
                    <a:ext cx="1105308"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79" i="1" dirty="0">
                        <a:solidFill>
                          <a:schemeClr val="bg1"/>
                        </a:solidFill>
                        <a:ea typeface="Open Sans" panose="020B0606030504020204" pitchFamily="34" charset="0"/>
                        <a:cs typeface="Open Sans" panose="020B0606030504020204" pitchFamily="34" charset="0"/>
                      </a:rPr>
                      <a:t>info@Bestfreecv.com</a:t>
                    </a:r>
                    <a:endParaRPr lang="fr-FR" sz="1079" i="1" dirty="0">
                      <a:solidFill>
                        <a:schemeClr val="bg1"/>
                      </a:solidFill>
                      <a:ea typeface="Open Sans" panose="020B0606030504020204" pitchFamily="34" charset="0"/>
                      <a:cs typeface="Open Sans" panose="020B0606030504020204" pitchFamily="34" charset="0"/>
                    </a:endParaRPr>
                  </a:p>
                </p:txBody>
              </p:sp>
              <p:sp>
                <p:nvSpPr>
                  <p:cNvPr id="84" name="Rectangle 83">
                    <a:extLst>
                      <a:ext uri="{FF2B5EF4-FFF2-40B4-BE49-F238E27FC236}">
                        <a16:creationId xmlns:a16="http://schemas.microsoft.com/office/drawing/2014/main" id="{2758E5EC-724D-4049-BA49-4832083153B8}"/>
                      </a:ext>
                    </a:extLst>
                  </p:cNvPr>
                  <p:cNvSpPr/>
                  <p:nvPr/>
                </p:nvSpPr>
                <p:spPr>
                  <a:xfrm>
                    <a:off x="-56125" y="1563503"/>
                    <a:ext cx="1100852"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79" i="1" dirty="0">
                        <a:solidFill>
                          <a:schemeClr val="bg1"/>
                        </a:solidFill>
                        <a:ea typeface="Open Sans" panose="020B0606030504020204" pitchFamily="34" charset="0"/>
                        <a:cs typeface="Open Sans" panose="020B0606030504020204" pitchFamily="34" charset="0"/>
                      </a:rPr>
                      <a:t>www.Bestfreecv.com</a:t>
                    </a:r>
                    <a:endParaRPr lang="fr-FR" sz="1079" i="1" dirty="0">
                      <a:solidFill>
                        <a:schemeClr val="bg1"/>
                      </a:solidFill>
                      <a:ea typeface="Open Sans" panose="020B0606030504020204" pitchFamily="34" charset="0"/>
                      <a:cs typeface="Open Sans" panose="020B0606030504020204" pitchFamily="34" charset="0"/>
                    </a:endParaRPr>
                  </a:p>
                </p:txBody>
              </p:sp>
            </p:grpSp>
            <p:sp>
              <p:nvSpPr>
                <p:cNvPr id="78" name="شكل حر 78">
                  <a:extLst>
                    <a:ext uri="{FF2B5EF4-FFF2-40B4-BE49-F238E27FC236}">
                      <a16:creationId xmlns:a16="http://schemas.microsoft.com/office/drawing/2014/main" id="{E0C16080-A820-44E3-89FC-96285EE75E62}"/>
                    </a:ext>
                  </a:extLst>
                </p:cNvPr>
                <p:cNvSpPr>
                  <a:spLocks noChangeAspect="1"/>
                </p:cNvSpPr>
                <p:nvPr/>
              </p:nvSpPr>
              <p:spPr>
                <a:xfrm>
                  <a:off x="2750211" y="1832468"/>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chemeClr val="bg1"/>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endParaRPr lang="fr-MA" sz="3021">
                    <a:solidFill>
                      <a:schemeClr val="bg1"/>
                    </a:solidFill>
                  </a:endParaRPr>
                </a:p>
              </p:txBody>
            </p:sp>
            <p:sp>
              <p:nvSpPr>
                <p:cNvPr id="79" name="شكل حر 85">
                  <a:extLst>
                    <a:ext uri="{FF2B5EF4-FFF2-40B4-BE49-F238E27FC236}">
                      <a16:creationId xmlns:a16="http://schemas.microsoft.com/office/drawing/2014/main" id="{79D101A4-AB85-4305-A694-E5ED6DF97531}"/>
                    </a:ext>
                  </a:extLst>
                </p:cNvPr>
                <p:cNvSpPr>
                  <a:spLocks noChangeAspect="1"/>
                </p:cNvSpPr>
                <p:nvPr/>
              </p:nvSpPr>
              <p:spPr>
                <a:xfrm>
                  <a:off x="2715293" y="1292749"/>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endParaRPr lang="fr-MA" sz="3021">
                    <a:solidFill>
                      <a:schemeClr val="bg1"/>
                    </a:solidFill>
                  </a:endParaRPr>
                </a:p>
              </p:txBody>
            </p:sp>
            <p:sp>
              <p:nvSpPr>
                <p:cNvPr id="80" name="Freeform: Shape 79">
                  <a:extLst>
                    <a:ext uri="{FF2B5EF4-FFF2-40B4-BE49-F238E27FC236}">
                      <a16:creationId xmlns:a16="http://schemas.microsoft.com/office/drawing/2014/main" id="{7F6FD770-D663-407E-AE74-41A86A15D996}"/>
                    </a:ext>
                  </a:extLst>
                </p:cNvPr>
                <p:cNvSpPr/>
                <p:nvPr/>
              </p:nvSpPr>
              <p:spPr>
                <a:xfrm>
                  <a:off x="2724220" y="896258"/>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endParaRPr lang="fr-MA" sz="3021">
                    <a:solidFill>
                      <a:schemeClr val="bg1"/>
                    </a:solidFill>
                  </a:endParaRPr>
                </a:p>
              </p:txBody>
            </p:sp>
          </p:grpSp>
          <p:sp>
            <p:nvSpPr>
              <p:cNvPr id="76" name="شكل حر 62">
                <a:extLst>
                  <a:ext uri="{FF2B5EF4-FFF2-40B4-BE49-F238E27FC236}">
                    <a16:creationId xmlns:a16="http://schemas.microsoft.com/office/drawing/2014/main" id="{17A08A0A-9769-4515-8069-54EFB9AE713F}"/>
                  </a:ext>
                </a:extLst>
              </p:cNvPr>
              <p:cNvSpPr>
                <a:spLocks noChangeAspect="1"/>
              </p:cNvSpPr>
              <p:nvPr/>
            </p:nvSpPr>
            <p:spPr bwMode="auto">
              <a:xfrm flipH="1">
                <a:off x="2715293" y="1538798"/>
                <a:ext cx="201530" cy="198858"/>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chemeClr val="bg1"/>
              </a:solidFill>
              <a:ln w="9525">
                <a:noFill/>
                <a:round/>
                <a:headEnd/>
                <a:tailEnd/>
              </a:ln>
            </p:spPr>
            <p:txBody>
              <a:bodyPr rot="0" vert="horz" wrap="square" lIns="98664" tIns="49332" rIns="98664" bIns="49332"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fr-MA" sz="3021">
                  <a:solidFill>
                    <a:schemeClr val="bg1"/>
                  </a:solidFill>
                </a:endParaRPr>
              </a:p>
            </p:txBody>
          </p:sp>
        </p:grpSp>
        <p:grpSp>
          <p:nvGrpSpPr>
            <p:cNvPr id="71" name="Group 70">
              <a:extLst>
                <a:ext uri="{FF2B5EF4-FFF2-40B4-BE49-F238E27FC236}">
                  <a16:creationId xmlns:a16="http://schemas.microsoft.com/office/drawing/2014/main" id="{FE60FAC3-601B-40B2-BB80-A8A12F5AD5B8}"/>
                </a:ext>
              </a:extLst>
            </p:cNvPr>
            <p:cNvGrpSpPr/>
            <p:nvPr/>
          </p:nvGrpSpPr>
          <p:grpSpPr>
            <a:xfrm>
              <a:off x="4671824" y="3872586"/>
              <a:ext cx="1211346" cy="140011"/>
              <a:chOff x="4671824" y="3872586"/>
              <a:chExt cx="1211346" cy="140011"/>
            </a:xfrm>
          </p:grpSpPr>
          <p:sp>
            <p:nvSpPr>
              <p:cNvPr id="73" name="Rectangle 72">
                <a:extLst>
                  <a:ext uri="{FF2B5EF4-FFF2-40B4-BE49-F238E27FC236}">
                    <a16:creationId xmlns:a16="http://schemas.microsoft.com/office/drawing/2014/main" id="{1727AED3-3E0C-4735-8405-3B0FAC728FAA}"/>
                  </a:ext>
                </a:extLst>
              </p:cNvPr>
              <p:cNvSpPr/>
              <p:nvPr/>
            </p:nvSpPr>
            <p:spPr>
              <a:xfrm>
                <a:off x="4671824" y="3876450"/>
                <a:ext cx="987450"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r" rtl="1">
                  <a:lnSpc>
                    <a:spcPct val="107000"/>
                  </a:lnSpc>
                  <a:spcAft>
                    <a:spcPts val="738"/>
                  </a:spcAft>
                </a:pPr>
                <a:r>
                  <a:rPr lang="ar-MA" sz="1079" dirty="0">
                    <a:solidFill>
                      <a:schemeClr val="bg1"/>
                    </a:solidFill>
                    <a:latin typeface="Mothanna" panose="02000503000000000000" pitchFamily="2" charset="-78"/>
                    <a:ea typeface="Open Sans" panose="020B0606030504020204" pitchFamily="34" charset="0"/>
                    <a:cs typeface="Mothanna" panose="02000503000000000000" pitchFamily="2" charset="-78"/>
                  </a:rPr>
                  <a:t>28 سنة, </a:t>
                </a:r>
                <a:r>
                  <a:rPr lang="ar-DZ" sz="1079" dirty="0">
                    <a:solidFill>
                      <a:schemeClr val="bg1"/>
                    </a:solidFill>
                    <a:latin typeface="Mothanna" panose="02000503000000000000" pitchFamily="2" charset="-78"/>
                    <a:ea typeface="Open Sans" panose="020B0606030504020204" pitchFamily="34" charset="0"/>
                    <a:cs typeface="Mothanna" panose="02000503000000000000" pitchFamily="2" charset="-78"/>
                  </a:rPr>
                  <a:t>أعزب</a:t>
                </a:r>
                <a:endParaRPr lang="fr-FR" sz="971"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sp>
            <p:nvSpPr>
              <p:cNvPr id="74" name="Heart 73">
                <a:extLst>
                  <a:ext uri="{FF2B5EF4-FFF2-40B4-BE49-F238E27FC236}">
                    <a16:creationId xmlns:a16="http://schemas.microsoft.com/office/drawing/2014/main" id="{B51E192E-AF2C-4927-AFCD-37A070D30A4A}"/>
                  </a:ext>
                </a:extLst>
              </p:cNvPr>
              <p:cNvSpPr/>
              <p:nvPr/>
            </p:nvSpPr>
            <p:spPr>
              <a:xfrm>
                <a:off x="5758394" y="3872586"/>
                <a:ext cx="124776" cy="124776"/>
              </a:xfrm>
              <a:prstGeom prst="hear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fr-MA" sz="1941" dirty="0">
                  <a:solidFill>
                    <a:schemeClr val="bg1"/>
                  </a:solidFill>
                </a:endParaRPr>
              </a:p>
            </p:txBody>
          </p:sp>
        </p:grpSp>
      </p:grpSp>
      <p:sp>
        <p:nvSpPr>
          <p:cNvPr id="87" name="Text Box 5">
            <a:extLst>
              <a:ext uri="{FF2B5EF4-FFF2-40B4-BE49-F238E27FC236}">
                <a16:creationId xmlns:a16="http://schemas.microsoft.com/office/drawing/2014/main" id="{7A4E8D4C-91F6-47B4-94C4-B9B6E84EBC8F}"/>
              </a:ext>
            </a:extLst>
          </p:cNvPr>
          <p:cNvSpPr txBox="1">
            <a:spLocks noChangeArrowheads="1"/>
          </p:cNvSpPr>
          <p:nvPr/>
        </p:nvSpPr>
        <p:spPr bwMode="auto">
          <a:xfrm>
            <a:off x="144909" y="1105717"/>
            <a:ext cx="2032637" cy="2008113"/>
          </a:xfrm>
          <a:prstGeom prst="snip1Rect">
            <a:avLst>
              <a:gd name="adj" fmla="val 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89469" tIns="44735" rIns="89469" bIns="44735" numCol="1" anchor="t" anchorCtr="0" compatLnSpc="1">
            <a:prstTxWarp prst="textNoShape">
              <a:avLst/>
            </a:prstTxWarp>
            <a:spAutoFit/>
          </a:bodyPr>
          <a:lstStyle/>
          <a:p>
            <a:pPr algn="just" rtl="1"/>
            <a:r>
              <a:rPr lang="ar-MA" sz="1133"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مهتم بمجال الجرافيك وتصميم واجهات </a:t>
            </a:r>
            <a:r>
              <a:rPr lang="fr-FR" sz="1133"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 </a:t>
            </a:r>
            <a:r>
              <a:rPr lang="ar-MA" sz="1133"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a:t>
            </a:r>
            <a:endParaRPr lang="fr-FR" sz="1133"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cxnSp>
        <p:nvCxnSpPr>
          <p:cNvPr id="90" name="Straight Connector 89">
            <a:extLst>
              <a:ext uri="{FF2B5EF4-FFF2-40B4-BE49-F238E27FC236}">
                <a16:creationId xmlns:a16="http://schemas.microsoft.com/office/drawing/2014/main" id="{4BBAB475-E1F5-45CF-AE29-BDA4514530A6}"/>
              </a:ext>
            </a:extLst>
          </p:cNvPr>
          <p:cNvCxnSpPr>
            <a:cxnSpLocks/>
          </p:cNvCxnSpPr>
          <p:nvPr/>
        </p:nvCxnSpPr>
        <p:spPr>
          <a:xfrm>
            <a:off x="2423328" y="1032201"/>
            <a:ext cx="0" cy="2494566"/>
          </a:xfrm>
          <a:prstGeom prst="line">
            <a:avLst/>
          </a:prstGeom>
          <a:ln w="9525">
            <a:solidFill>
              <a:schemeClr val="bg1"/>
            </a:solidFill>
            <a:prstDash val="dashDot"/>
          </a:ln>
          <a:effectLst/>
        </p:spPr>
        <p:style>
          <a:lnRef idx="2">
            <a:schemeClr val="accent1"/>
          </a:lnRef>
          <a:fillRef idx="0">
            <a:schemeClr val="accent1"/>
          </a:fillRef>
          <a:effectRef idx="1">
            <a:schemeClr val="accent1"/>
          </a:effectRef>
          <a:fontRef idx="minor">
            <a:schemeClr val="tx1"/>
          </a:fontRef>
        </p:style>
      </p:cxnSp>
      <p:sp>
        <p:nvSpPr>
          <p:cNvPr id="98" name="Rectangle 97">
            <a:extLst>
              <a:ext uri="{FF2B5EF4-FFF2-40B4-BE49-F238E27FC236}">
                <a16:creationId xmlns:a16="http://schemas.microsoft.com/office/drawing/2014/main" id="{D07E8F26-55BC-4060-8C84-5D9C23912490}"/>
              </a:ext>
            </a:extLst>
          </p:cNvPr>
          <p:cNvSpPr/>
          <p:nvPr/>
        </p:nvSpPr>
        <p:spPr>
          <a:xfrm>
            <a:off x="4281570" y="3673337"/>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ar-MA" sz="1511" b="1" dirty="0">
                <a:solidFill>
                  <a:schemeClr val="bg1"/>
                </a:solidFill>
                <a:effectLst>
                  <a:outerShdw blurRad="38100" dist="38100" dir="2700000" algn="tl">
                    <a:srgbClr val="000000">
                      <a:alpha val="43137"/>
                    </a:srgbClr>
                  </a:outerShdw>
                </a:effectLst>
                <a:latin typeface="Mothanna" panose="02000503000000000000" pitchFamily="2" charset="-78"/>
                <a:ea typeface="Calibri" panose="020F0502020204030204" pitchFamily="34" charset="0"/>
                <a:cs typeface="Mothanna" panose="02000503000000000000" pitchFamily="2" charset="-78"/>
              </a:rPr>
              <a:t>المؤهلات التعليمية</a:t>
            </a:r>
            <a:endParaRPr lang="fr-FR" sz="1942" b="1" dirty="0">
              <a:solidFill>
                <a:schemeClr val="bg1"/>
              </a:solidFill>
              <a:effectLst>
                <a:outerShdw blurRad="38100" dist="38100" dir="2700000" algn="tl">
                  <a:srgbClr val="000000">
                    <a:alpha val="43137"/>
                  </a:srgbClr>
                </a:outerShdw>
              </a:effectLst>
              <a:latin typeface="Mothanna" panose="02000503000000000000" pitchFamily="2" charset="-78"/>
              <a:ea typeface="Calibri" panose="020F0502020204030204" pitchFamily="34" charset="0"/>
              <a:cs typeface="Mothanna" panose="02000503000000000000" pitchFamily="2" charset="-78"/>
            </a:endParaRPr>
          </a:p>
        </p:txBody>
      </p:sp>
      <p:grpSp>
        <p:nvGrpSpPr>
          <p:cNvPr id="99" name="Group 98">
            <a:extLst>
              <a:ext uri="{FF2B5EF4-FFF2-40B4-BE49-F238E27FC236}">
                <a16:creationId xmlns:a16="http://schemas.microsoft.com/office/drawing/2014/main" id="{F41CD66D-C98B-40F5-8112-11264C5413F2}"/>
              </a:ext>
            </a:extLst>
          </p:cNvPr>
          <p:cNvGrpSpPr/>
          <p:nvPr/>
        </p:nvGrpSpPr>
        <p:grpSpPr>
          <a:xfrm>
            <a:off x="3770790" y="4185506"/>
            <a:ext cx="3548116" cy="2292438"/>
            <a:chOff x="3493261" y="3231055"/>
            <a:chExt cx="3288318" cy="2124582"/>
          </a:xfrm>
        </p:grpSpPr>
        <p:grpSp>
          <p:nvGrpSpPr>
            <p:cNvPr id="110" name="Group 109">
              <a:extLst>
                <a:ext uri="{FF2B5EF4-FFF2-40B4-BE49-F238E27FC236}">
                  <a16:creationId xmlns:a16="http://schemas.microsoft.com/office/drawing/2014/main" id="{3155080E-050B-4D73-9761-9A159C61B135}"/>
                </a:ext>
              </a:extLst>
            </p:cNvPr>
            <p:cNvGrpSpPr/>
            <p:nvPr/>
          </p:nvGrpSpPr>
          <p:grpSpPr>
            <a:xfrm>
              <a:off x="3493261" y="3231055"/>
              <a:ext cx="3288318" cy="2124582"/>
              <a:chOff x="1106816" y="1072648"/>
              <a:chExt cx="3288318" cy="2124582"/>
            </a:xfrm>
          </p:grpSpPr>
          <p:sp>
            <p:nvSpPr>
              <p:cNvPr id="119" name="Subtitle 2">
                <a:extLst>
                  <a:ext uri="{FF2B5EF4-FFF2-40B4-BE49-F238E27FC236}">
                    <a16:creationId xmlns:a16="http://schemas.microsoft.com/office/drawing/2014/main" id="{508A3507-D9EA-443E-9208-4191B7A8ED80}"/>
                  </a:ext>
                </a:extLst>
              </p:cNvPr>
              <p:cNvSpPr/>
              <p:nvPr/>
            </p:nvSpPr>
            <p:spPr>
              <a:xfrm>
                <a:off x="1106816" y="1098269"/>
                <a:ext cx="2684511" cy="388594"/>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33" b="1" dirty="0">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rtl="1" fontAlgn="base">
                  <a:buFont typeface="Arial" panose="020B0604020202020204" pitchFamily="34" charset="0"/>
                  <a:buChar char="•"/>
                </a:pPr>
                <a:r>
                  <a:rPr lang="ar-DZ" sz="1133" dirty="0">
                    <a:latin typeface="Mothanna" panose="02000503000000000000" pitchFamily="2" charset="-78"/>
                    <a:cs typeface="Mothanna" panose="02000503000000000000" pitchFamily="2" charset="-78"/>
                  </a:rPr>
                  <a:t>الشعبة أو مجال التخصص</a:t>
                </a:r>
                <a:endParaRPr lang="fr-FR" sz="1133" dirty="0">
                  <a:latin typeface="Mothanna" panose="02000503000000000000" pitchFamily="2" charset="-78"/>
                  <a:cs typeface="Mothanna" panose="02000503000000000000" pitchFamily="2" charset="-78"/>
                </a:endParaRPr>
              </a:p>
            </p:txBody>
          </p:sp>
          <p:sp>
            <p:nvSpPr>
              <p:cNvPr id="120" name="Oval 119">
                <a:extLst>
                  <a:ext uri="{FF2B5EF4-FFF2-40B4-BE49-F238E27FC236}">
                    <a16:creationId xmlns:a16="http://schemas.microsoft.com/office/drawing/2014/main" id="{117F1358-E280-4861-956A-9238E6DCB2FD}"/>
                  </a:ext>
                </a:extLst>
              </p:cNvPr>
              <p:cNvSpPr/>
              <p:nvPr/>
            </p:nvSpPr>
            <p:spPr>
              <a:xfrm>
                <a:off x="3861387" y="1072648"/>
                <a:ext cx="528723" cy="504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755" b="1" i="1" dirty="0">
                    <a:solidFill>
                      <a:schemeClr val="tx1"/>
                    </a:solidFill>
                  </a:rPr>
                  <a:t>2014</a:t>
                </a:r>
              </a:p>
              <a:p>
                <a:pPr algn="ctr"/>
                <a:r>
                  <a:rPr lang="fr-MA" sz="755" b="1" i="1" dirty="0">
                    <a:solidFill>
                      <a:schemeClr val="tx1"/>
                    </a:solidFill>
                  </a:rPr>
                  <a:t>2015</a:t>
                </a:r>
              </a:p>
            </p:txBody>
          </p:sp>
          <p:sp>
            <p:nvSpPr>
              <p:cNvPr id="121" name="Oval 120">
                <a:extLst>
                  <a:ext uri="{FF2B5EF4-FFF2-40B4-BE49-F238E27FC236}">
                    <a16:creationId xmlns:a16="http://schemas.microsoft.com/office/drawing/2014/main" id="{DB0527FD-5245-406D-AFF8-5D3201EDAF56}"/>
                  </a:ext>
                </a:extLst>
              </p:cNvPr>
              <p:cNvSpPr/>
              <p:nvPr/>
            </p:nvSpPr>
            <p:spPr>
              <a:xfrm>
                <a:off x="3863899" y="1866540"/>
                <a:ext cx="528723" cy="504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755" b="1" i="1" dirty="0">
                    <a:solidFill>
                      <a:schemeClr val="tx1"/>
                    </a:solidFill>
                  </a:rPr>
                  <a:t>2014</a:t>
                </a:r>
              </a:p>
              <a:p>
                <a:pPr algn="ctr"/>
                <a:r>
                  <a:rPr lang="fr-MA" sz="755" b="1" i="1" dirty="0">
                    <a:solidFill>
                      <a:schemeClr val="tx1"/>
                    </a:solidFill>
                  </a:rPr>
                  <a:t>2015</a:t>
                </a:r>
              </a:p>
            </p:txBody>
          </p:sp>
          <p:sp>
            <p:nvSpPr>
              <p:cNvPr id="124" name="Oval 123">
                <a:extLst>
                  <a:ext uri="{FF2B5EF4-FFF2-40B4-BE49-F238E27FC236}">
                    <a16:creationId xmlns:a16="http://schemas.microsoft.com/office/drawing/2014/main" id="{E85A7C59-C475-4D2E-A436-771191448C1B}"/>
                  </a:ext>
                </a:extLst>
              </p:cNvPr>
              <p:cNvSpPr/>
              <p:nvPr/>
            </p:nvSpPr>
            <p:spPr>
              <a:xfrm>
                <a:off x="3866411" y="2693230"/>
                <a:ext cx="528723" cy="504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755" b="1" i="1" dirty="0">
                    <a:solidFill>
                      <a:schemeClr val="tx1"/>
                    </a:solidFill>
                  </a:rPr>
                  <a:t>2014</a:t>
                </a:r>
              </a:p>
              <a:p>
                <a:pPr algn="ctr"/>
                <a:r>
                  <a:rPr lang="fr-MA" sz="755" b="1" i="1" dirty="0">
                    <a:solidFill>
                      <a:schemeClr val="tx1"/>
                    </a:solidFill>
                  </a:rPr>
                  <a:t>2015</a:t>
                </a:r>
              </a:p>
            </p:txBody>
          </p:sp>
        </p:grpSp>
        <p:sp>
          <p:nvSpPr>
            <p:cNvPr id="111" name="Subtitle 2">
              <a:extLst>
                <a:ext uri="{FF2B5EF4-FFF2-40B4-BE49-F238E27FC236}">
                  <a16:creationId xmlns:a16="http://schemas.microsoft.com/office/drawing/2014/main" id="{745D0796-9E60-4781-858C-9D48059AB514}"/>
                </a:ext>
              </a:extLst>
            </p:cNvPr>
            <p:cNvSpPr/>
            <p:nvPr/>
          </p:nvSpPr>
          <p:spPr>
            <a:xfrm>
              <a:off x="3584123" y="4068774"/>
              <a:ext cx="2596310" cy="388594"/>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33" b="1" dirty="0">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rtl="1" fontAlgn="base">
                <a:buFont typeface="Arial" panose="020B0604020202020204" pitchFamily="34" charset="0"/>
                <a:buChar char="•"/>
              </a:pPr>
              <a:r>
                <a:rPr lang="ar-DZ" sz="1133" dirty="0">
                  <a:latin typeface="Mothanna" panose="02000503000000000000" pitchFamily="2" charset="-78"/>
                  <a:cs typeface="Mothanna" panose="02000503000000000000" pitchFamily="2" charset="-78"/>
                </a:rPr>
                <a:t>الشعبة أو مجال التخصص</a:t>
              </a:r>
              <a:endParaRPr lang="fr-FR" sz="1133" dirty="0">
                <a:latin typeface="Mothanna" panose="02000503000000000000" pitchFamily="2" charset="-78"/>
                <a:cs typeface="Mothanna" panose="02000503000000000000" pitchFamily="2" charset="-78"/>
              </a:endParaRPr>
            </a:p>
          </p:txBody>
        </p:sp>
        <p:sp>
          <p:nvSpPr>
            <p:cNvPr id="118" name="Subtitle 2">
              <a:extLst>
                <a:ext uri="{FF2B5EF4-FFF2-40B4-BE49-F238E27FC236}">
                  <a16:creationId xmlns:a16="http://schemas.microsoft.com/office/drawing/2014/main" id="{A79E05C7-02A4-47B0-9713-06089670A5A5}"/>
                </a:ext>
              </a:extLst>
            </p:cNvPr>
            <p:cNvSpPr/>
            <p:nvPr/>
          </p:nvSpPr>
          <p:spPr>
            <a:xfrm>
              <a:off x="3584122" y="4876663"/>
              <a:ext cx="2648738" cy="388594"/>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33" b="1" dirty="0">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rtl="1" fontAlgn="base">
                <a:buFont typeface="Arial" panose="020B0604020202020204" pitchFamily="34" charset="0"/>
                <a:buChar char="•"/>
              </a:pPr>
              <a:r>
                <a:rPr lang="ar-DZ" sz="1133" dirty="0">
                  <a:latin typeface="Mothanna" panose="02000503000000000000" pitchFamily="2" charset="-78"/>
                  <a:cs typeface="Mothanna" panose="02000503000000000000" pitchFamily="2" charset="-78"/>
                </a:rPr>
                <a:t>الشعبة أو مجال التخصص</a:t>
              </a:r>
              <a:endParaRPr lang="fr-FR" sz="1133" dirty="0">
                <a:latin typeface="Mothanna" panose="02000503000000000000" pitchFamily="2" charset="-78"/>
                <a:cs typeface="Mothanna" panose="02000503000000000000" pitchFamily="2" charset="-78"/>
              </a:endParaRPr>
            </a:p>
          </p:txBody>
        </p:sp>
      </p:grpSp>
      <p:sp>
        <p:nvSpPr>
          <p:cNvPr id="125" name="Rectangle 124">
            <a:extLst>
              <a:ext uri="{FF2B5EF4-FFF2-40B4-BE49-F238E27FC236}">
                <a16:creationId xmlns:a16="http://schemas.microsoft.com/office/drawing/2014/main" id="{14BE158C-597E-44B7-AEB4-40295161AE09}"/>
              </a:ext>
            </a:extLst>
          </p:cNvPr>
          <p:cNvSpPr/>
          <p:nvPr/>
        </p:nvSpPr>
        <p:spPr>
          <a:xfrm>
            <a:off x="545668" y="3633860"/>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rtl="1">
              <a:lnSpc>
                <a:spcPct val="107000"/>
              </a:lnSpc>
              <a:spcAft>
                <a:spcPts val="738"/>
              </a:spcAft>
              <a:buSzPct val="150000"/>
            </a:pPr>
            <a:r>
              <a:rPr lang="ar-MA" sz="1511" b="1"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خبـرات العمـل</a:t>
            </a:r>
          </a:p>
        </p:txBody>
      </p:sp>
      <p:grpSp>
        <p:nvGrpSpPr>
          <p:cNvPr id="19" name="Group 18">
            <a:extLst>
              <a:ext uri="{FF2B5EF4-FFF2-40B4-BE49-F238E27FC236}">
                <a16:creationId xmlns:a16="http://schemas.microsoft.com/office/drawing/2014/main" id="{6B5D8B79-FFDA-4448-817E-1DE6AD156962}"/>
              </a:ext>
            </a:extLst>
          </p:cNvPr>
          <p:cNvGrpSpPr/>
          <p:nvPr/>
        </p:nvGrpSpPr>
        <p:grpSpPr>
          <a:xfrm>
            <a:off x="36054" y="4190374"/>
            <a:ext cx="3678257" cy="2033649"/>
            <a:chOff x="-5059" y="3883548"/>
            <a:chExt cx="3408930" cy="1884742"/>
          </a:xfrm>
        </p:grpSpPr>
        <p:sp>
          <p:nvSpPr>
            <p:cNvPr id="128" name="Subtitle 2">
              <a:extLst>
                <a:ext uri="{FF2B5EF4-FFF2-40B4-BE49-F238E27FC236}">
                  <a16:creationId xmlns:a16="http://schemas.microsoft.com/office/drawing/2014/main" id="{F06A6194-2BDC-495A-92AC-43A50F95040C}"/>
                </a:ext>
              </a:extLst>
            </p:cNvPr>
            <p:cNvSpPr/>
            <p:nvPr/>
          </p:nvSpPr>
          <p:spPr>
            <a:xfrm>
              <a:off x="10747" y="5075082"/>
              <a:ext cx="3393124" cy="693208"/>
            </a:xfrm>
            <a:prstGeom prst="rect">
              <a:avLst/>
            </a:prstGeom>
            <a:noFill/>
            <a:ln cap="flat">
              <a:noFill/>
              <a:prstDash val="solid"/>
            </a:ln>
          </p:spPr>
          <p:txBody>
            <a:bodyPr vert="horz" wrap="square" lIns="84406" tIns="42203" rIns="84406" bIns="42203" anchor="t" anchorCtr="0" compatLnSpc="0">
              <a:spAutoFit/>
            </a:bodyPr>
            <a:lstStyle/>
            <a:p>
              <a:pPr marL="184995" indent="-184995" algn="r" rtl="1">
                <a:buFont typeface="Wingdings" panose="05000000000000000000" pitchFamily="2" charset="2"/>
                <a:buChar char="§"/>
              </a:pPr>
              <a:r>
                <a:rPr lang="fr-FR" sz="1133" b="1" dirty="0">
                  <a:latin typeface="Mothanna" panose="02000503000000000000" pitchFamily="2" charset="-78"/>
                  <a:ea typeface="Times New Roman" panose="02020603050405020304" pitchFamily="18" charset="0"/>
                  <a:cs typeface="Mothanna" panose="02000503000000000000" pitchFamily="2" charset="-78"/>
                </a:rPr>
                <a:t>|</a:t>
              </a:r>
              <a:r>
                <a:rPr lang="ar-MA" sz="1133" b="1" dirty="0">
                  <a:latin typeface="Mothanna" panose="02000503000000000000" pitchFamily="2" charset="-78"/>
                  <a:ea typeface="Times New Roman" panose="02020603050405020304" pitchFamily="18" charset="0"/>
                  <a:cs typeface="Mothanna" panose="02000503000000000000" pitchFamily="2" charset="-78"/>
                </a:rPr>
                <a:t>إسم الشركة</a:t>
              </a:r>
              <a:r>
                <a:rPr lang="fr-MA" sz="1133" b="1" dirty="0">
                  <a:ea typeface="Times New Roman" panose="02020603050405020304" pitchFamily="18" charset="0"/>
                  <a:cs typeface="Mothanna" panose="02000503000000000000" pitchFamily="2" charset="-78"/>
                </a:rPr>
                <a:t> </a:t>
              </a:r>
              <a:r>
                <a:rPr lang="fr-MA" sz="1133" dirty="0">
                  <a:ea typeface="Times New Roman" panose="02020603050405020304" pitchFamily="18" charset="0"/>
                  <a:cs typeface="Mothanna" panose="02000503000000000000" pitchFamily="2" charset="-78"/>
                </a:rPr>
                <a:t>/</a:t>
              </a:r>
              <a:r>
                <a:rPr lang="fr-MA" sz="1133" b="1" dirty="0">
                  <a:ea typeface="Times New Roman" panose="02020603050405020304" pitchFamily="18" charset="0"/>
                  <a:cs typeface="Mothanna" panose="02000503000000000000" pitchFamily="2" charset="-78"/>
                </a:rPr>
                <a:t> </a:t>
              </a:r>
              <a:r>
                <a:rPr lang="ar-MA" sz="1133" b="1" dirty="0">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33" b="1" dirty="0">
                <a:latin typeface="Mothanna" panose="02000503000000000000" pitchFamily="2" charset="-78"/>
                <a:ea typeface="Tahoma" panose="020B0604030504040204" pitchFamily="34" charset="0"/>
                <a:cs typeface="Mothanna" panose="02000503000000000000" pitchFamily="2" charset="-78"/>
              </a:endParaRPr>
            </a:p>
            <a:p>
              <a:pPr algn="r" rtl="1"/>
              <a:r>
                <a:rPr lang="ar-MA" sz="1133" dirty="0">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rtl="1"/>
              <a:r>
                <a:rPr lang="ar-MA" sz="1079"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rtl="1"/>
              <a:r>
                <a:rPr lang="ar-MA" sz="1079"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79" dirty="0">
                <a:latin typeface="Mothanna" panose="02000503000000000000" pitchFamily="2" charset="-78"/>
                <a:ea typeface="Times New Roman" panose="02020603050405020304" pitchFamily="18" charset="0"/>
                <a:cs typeface="Mothanna" panose="02000503000000000000" pitchFamily="2" charset="-78"/>
              </a:endParaRPr>
            </a:p>
          </p:txBody>
        </p:sp>
        <p:sp>
          <p:nvSpPr>
            <p:cNvPr id="130" name="Subtitle 2">
              <a:extLst>
                <a:ext uri="{FF2B5EF4-FFF2-40B4-BE49-F238E27FC236}">
                  <a16:creationId xmlns:a16="http://schemas.microsoft.com/office/drawing/2014/main" id="{922EDCF7-D9CE-4FD2-818D-BCA4611EACC1}"/>
                </a:ext>
              </a:extLst>
            </p:cNvPr>
            <p:cNvSpPr/>
            <p:nvPr/>
          </p:nvSpPr>
          <p:spPr>
            <a:xfrm>
              <a:off x="-5059" y="3883548"/>
              <a:ext cx="3393124" cy="693208"/>
            </a:xfrm>
            <a:prstGeom prst="rect">
              <a:avLst/>
            </a:prstGeom>
            <a:noFill/>
            <a:ln cap="flat">
              <a:noFill/>
              <a:prstDash val="solid"/>
            </a:ln>
          </p:spPr>
          <p:txBody>
            <a:bodyPr vert="horz" wrap="square" lIns="84406" tIns="42203" rIns="84406" bIns="42203" anchor="t" anchorCtr="0" compatLnSpc="0">
              <a:spAutoFit/>
            </a:bodyPr>
            <a:lstStyle/>
            <a:p>
              <a:pPr marL="184995" indent="-184995" algn="r" rtl="1">
                <a:buFont typeface="Wingdings" panose="05000000000000000000" pitchFamily="2" charset="2"/>
                <a:buChar char="§"/>
              </a:pPr>
              <a:r>
                <a:rPr lang="fr-FR" sz="1133" b="1" dirty="0">
                  <a:latin typeface="Mothanna" panose="02000503000000000000" pitchFamily="2" charset="-78"/>
                  <a:ea typeface="Times New Roman" panose="02020603050405020304" pitchFamily="18" charset="0"/>
                  <a:cs typeface="Mothanna" panose="02000503000000000000" pitchFamily="2" charset="-78"/>
                </a:rPr>
                <a:t>|</a:t>
              </a:r>
              <a:r>
                <a:rPr lang="ar-MA" sz="1133" b="1" dirty="0">
                  <a:latin typeface="Mothanna" panose="02000503000000000000" pitchFamily="2" charset="-78"/>
                  <a:ea typeface="Times New Roman" panose="02020603050405020304" pitchFamily="18" charset="0"/>
                  <a:cs typeface="Mothanna" panose="02000503000000000000" pitchFamily="2" charset="-78"/>
                </a:rPr>
                <a:t>إسم الشركة</a:t>
              </a:r>
              <a:r>
                <a:rPr lang="fr-MA" sz="1133" b="1" dirty="0">
                  <a:ea typeface="Times New Roman" panose="02020603050405020304" pitchFamily="18" charset="0"/>
                  <a:cs typeface="Mothanna" panose="02000503000000000000" pitchFamily="2" charset="-78"/>
                </a:rPr>
                <a:t> </a:t>
              </a:r>
              <a:r>
                <a:rPr lang="fr-MA" sz="1133" dirty="0">
                  <a:ea typeface="Times New Roman" panose="02020603050405020304" pitchFamily="18" charset="0"/>
                  <a:cs typeface="Mothanna" panose="02000503000000000000" pitchFamily="2" charset="-78"/>
                </a:rPr>
                <a:t>/</a:t>
              </a:r>
              <a:r>
                <a:rPr lang="fr-MA" sz="1133" b="1" dirty="0">
                  <a:ea typeface="Times New Roman" panose="02020603050405020304" pitchFamily="18" charset="0"/>
                  <a:cs typeface="Mothanna" panose="02000503000000000000" pitchFamily="2" charset="-78"/>
                </a:rPr>
                <a:t> </a:t>
              </a:r>
              <a:r>
                <a:rPr lang="ar-MA" sz="1133" b="1" dirty="0">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33" b="1" dirty="0">
                <a:latin typeface="Mothanna" panose="02000503000000000000" pitchFamily="2" charset="-78"/>
                <a:ea typeface="Tahoma" panose="020B0604030504040204" pitchFamily="34" charset="0"/>
                <a:cs typeface="Mothanna" panose="02000503000000000000" pitchFamily="2" charset="-78"/>
              </a:endParaRPr>
            </a:p>
            <a:p>
              <a:pPr algn="r" rtl="1"/>
              <a:r>
                <a:rPr lang="ar-MA" sz="1133" dirty="0">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rtl="1"/>
              <a:r>
                <a:rPr lang="ar-MA" sz="1079"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rtl="1"/>
              <a:r>
                <a:rPr lang="ar-MA" sz="1079"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79" dirty="0">
                <a:latin typeface="Mothanna" panose="02000503000000000000" pitchFamily="2" charset="-78"/>
                <a:ea typeface="Times New Roman" panose="02020603050405020304" pitchFamily="18" charset="0"/>
                <a:cs typeface="Mothanna" panose="02000503000000000000" pitchFamily="2" charset="-78"/>
              </a:endParaRPr>
            </a:p>
          </p:txBody>
        </p:sp>
      </p:grpSp>
      <p:sp>
        <p:nvSpPr>
          <p:cNvPr id="131" name="Rectangle 130">
            <a:extLst>
              <a:ext uri="{FF2B5EF4-FFF2-40B4-BE49-F238E27FC236}">
                <a16:creationId xmlns:a16="http://schemas.microsoft.com/office/drawing/2014/main" id="{0BF53C19-221D-411A-8444-6DBBF9C3C221}"/>
              </a:ext>
            </a:extLst>
          </p:cNvPr>
          <p:cNvSpPr/>
          <p:nvPr/>
        </p:nvSpPr>
        <p:spPr>
          <a:xfrm>
            <a:off x="577776" y="6958644"/>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rtl="1">
              <a:lnSpc>
                <a:spcPct val="107000"/>
              </a:lnSpc>
              <a:spcAft>
                <a:spcPts val="738"/>
              </a:spcAft>
              <a:buSzPct val="150000"/>
            </a:pPr>
            <a:r>
              <a:rPr lang="ar-MA" sz="1511" b="1" dirty="0">
                <a:solidFill>
                  <a:srgbClr val="536765"/>
                </a:solidFill>
                <a:latin typeface="Mothanna" panose="02000503000000000000" pitchFamily="2" charset="-78"/>
                <a:cs typeface="Mothanna" panose="02000503000000000000" pitchFamily="2" charset="-78"/>
              </a:rPr>
              <a:t>المه</a:t>
            </a:r>
            <a:r>
              <a:rPr lang="ar-DZ" sz="1511" b="1" dirty="0">
                <a:solidFill>
                  <a:srgbClr val="536765"/>
                </a:solidFill>
                <a:latin typeface="Mothanna" panose="02000503000000000000" pitchFamily="2" charset="-78"/>
                <a:cs typeface="Mothanna" panose="02000503000000000000" pitchFamily="2" charset="-78"/>
              </a:rPr>
              <a:t>ــ</a:t>
            </a:r>
            <a:r>
              <a:rPr lang="ar-MA" sz="1511" b="1" dirty="0">
                <a:solidFill>
                  <a:srgbClr val="536765"/>
                </a:solidFill>
                <a:latin typeface="Mothanna" panose="02000503000000000000" pitchFamily="2" charset="-78"/>
                <a:cs typeface="Mothanna" panose="02000503000000000000" pitchFamily="2" charset="-78"/>
              </a:rPr>
              <a:t>ارات</a:t>
            </a:r>
            <a:r>
              <a:rPr lang="fr-FR" sz="1511" b="1" dirty="0">
                <a:solidFill>
                  <a:srgbClr val="536765"/>
                </a:solidFill>
                <a:latin typeface="Mothanna" panose="02000503000000000000" pitchFamily="2" charset="-78"/>
                <a:cs typeface="Mothanna" panose="02000503000000000000" pitchFamily="2" charset="-78"/>
              </a:rPr>
              <a:t> </a:t>
            </a:r>
          </a:p>
        </p:txBody>
      </p:sp>
      <p:sp>
        <p:nvSpPr>
          <p:cNvPr id="132" name="Rectangle 131">
            <a:extLst>
              <a:ext uri="{FF2B5EF4-FFF2-40B4-BE49-F238E27FC236}">
                <a16:creationId xmlns:a16="http://schemas.microsoft.com/office/drawing/2014/main" id="{6A9AD979-5579-456D-87F5-4433849E32C3}"/>
              </a:ext>
            </a:extLst>
          </p:cNvPr>
          <p:cNvSpPr/>
          <p:nvPr/>
        </p:nvSpPr>
        <p:spPr>
          <a:xfrm>
            <a:off x="4246153" y="6943791"/>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rtl="1">
              <a:lnSpc>
                <a:spcPct val="107000"/>
              </a:lnSpc>
              <a:spcAft>
                <a:spcPts val="738"/>
              </a:spcAft>
              <a:buSzPct val="150000"/>
            </a:pPr>
            <a:r>
              <a:rPr lang="ar-MA" sz="1511" b="1" dirty="0">
                <a:solidFill>
                  <a:srgbClr val="536765"/>
                </a:solidFill>
                <a:latin typeface="Mothanna" panose="02000503000000000000" pitchFamily="2" charset="-78"/>
                <a:cs typeface="Mothanna" panose="02000503000000000000" pitchFamily="2" charset="-78"/>
              </a:rPr>
              <a:t>ال</a:t>
            </a:r>
            <a:r>
              <a:rPr lang="ar-DZ" sz="1511" b="1" dirty="0">
                <a:solidFill>
                  <a:srgbClr val="536765"/>
                </a:solidFill>
                <a:latin typeface="Mothanna" panose="02000503000000000000" pitchFamily="2" charset="-78"/>
                <a:cs typeface="Mothanna" panose="02000503000000000000" pitchFamily="2" charset="-78"/>
              </a:rPr>
              <a:t>لغــات</a:t>
            </a:r>
            <a:r>
              <a:rPr lang="fr-FR" sz="1511" b="1" dirty="0">
                <a:solidFill>
                  <a:srgbClr val="536765"/>
                </a:solidFill>
                <a:latin typeface="Mothanna" panose="02000503000000000000" pitchFamily="2" charset="-78"/>
                <a:cs typeface="Mothanna" panose="02000503000000000000" pitchFamily="2" charset="-78"/>
              </a:rPr>
              <a:t> </a:t>
            </a:r>
          </a:p>
        </p:txBody>
      </p:sp>
      <p:cxnSp>
        <p:nvCxnSpPr>
          <p:cNvPr id="140" name="Straight Connector 139">
            <a:extLst>
              <a:ext uri="{FF2B5EF4-FFF2-40B4-BE49-F238E27FC236}">
                <a16:creationId xmlns:a16="http://schemas.microsoft.com/office/drawing/2014/main" id="{3F70489A-46FE-4027-831E-187483DEC65E}"/>
              </a:ext>
            </a:extLst>
          </p:cNvPr>
          <p:cNvCxnSpPr>
            <a:cxnSpLocks/>
            <a:stCxn id="64" idx="2"/>
            <a:endCxn id="66" idx="0"/>
          </p:cNvCxnSpPr>
          <p:nvPr/>
        </p:nvCxnSpPr>
        <p:spPr>
          <a:xfrm>
            <a:off x="3775884" y="6862625"/>
            <a:ext cx="2047" cy="2297475"/>
          </a:xfrm>
          <a:prstGeom prst="line">
            <a:avLst/>
          </a:prstGeom>
          <a:ln w="9525">
            <a:solidFill>
              <a:srgbClr val="2B7DA3"/>
            </a:solidFill>
            <a:prstDash val="dashDot"/>
          </a:ln>
          <a:effectLst/>
        </p:spPr>
        <p:style>
          <a:lnRef idx="2">
            <a:schemeClr val="accent1"/>
          </a:lnRef>
          <a:fillRef idx="0">
            <a:schemeClr val="accent1"/>
          </a:fillRef>
          <a:effectRef idx="1">
            <a:schemeClr val="accent1"/>
          </a:effectRef>
          <a:fontRef idx="minor">
            <a:schemeClr val="tx1"/>
          </a:fontRef>
        </p:style>
      </p:cxnSp>
      <p:sp>
        <p:nvSpPr>
          <p:cNvPr id="141" name="Rectangle 140">
            <a:extLst>
              <a:ext uri="{FF2B5EF4-FFF2-40B4-BE49-F238E27FC236}">
                <a16:creationId xmlns:a16="http://schemas.microsoft.com/office/drawing/2014/main" id="{C4904921-3C62-4688-B962-E087AD715CCB}"/>
              </a:ext>
            </a:extLst>
          </p:cNvPr>
          <p:cNvSpPr/>
          <p:nvPr/>
        </p:nvSpPr>
        <p:spPr>
          <a:xfrm>
            <a:off x="1798679" y="9217921"/>
            <a:ext cx="1891640" cy="3066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r" rtl="1">
              <a:lnSpc>
                <a:spcPct val="107000"/>
              </a:lnSpc>
              <a:spcAft>
                <a:spcPts val="738"/>
              </a:spcAft>
              <a:buSzPct val="150000"/>
            </a:pPr>
            <a:r>
              <a:rPr lang="ar-DZ" sz="1511" b="1"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الإنجـازات</a:t>
            </a:r>
            <a:endParaRPr lang="ar-MA" sz="1511" b="1"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grpSp>
        <p:nvGrpSpPr>
          <p:cNvPr id="142" name="Group 141">
            <a:extLst>
              <a:ext uri="{FF2B5EF4-FFF2-40B4-BE49-F238E27FC236}">
                <a16:creationId xmlns:a16="http://schemas.microsoft.com/office/drawing/2014/main" id="{B44FD2F5-DE67-4E57-94CC-F3E64CC1331B}"/>
              </a:ext>
            </a:extLst>
          </p:cNvPr>
          <p:cNvGrpSpPr/>
          <p:nvPr/>
        </p:nvGrpSpPr>
        <p:grpSpPr>
          <a:xfrm>
            <a:off x="70427" y="9576371"/>
            <a:ext cx="3594986" cy="1065281"/>
            <a:chOff x="3348821" y="7485878"/>
            <a:chExt cx="3331756" cy="987279"/>
          </a:xfrm>
        </p:grpSpPr>
        <p:sp>
          <p:nvSpPr>
            <p:cNvPr id="143" name="Subtitle 2">
              <a:extLst>
                <a:ext uri="{FF2B5EF4-FFF2-40B4-BE49-F238E27FC236}">
                  <a16:creationId xmlns:a16="http://schemas.microsoft.com/office/drawing/2014/main" id="{CC768801-276A-4217-B61E-9DB671540B84}"/>
                </a:ext>
              </a:extLst>
            </p:cNvPr>
            <p:cNvSpPr/>
            <p:nvPr/>
          </p:nvSpPr>
          <p:spPr>
            <a:xfrm>
              <a:off x="3387280" y="7485878"/>
              <a:ext cx="3293297" cy="533235"/>
            </a:xfrm>
            <a:prstGeom prst="rect">
              <a:avLst/>
            </a:prstGeom>
            <a:noFill/>
            <a:ln cap="flat">
              <a:noFill/>
              <a:prstDash val="solid"/>
            </a:ln>
          </p:spPr>
          <p:txBody>
            <a:bodyPr vert="horz" wrap="square" lIns="84406" tIns="42203" rIns="84406" bIns="42203" anchor="t" anchorCtr="0" compatLnSpc="0">
              <a:spAutoFit/>
            </a:bodyPr>
            <a:lstStyle/>
            <a:p>
              <a:pPr algn="r" rtl="1"/>
              <a:r>
                <a:rPr lang="ar-DZ" sz="1108" b="1" dirty="0">
                  <a:solidFill>
                    <a:schemeClr val="bg1"/>
                  </a:solidFill>
                  <a:latin typeface="Mothanna" panose="02000503000000000000" pitchFamily="2" charset="-78"/>
                  <a:ea typeface="Times New Roman" panose="02020603050405020304" pitchFamily="18" charset="0"/>
                  <a:cs typeface="Mothanna" panose="02000503000000000000" pitchFamily="2" charset="-78"/>
                </a:rPr>
                <a:t>25-11-2018</a:t>
              </a:r>
              <a:endParaRPr lang="fr-FR" sz="1108" b="1" dirty="0">
                <a:solidFill>
                  <a:schemeClr val="bg1"/>
                </a:solidFill>
                <a:latin typeface="Mothanna" panose="02000503000000000000" pitchFamily="2" charset="-78"/>
                <a:ea typeface="Tahoma" panose="020B0604030504040204" pitchFamily="34" charset="0"/>
                <a:cs typeface="Mothanna" panose="02000503000000000000" pitchFamily="2" charset="-78"/>
              </a:endParaRPr>
            </a:p>
            <a:p>
              <a:pPr marL="79132" indent="-79132" algn="r" rtl="1"/>
              <a:r>
                <a:rPr lang="ar-DZ" sz="1108" dirty="0">
                  <a:solidFill>
                    <a:schemeClr val="bg1"/>
                  </a:solidFill>
                  <a:latin typeface="Mothanna" panose="02000503000000000000" pitchFamily="2" charset="-78"/>
                  <a:ea typeface="Times New Roman" panose="02020603050405020304" pitchFamily="18" charset="0"/>
                  <a:cs typeface="Mothanna" panose="02000503000000000000" pitchFamily="2" charset="-78"/>
                </a:rPr>
                <a:t>مشروع ,,,,,,, </a:t>
              </a:r>
              <a:r>
                <a:rPr lang="ar-MA" sz="1108" dirty="0">
                  <a:solidFill>
                    <a:schemeClr val="bg1"/>
                  </a:solidFill>
                  <a:latin typeface="Mothanna" panose="02000503000000000000" pitchFamily="2" charset="-78"/>
                  <a:ea typeface="Times New Roman" panose="02020603050405020304" pitchFamily="18" charset="0"/>
                  <a:cs typeface="Mothanna" panose="02000503000000000000" pitchFamily="2" charset="-78"/>
                </a:rPr>
                <a:t>:</a:t>
              </a:r>
              <a:r>
                <a:rPr lang="ar-DZ" sz="1108" dirty="0">
                  <a:solidFill>
                    <a:schemeClr val="bg1"/>
                  </a:solidFill>
                  <a:latin typeface="Mothanna" panose="02000503000000000000" pitchFamily="2" charset="-78"/>
                  <a:ea typeface="Times New Roman" panose="02020603050405020304" pitchFamily="18" charset="0"/>
                  <a:cs typeface="Mothanna" panose="02000503000000000000" pitchFamily="2" charset="-78"/>
                </a:rPr>
                <a:t> ,,,,,,,,,,,,,,,,,,, ,,,,,,,, ,,,,,,,, ,,,,,,,, ,,,,,,,, ,,,,,,,, ,,,,,,,, ,,,,,,,, ,,,,,,,,</a:t>
              </a:r>
              <a:endParaRPr lang="ar-MA" sz="1108" dirty="0">
                <a:solidFill>
                  <a:schemeClr val="bg1"/>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144" name="Subtitle 2">
              <a:extLst>
                <a:ext uri="{FF2B5EF4-FFF2-40B4-BE49-F238E27FC236}">
                  <a16:creationId xmlns:a16="http://schemas.microsoft.com/office/drawing/2014/main" id="{DA511D21-6F66-43E3-99B5-30D65EBD993D}"/>
                </a:ext>
              </a:extLst>
            </p:cNvPr>
            <p:cNvSpPr/>
            <p:nvPr/>
          </p:nvSpPr>
          <p:spPr>
            <a:xfrm>
              <a:off x="3348821" y="7939922"/>
              <a:ext cx="3318535" cy="533235"/>
            </a:xfrm>
            <a:prstGeom prst="rect">
              <a:avLst/>
            </a:prstGeom>
            <a:noFill/>
            <a:ln cap="flat">
              <a:noFill/>
              <a:prstDash val="solid"/>
            </a:ln>
          </p:spPr>
          <p:txBody>
            <a:bodyPr vert="horz" wrap="square" lIns="84406" tIns="42203" rIns="84406" bIns="42203" anchor="t" anchorCtr="0" compatLnSpc="0">
              <a:spAutoFit/>
            </a:bodyPr>
            <a:lstStyle/>
            <a:p>
              <a:pPr algn="r" rtl="1"/>
              <a:r>
                <a:rPr lang="ar-DZ" sz="1108" b="1" dirty="0">
                  <a:solidFill>
                    <a:schemeClr val="bg1"/>
                  </a:solidFill>
                  <a:latin typeface="Mothanna" panose="02000503000000000000" pitchFamily="2" charset="-78"/>
                  <a:ea typeface="Times New Roman" panose="02020603050405020304" pitchFamily="18" charset="0"/>
                  <a:cs typeface="Mothanna" panose="02000503000000000000" pitchFamily="2" charset="-78"/>
                </a:rPr>
                <a:t>25-11-2018</a:t>
              </a:r>
              <a:endParaRPr lang="fr-FR" sz="1108" b="1" dirty="0">
                <a:solidFill>
                  <a:schemeClr val="bg1"/>
                </a:solidFill>
                <a:latin typeface="Mothanna" panose="02000503000000000000" pitchFamily="2" charset="-78"/>
                <a:ea typeface="Tahoma" panose="020B0604030504040204" pitchFamily="34" charset="0"/>
                <a:cs typeface="Mothanna" panose="02000503000000000000" pitchFamily="2" charset="-78"/>
              </a:endParaRPr>
            </a:p>
            <a:p>
              <a:pPr marL="79132" indent="-79132" algn="r" rtl="1"/>
              <a:r>
                <a:rPr lang="ar-DZ" sz="1108" dirty="0">
                  <a:solidFill>
                    <a:schemeClr val="bg1"/>
                  </a:solidFill>
                  <a:latin typeface="Mothanna" panose="02000503000000000000" pitchFamily="2" charset="-78"/>
                  <a:ea typeface="Times New Roman" panose="02020603050405020304" pitchFamily="18" charset="0"/>
                  <a:cs typeface="Mothanna" panose="02000503000000000000" pitchFamily="2" charset="-78"/>
                </a:rPr>
                <a:t>مشروع ,,,,,,, </a:t>
              </a:r>
              <a:r>
                <a:rPr lang="ar-MA" sz="1108" dirty="0">
                  <a:solidFill>
                    <a:schemeClr val="bg1"/>
                  </a:solidFill>
                  <a:latin typeface="Mothanna" panose="02000503000000000000" pitchFamily="2" charset="-78"/>
                  <a:ea typeface="Times New Roman" panose="02020603050405020304" pitchFamily="18" charset="0"/>
                  <a:cs typeface="Mothanna" panose="02000503000000000000" pitchFamily="2" charset="-78"/>
                </a:rPr>
                <a:t>:</a:t>
              </a:r>
              <a:r>
                <a:rPr lang="ar-DZ" sz="1108" dirty="0">
                  <a:solidFill>
                    <a:schemeClr val="bg1"/>
                  </a:solidFill>
                  <a:latin typeface="Mothanna" panose="02000503000000000000" pitchFamily="2" charset="-78"/>
                  <a:ea typeface="Times New Roman" panose="02020603050405020304" pitchFamily="18" charset="0"/>
                  <a:cs typeface="Mothanna" panose="02000503000000000000" pitchFamily="2" charset="-78"/>
                </a:rPr>
                <a:t> ,,,,,,,,,,,,,,,,,,, ,,,,,,,, ,,,,,,,, ,,,,,,,, ,,,,,,,, ,,,,,,,, ,,,,,,,, ,,,,,,,, ,,,,,,,,</a:t>
              </a:r>
              <a:endParaRPr lang="ar-MA" sz="1108" dirty="0">
                <a:solidFill>
                  <a:schemeClr val="bg1"/>
                </a:solidFill>
                <a:latin typeface="Mothanna" panose="02000503000000000000" pitchFamily="2" charset="-78"/>
                <a:ea typeface="Times New Roman" panose="02020603050405020304" pitchFamily="18" charset="0"/>
                <a:cs typeface="Mothanna" panose="02000503000000000000" pitchFamily="2" charset="-78"/>
              </a:endParaRPr>
            </a:p>
          </p:txBody>
        </p:sp>
      </p:grpSp>
      <p:sp>
        <p:nvSpPr>
          <p:cNvPr id="145" name="Rectangle 144">
            <a:extLst>
              <a:ext uri="{FF2B5EF4-FFF2-40B4-BE49-F238E27FC236}">
                <a16:creationId xmlns:a16="http://schemas.microsoft.com/office/drawing/2014/main" id="{B06C5BE6-B129-4AA6-86F2-C156CAEADDCD}"/>
              </a:ext>
            </a:extLst>
          </p:cNvPr>
          <p:cNvSpPr/>
          <p:nvPr/>
        </p:nvSpPr>
        <p:spPr>
          <a:xfrm>
            <a:off x="5240839" y="9245298"/>
            <a:ext cx="2149965"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8686" algn="r">
              <a:lnSpc>
                <a:spcPct val="107000"/>
              </a:lnSpc>
              <a:spcAft>
                <a:spcPts val="738"/>
              </a:spcAft>
            </a:pPr>
            <a:r>
              <a:rPr lang="ar-MA" sz="1511" b="1"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الإهتمامـات والهوايـات</a:t>
            </a:r>
            <a:endParaRPr lang="fr-FR" sz="1511" b="1"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graphicFrame>
        <p:nvGraphicFramePr>
          <p:cNvPr id="146" name="Table 145">
            <a:extLst>
              <a:ext uri="{FF2B5EF4-FFF2-40B4-BE49-F238E27FC236}">
                <a16:creationId xmlns:a16="http://schemas.microsoft.com/office/drawing/2014/main" id="{7FFCB929-EA27-4719-8FB8-6D410A3C965B}"/>
              </a:ext>
            </a:extLst>
          </p:cNvPr>
          <p:cNvGraphicFramePr>
            <a:graphicFrameLocks noGrp="1"/>
          </p:cNvGraphicFramePr>
          <p:nvPr/>
        </p:nvGraphicFramePr>
        <p:xfrm>
          <a:off x="5483888" y="9652783"/>
          <a:ext cx="1734596" cy="898935"/>
        </p:xfrm>
        <a:graphic>
          <a:graphicData uri="http://schemas.openxmlformats.org/drawingml/2006/table">
            <a:tbl>
              <a:tblPr firstRow="1" bandRow="1">
                <a:tableStyleId>{5C22544A-7EE6-4342-B048-85BDC9FD1C3A}</a:tableStyleId>
              </a:tblPr>
              <a:tblGrid>
                <a:gridCol w="1734596">
                  <a:extLst>
                    <a:ext uri="{9D8B030D-6E8A-4147-A177-3AD203B41FA5}">
                      <a16:colId xmlns:a16="http://schemas.microsoft.com/office/drawing/2014/main" val="1372251140"/>
                    </a:ext>
                  </a:extLst>
                </a:gridCol>
              </a:tblGrid>
              <a:tr h="898935">
                <a:tc>
                  <a:txBody>
                    <a:bodyPr/>
                    <a:lstStyle/>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الق</a:t>
                      </a:r>
                      <a:r>
                        <a:rPr lang="ar-DZ" sz="1000" b="1" kern="1200" dirty="0">
                          <a:solidFill>
                            <a:schemeClr val="bg1"/>
                          </a:solidFill>
                          <a:latin typeface="Mothanna" panose="02000503000000000000" pitchFamily="2" charset="-78"/>
                          <a:ea typeface="+mn-ea"/>
                          <a:cs typeface="Mothanna" panose="02000503000000000000" pitchFamily="2" charset="-78"/>
                        </a:rPr>
                        <a:t>ـ</a:t>
                      </a:r>
                      <a:r>
                        <a:rPr lang="ar-MA" sz="1000" b="1" kern="1200" dirty="0">
                          <a:solidFill>
                            <a:schemeClr val="bg1"/>
                          </a:solidFill>
                          <a:latin typeface="Mothanna" panose="02000503000000000000" pitchFamily="2" charset="-78"/>
                          <a:ea typeface="+mn-ea"/>
                          <a:cs typeface="Mothanna" panose="02000503000000000000" pitchFamily="2" charset="-78"/>
                        </a:rPr>
                        <a:t>راءة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الرياضـة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السفــر</a:t>
                      </a:r>
                      <a:endParaRPr lang="ar-DZ" sz="1000" b="1" kern="1200" dirty="0">
                        <a:solidFill>
                          <a:schemeClr val="bg1"/>
                        </a:solidFill>
                        <a:latin typeface="Mothanna" panose="02000503000000000000" pitchFamily="2" charset="-78"/>
                        <a:ea typeface="+mn-ea"/>
                        <a:cs typeface="Mothanna" panose="02000503000000000000" pitchFamily="2" charset="-78"/>
                      </a:endParaRP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DZ" sz="1000" b="1" kern="1200" dirty="0">
                          <a:solidFill>
                            <a:schemeClr val="bg1"/>
                          </a:solidFill>
                          <a:latin typeface="Mothanna" panose="02000503000000000000" pitchFamily="2" charset="-78"/>
                          <a:ea typeface="+mn-ea"/>
                          <a:cs typeface="Mothanna" panose="02000503000000000000" pitchFamily="2" charset="-78"/>
                        </a:rPr>
                        <a:t>القراءة</a:t>
                      </a:r>
                      <a:endParaRPr lang="ar-MA" sz="1000" b="1" kern="1200" dirty="0">
                        <a:solidFill>
                          <a:schemeClr val="bg1"/>
                        </a:solidFill>
                        <a:latin typeface="Mothanna" panose="02000503000000000000" pitchFamily="2" charset="-78"/>
                        <a:ea typeface="+mn-ea"/>
                        <a:cs typeface="Mothanna" panose="02000503000000000000" pitchFamily="2" charset="-78"/>
                      </a:endParaRP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spTree>
    <p:extLst>
      <p:ext uri="{BB962C8B-B14F-4D97-AF65-F5344CB8AC3E}">
        <p14:creationId xmlns:p14="http://schemas.microsoft.com/office/powerpoint/2010/main" val="3477830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407B7A62-256B-4F62-80DA-EE679B381C6F}"/>
              </a:ext>
            </a:extLst>
          </p:cNvPr>
          <p:cNvSpPr/>
          <p:nvPr/>
        </p:nvSpPr>
        <p:spPr>
          <a:xfrm>
            <a:off x="656251" y="257690"/>
            <a:ext cx="4464741" cy="1065152"/>
          </a:xfrm>
          <a:prstGeom prst="rect">
            <a:avLst/>
          </a:prstGeom>
          <a:solidFill>
            <a:srgbClr val="779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04" name="Rectangle 103">
            <a:extLst>
              <a:ext uri="{FF2B5EF4-FFF2-40B4-BE49-F238E27FC236}">
                <a16:creationId xmlns:a16="http://schemas.microsoft.com/office/drawing/2014/main" id="{E3BFCD59-C508-4522-84CB-DF189EB62B05}"/>
              </a:ext>
            </a:extLst>
          </p:cNvPr>
          <p:cNvSpPr/>
          <p:nvPr/>
        </p:nvSpPr>
        <p:spPr>
          <a:xfrm flipH="1">
            <a:off x="4913709" y="0"/>
            <a:ext cx="2576772" cy="10688638"/>
          </a:xfrm>
          <a:prstGeom prst="rect">
            <a:avLst/>
          </a:prstGeom>
          <a:solidFill>
            <a:srgbClr val="4346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05" name="Rectangle 1">
            <a:extLst>
              <a:ext uri="{FF2B5EF4-FFF2-40B4-BE49-F238E27FC236}">
                <a16:creationId xmlns:a16="http://schemas.microsoft.com/office/drawing/2014/main" id="{1CE556A1-D9EC-4BB3-A36B-7B0D14E935FC}"/>
              </a:ext>
            </a:extLst>
          </p:cNvPr>
          <p:cNvSpPr/>
          <p:nvPr/>
        </p:nvSpPr>
        <p:spPr>
          <a:xfrm flipH="1">
            <a:off x="4914158" y="3983458"/>
            <a:ext cx="2583035" cy="6705179"/>
          </a:xfrm>
          <a:custGeom>
            <a:avLst/>
            <a:gdLst>
              <a:gd name="connsiteX0" fmla="*/ 0 w 2220686"/>
              <a:gd name="connsiteY0" fmla="*/ 0 h 6041912"/>
              <a:gd name="connsiteX1" fmla="*/ 2220686 w 2220686"/>
              <a:gd name="connsiteY1" fmla="*/ 0 h 6041912"/>
              <a:gd name="connsiteX2" fmla="*/ 2220686 w 2220686"/>
              <a:gd name="connsiteY2" fmla="*/ 6041912 h 6041912"/>
              <a:gd name="connsiteX3" fmla="*/ 0 w 2220686"/>
              <a:gd name="connsiteY3" fmla="*/ 6041912 h 6041912"/>
              <a:gd name="connsiteX4" fmla="*/ 0 w 2220686"/>
              <a:gd name="connsiteY4" fmla="*/ 0 h 6041912"/>
              <a:gd name="connsiteX0" fmla="*/ 0 w 2220686"/>
              <a:gd name="connsiteY0" fmla="*/ 864973 h 6906885"/>
              <a:gd name="connsiteX1" fmla="*/ 2208329 w 2220686"/>
              <a:gd name="connsiteY1" fmla="*/ 0 h 6906885"/>
              <a:gd name="connsiteX2" fmla="*/ 2220686 w 2220686"/>
              <a:gd name="connsiteY2" fmla="*/ 6906885 h 6906885"/>
              <a:gd name="connsiteX3" fmla="*/ 0 w 2220686"/>
              <a:gd name="connsiteY3" fmla="*/ 6906885 h 6906885"/>
              <a:gd name="connsiteX4" fmla="*/ 0 w 2220686"/>
              <a:gd name="connsiteY4" fmla="*/ 864973 h 6906885"/>
              <a:gd name="connsiteX0" fmla="*/ 0 w 2220686"/>
              <a:gd name="connsiteY0" fmla="*/ 864973 h 6906885"/>
              <a:gd name="connsiteX1" fmla="*/ 2216327 w 2220686"/>
              <a:gd name="connsiteY1" fmla="*/ 0 h 6906885"/>
              <a:gd name="connsiteX2" fmla="*/ 2220686 w 2220686"/>
              <a:gd name="connsiteY2" fmla="*/ 6906885 h 6906885"/>
              <a:gd name="connsiteX3" fmla="*/ 0 w 2220686"/>
              <a:gd name="connsiteY3" fmla="*/ 6906885 h 6906885"/>
              <a:gd name="connsiteX4" fmla="*/ 0 w 2220686"/>
              <a:gd name="connsiteY4" fmla="*/ 864973 h 6906885"/>
              <a:gd name="connsiteX0" fmla="*/ 0 w 2220686"/>
              <a:gd name="connsiteY0" fmla="*/ 867639 h 6909551"/>
              <a:gd name="connsiteX1" fmla="*/ 2218993 w 2220686"/>
              <a:gd name="connsiteY1" fmla="*/ 0 h 6909551"/>
              <a:gd name="connsiteX2" fmla="*/ 2220686 w 2220686"/>
              <a:gd name="connsiteY2" fmla="*/ 6909551 h 6909551"/>
              <a:gd name="connsiteX3" fmla="*/ 0 w 2220686"/>
              <a:gd name="connsiteY3" fmla="*/ 6909551 h 6909551"/>
              <a:gd name="connsiteX4" fmla="*/ 0 w 2220686"/>
              <a:gd name="connsiteY4" fmla="*/ 867639 h 6909551"/>
              <a:gd name="connsiteX0" fmla="*/ 0 w 2222052"/>
              <a:gd name="connsiteY0" fmla="*/ 634243 h 6676155"/>
              <a:gd name="connsiteX1" fmla="*/ 2221966 w 2222052"/>
              <a:gd name="connsiteY1" fmla="*/ 0 h 6676155"/>
              <a:gd name="connsiteX2" fmla="*/ 2220686 w 2222052"/>
              <a:gd name="connsiteY2" fmla="*/ 6676155 h 6676155"/>
              <a:gd name="connsiteX3" fmla="*/ 0 w 2222052"/>
              <a:gd name="connsiteY3" fmla="*/ 6676155 h 6676155"/>
              <a:gd name="connsiteX4" fmla="*/ 0 w 2222052"/>
              <a:gd name="connsiteY4" fmla="*/ 634243 h 6676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52" h="6676155">
                <a:moveTo>
                  <a:pt x="0" y="634243"/>
                </a:moveTo>
                <a:lnTo>
                  <a:pt x="2221966" y="0"/>
                </a:lnTo>
                <a:cubicBezTo>
                  <a:pt x="2222530" y="2303184"/>
                  <a:pt x="2220122" y="4372971"/>
                  <a:pt x="2220686" y="6676155"/>
                </a:cubicBezTo>
                <a:lnTo>
                  <a:pt x="0" y="6676155"/>
                </a:lnTo>
                <a:lnTo>
                  <a:pt x="0" y="634243"/>
                </a:lnTo>
                <a:close/>
              </a:path>
            </a:pathLst>
          </a:custGeom>
          <a:solidFill>
            <a:srgbClr val="779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28" name="Rectangle 27">
            <a:extLst>
              <a:ext uri="{FF2B5EF4-FFF2-40B4-BE49-F238E27FC236}">
                <a16:creationId xmlns:a16="http://schemas.microsoft.com/office/drawing/2014/main" id="{46BA2BA3-3A20-48E2-AE94-D9D62FF72A37}"/>
              </a:ext>
            </a:extLst>
          </p:cNvPr>
          <p:cNvSpPr/>
          <p:nvPr/>
        </p:nvSpPr>
        <p:spPr>
          <a:xfrm>
            <a:off x="1574342" y="1468320"/>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ar-MA" sz="1511" b="1" dirty="0">
                <a:solidFill>
                  <a:srgbClr val="779E3D"/>
                </a:solidFill>
                <a:latin typeface="Mothanna" panose="02000503000000000000" pitchFamily="2" charset="-78"/>
                <a:ea typeface="Calibri" panose="020F0502020204030204" pitchFamily="34" charset="0"/>
                <a:cs typeface="Mothanna" panose="02000503000000000000" pitchFamily="2" charset="-78"/>
              </a:rPr>
              <a:t>المؤهلات التعليمية</a:t>
            </a:r>
            <a:endParaRPr lang="fr-FR" sz="1942" b="1" dirty="0">
              <a:solidFill>
                <a:srgbClr val="779E3D"/>
              </a:solidFill>
              <a:latin typeface="Mothanna" panose="02000503000000000000" pitchFamily="2" charset="-78"/>
              <a:ea typeface="Calibri" panose="020F0502020204030204" pitchFamily="34" charset="0"/>
              <a:cs typeface="Mothanna" panose="02000503000000000000" pitchFamily="2" charset="-78"/>
            </a:endParaRPr>
          </a:p>
        </p:txBody>
      </p:sp>
      <p:sp>
        <p:nvSpPr>
          <p:cNvPr id="122" name="Rectangle 121">
            <a:extLst>
              <a:ext uri="{FF2B5EF4-FFF2-40B4-BE49-F238E27FC236}">
                <a16:creationId xmlns:a16="http://schemas.microsoft.com/office/drawing/2014/main" id="{D05CE0DC-1740-4CB7-A7C6-B0E73659B557}"/>
              </a:ext>
            </a:extLst>
          </p:cNvPr>
          <p:cNvSpPr/>
          <p:nvPr/>
        </p:nvSpPr>
        <p:spPr>
          <a:xfrm>
            <a:off x="5164838" y="9415049"/>
            <a:ext cx="2149965"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8686" algn="r">
              <a:lnSpc>
                <a:spcPct val="107000"/>
              </a:lnSpc>
              <a:spcAft>
                <a:spcPts val="738"/>
              </a:spcAft>
            </a:pPr>
            <a:r>
              <a:rPr lang="ar-MA" sz="1511" b="1"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الإهتمامـات والهوايـات</a:t>
            </a:r>
            <a:endParaRPr lang="fr-FR" sz="1511" b="1"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307" r="-13304"/>
          <a:stretch/>
        </p:blipFill>
        <p:spPr>
          <a:xfrm>
            <a:off x="5164838" y="163882"/>
            <a:ext cx="1998932" cy="1998932"/>
          </a:xfrm>
          <a:prstGeom prst="ellipse">
            <a:avLst/>
          </a:prstGeom>
          <a:solidFill>
            <a:schemeClr val="bg1"/>
          </a:solidFill>
          <a:ln w="31750" cmpd="sng">
            <a:solidFill>
              <a:srgbClr val="779E3D"/>
            </a:solidFill>
            <a:prstDash val="solid"/>
          </a:ln>
        </p:spPr>
      </p:pic>
      <p:sp>
        <p:nvSpPr>
          <p:cNvPr id="54" name="Rectangle 53">
            <a:extLst>
              <a:ext uri="{FF2B5EF4-FFF2-40B4-BE49-F238E27FC236}">
                <a16:creationId xmlns:a16="http://schemas.microsoft.com/office/drawing/2014/main" id="{40600902-D107-4E20-BD3A-25E8A5DEA347}"/>
              </a:ext>
            </a:extLst>
          </p:cNvPr>
          <p:cNvSpPr/>
          <p:nvPr/>
        </p:nvSpPr>
        <p:spPr>
          <a:xfrm>
            <a:off x="5423163" y="7673504"/>
            <a:ext cx="1891640" cy="3066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r" rtl="1">
              <a:lnSpc>
                <a:spcPct val="107000"/>
              </a:lnSpc>
              <a:spcAft>
                <a:spcPts val="738"/>
              </a:spcAft>
              <a:buSzPct val="150000"/>
            </a:pPr>
            <a:r>
              <a:rPr lang="ar-DZ" sz="1511" b="1"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الإنجـازات</a:t>
            </a:r>
            <a:endParaRPr lang="ar-MA" sz="1511" b="1"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sp>
        <p:nvSpPr>
          <p:cNvPr id="47" name="Rectangle 46">
            <a:extLst>
              <a:ext uri="{FF2B5EF4-FFF2-40B4-BE49-F238E27FC236}">
                <a16:creationId xmlns:a16="http://schemas.microsoft.com/office/drawing/2014/main" id="{BE636B6A-2301-4300-8F79-899330FD796D}"/>
              </a:ext>
            </a:extLst>
          </p:cNvPr>
          <p:cNvSpPr/>
          <p:nvPr/>
        </p:nvSpPr>
        <p:spPr>
          <a:xfrm>
            <a:off x="902697" y="954895"/>
            <a:ext cx="3673714" cy="275702"/>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gn="ctr" rtl="1">
              <a:lnSpc>
                <a:spcPct val="107000"/>
              </a:lnSpc>
              <a:spcAft>
                <a:spcPts val="738"/>
              </a:spcAft>
            </a:pPr>
            <a:r>
              <a:rPr lang="ar-MA" sz="1187" b="1"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مصـمم</a:t>
            </a:r>
            <a:r>
              <a:rPr lang="ar-DZ" sz="1187" b="1"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ة</a:t>
            </a:r>
            <a:r>
              <a:rPr lang="ar-MA" sz="1187" b="1"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 جرافيـــك</a:t>
            </a:r>
            <a:endParaRPr lang="fr-FR" sz="1187"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endParaRPr>
          </a:p>
        </p:txBody>
      </p:sp>
      <p:sp>
        <p:nvSpPr>
          <p:cNvPr id="56" name="Text Box 5">
            <a:extLst>
              <a:ext uri="{FF2B5EF4-FFF2-40B4-BE49-F238E27FC236}">
                <a16:creationId xmlns:a16="http://schemas.microsoft.com/office/drawing/2014/main" id="{63FC28B8-52E7-4A21-97A6-8E9008431DC2}"/>
              </a:ext>
            </a:extLst>
          </p:cNvPr>
          <p:cNvSpPr txBox="1">
            <a:spLocks noChangeArrowheads="1"/>
          </p:cNvSpPr>
          <p:nvPr/>
        </p:nvSpPr>
        <p:spPr bwMode="auto">
          <a:xfrm>
            <a:off x="5106727" y="4713840"/>
            <a:ext cx="2247073" cy="2356798"/>
          </a:xfrm>
          <a:prstGeom prst="snip1Rect">
            <a:avLst>
              <a:gd name="adj" fmla="val 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89469" tIns="44735" rIns="89469" bIns="44735" numCol="1" anchor="t" anchorCtr="0" compatLnSpc="1">
            <a:prstTxWarp prst="textNoShape">
              <a:avLst/>
            </a:prstTxWarp>
            <a:spAutoFit/>
          </a:bodyPr>
          <a:lstStyle/>
          <a:p>
            <a:pPr algn="just" rtl="1"/>
            <a:r>
              <a:rPr lang="ar-MA" sz="1133"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مهتم</a:t>
            </a:r>
            <a:r>
              <a:rPr lang="ar-DZ" sz="1133"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ة</a:t>
            </a:r>
            <a:r>
              <a:rPr lang="ar-MA" sz="1133"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مهتم بمجال الجرافيك وتصميم واجهات </a:t>
            </a:r>
            <a:r>
              <a:rPr lang="fr-FR" sz="1133"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 </a:t>
            </a:r>
            <a:r>
              <a:rPr lang="ar-MA" sz="1133"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مهتم بمجال الجرافيك وتصميم واجهات ليكون موقع لمساعدة كل من لم يمكن بإنشاء سيرة ذاتية بمفرده. مهتم بمجال الجرافيك وتصميم واجهات </a:t>
            </a:r>
            <a:endParaRPr lang="fr-FR" sz="1133"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sp>
        <p:nvSpPr>
          <p:cNvPr id="99" name="Rectangle 98">
            <a:extLst>
              <a:ext uri="{FF2B5EF4-FFF2-40B4-BE49-F238E27FC236}">
                <a16:creationId xmlns:a16="http://schemas.microsoft.com/office/drawing/2014/main" id="{FF11FF5B-A634-4389-A885-4DA9EC74AE3F}"/>
              </a:ext>
            </a:extLst>
          </p:cNvPr>
          <p:cNvSpPr/>
          <p:nvPr/>
        </p:nvSpPr>
        <p:spPr>
          <a:xfrm>
            <a:off x="872285" y="466570"/>
            <a:ext cx="3751971" cy="478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rtl="1">
              <a:lnSpc>
                <a:spcPct val="80000"/>
              </a:lnSpc>
            </a:pPr>
            <a:r>
              <a:rPr lang="ar-DZ" sz="3884"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ليلى عثمان باحلى</a:t>
            </a:r>
            <a:endParaRPr lang="fr-FR" sz="3884"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endParaRPr>
          </a:p>
        </p:txBody>
      </p:sp>
      <p:grpSp>
        <p:nvGrpSpPr>
          <p:cNvPr id="8" name="Group 7">
            <a:extLst>
              <a:ext uri="{FF2B5EF4-FFF2-40B4-BE49-F238E27FC236}">
                <a16:creationId xmlns:a16="http://schemas.microsoft.com/office/drawing/2014/main" id="{BE319E41-6CC1-4F32-B0C4-1B3FCB5BEEA5}"/>
              </a:ext>
            </a:extLst>
          </p:cNvPr>
          <p:cNvGrpSpPr/>
          <p:nvPr/>
        </p:nvGrpSpPr>
        <p:grpSpPr>
          <a:xfrm>
            <a:off x="5106726" y="8077313"/>
            <a:ext cx="2183171" cy="969945"/>
            <a:chOff x="4657261" y="7485878"/>
            <a:chExt cx="2023316" cy="898924"/>
          </a:xfrm>
        </p:grpSpPr>
        <p:sp>
          <p:nvSpPr>
            <p:cNvPr id="100" name="Subtitle 2">
              <a:extLst>
                <a:ext uri="{FF2B5EF4-FFF2-40B4-BE49-F238E27FC236}">
                  <a16:creationId xmlns:a16="http://schemas.microsoft.com/office/drawing/2014/main" id="{7BE196BC-D1D4-462E-9AAD-BC3A239AD516}"/>
                </a:ext>
              </a:extLst>
            </p:cNvPr>
            <p:cNvSpPr/>
            <p:nvPr/>
          </p:nvSpPr>
          <p:spPr>
            <a:xfrm>
              <a:off x="4670482" y="7485878"/>
              <a:ext cx="2010095" cy="381820"/>
            </a:xfrm>
            <a:prstGeom prst="rect">
              <a:avLst/>
            </a:prstGeom>
            <a:noFill/>
            <a:ln cap="flat">
              <a:noFill/>
              <a:prstDash val="solid"/>
            </a:ln>
          </p:spPr>
          <p:txBody>
            <a:bodyPr vert="horz" wrap="square" lIns="84406" tIns="42203" rIns="84406" bIns="42203" anchor="t" anchorCtr="0" compatLnSpc="0">
              <a:spAutoFit/>
            </a:bodyPr>
            <a:lstStyle/>
            <a:p>
              <a:pPr algn="r" rtl="1"/>
              <a:r>
                <a:rPr lang="ar-DZ" sz="1108" b="1" dirty="0">
                  <a:solidFill>
                    <a:schemeClr val="bg1"/>
                  </a:solidFill>
                  <a:latin typeface="Mothanna" panose="02000503000000000000" pitchFamily="2" charset="-78"/>
                  <a:ea typeface="Times New Roman" panose="02020603050405020304" pitchFamily="18" charset="0"/>
                  <a:cs typeface="Mothanna" panose="02000503000000000000" pitchFamily="2" charset="-78"/>
                </a:rPr>
                <a:t>25-11-2018</a:t>
              </a:r>
              <a:endParaRPr lang="fr-FR" sz="1108" b="1" dirty="0">
                <a:solidFill>
                  <a:schemeClr val="bg1"/>
                </a:solidFill>
                <a:latin typeface="Mothanna" panose="02000503000000000000" pitchFamily="2" charset="-78"/>
                <a:ea typeface="Tahoma" panose="020B0604030504040204" pitchFamily="34" charset="0"/>
                <a:cs typeface="Mothanna" panose="02000503000000000000" pitchFamily="2" charset="-78"/>
              </a:endParaRPr>
            </a:p>
            <a:p>
              <a:pPr marL="79132" indent="-79132" algn="r" rtl="1"/>
              <a:r>
                <a:rPr lang="ar-DZ" sz="1108" dirty="0">
                  <a:solidFill>
                    <a:schemeClr val="bg1"/>
                  </a:solidFill>
                  <a:latin typeface="Mothanna" panose="02000503000000000000" pitchFamily="2" charset="-78"/>
                  <a:ea typeface="Times New Roman" panose="02020603050405020304" pitchFamily="18" charset="0"/>
                  <a:cs typeface="Mothanna" panose="02000503000000000000" pitchFamily="2" charset="-78"/>
                </a:rPr>
                <a:t>مشروع ,,,,,,, </a:t>
              </a:r>
              <a:r>
                <a:rPr lang="ar-MA" sz="1108" dirty="0">
                  <a:solidFill>
                    <a:schemeClr val="bg1"/>
                  </a:solidFill>
                  <a:latin typeface="Mothanna" panose="02000503000000000000" pitchFamily="2" charset="-78"/>
                  <a:ea typeface="Times New Roman" panose="02020603050405020304" pitchFamily="18" charset="0"/>
                  <a:cs typeface="Mothanna" panose="02000503000000000000" pitchFamily="2" charset="-78"/>
                </a:rPr>
                <a:t>:</a:t>
              </a:r>
              <a:r>
                <a:rPr lang="ar-DZ" sz="1108" dirty="0">
                  <a:solidFill>
                    <a:schemeClr val="bg1"/>
                  </a:solidFill>
                  <a:latin typeface="Mothanna" panose="02000503000000000000" pitchFamily="2" charset="-78"/>
                  <a:ea typeface="Times New Roman" panose="02020603050405020304" pitchFamily="18" charset="0"/>
                  <a:cs typeface="Mothanna" panose="02000503000000000000" pitchFamily="2" charset="-78"/>
                </a:rPr>
                <a:t> ,,,,,,,,,,,,,,,,,,,,,,,,,,,,,,,</a:t>
              </a:r>
              <a:endParaRPr lang="ar-MA" sz="1108" dirty="0">
                <a:solidFill>
                  <a:schemeClr val="bg1"/>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101" name="Subtitle 2">
              <a:extLst>
                <a:ext uri="{FF2B5EF4-FFF2-40B4-BE49-F238E27FC236}">
                  <a16:creationId xmlns:a16="http://schemas.microsoft.com/office/drawing/2014/main" id="{3F20C669-5D7D-43F4-9E0F-80128F365F93}"/>
                </a:ext>
              </a:extLst>
            </p:cNvPr>
            <p:cNvSpPr/>
            <p:nvPr/>
          </p:nvSpPr>
          <p:spPr>
            <a:xfrm>
              <a:off x="4657261" y="8002982"/>
              <a:ext cx="2010095" cy="381820"/>
            </a:xfrm>
            <a:prstGeom prst="rect">
              <a:avLst/>
            </a:prstGeom>
            <a:noFill/>
            <a:ln cap="flat">
              <a:noFill/>
              <a:prstDash val="solid"/>
            </a:ln>
          </p:spPr>
          <p:txBody>
            <a:bodyPr vert="horz" wrap="square" lIns="84406" tIns="42203" rIns="84406" bIns="42203" anchor="t" anchorCtr="0" compatLnSpc="0">
              <a:spAutoFit/>
            </a:bodyPr>
            <a:lstStyle/>
            <a:p>
              <a:pPr algn="r" rtl="1"/>
              <a:r>
                <a:rPr lang="ar-DZ" sz="1108" b="1" dirty="0">
                  <a:solidFill>
                    <a:schemeClr val="bg1"/>
                  </a:solidFill>
                  <a:latin typeface="Mothanna" panose="02000503000000000000" pitchFamily="2" charset="-78"/>
                  <a:ea typeface="Times New Roman" panose="02020603050405020304" pitchFamily="18" charset="0"/>
                  <a:cs typeface="Mothanna" panose="02000503000000000000" pitchFamily="2" charset="-78"/>
                </a:rPr>
                <a:t>25-11-2018</a:t>
              </a:r>
              <a:endParaRPr lang="fr-FR" sz="1108" b="1" dirty="0">
                <a:solidFill>
                  <a:schemeClr val="bg1"/>
                </a:solidFill>
                <a:latin typeface="Mothanna" panose="02000503000000000000" pitchFamily="2" charset="-78"/>
                <a:ea typeface="Tahoma" panose="020B0604030504040204" pitchFamily="34" charset="0"/>
                <a:cs typeface="Mothanna" panose="02000503000000000000" pitchFamily="2" charset="-78"/>
              </a:endParaRPr>
            </a:p>
            <a:p>
              <a:pPr marL="79132" indent="-79132" algn="r" rtl="1"/>
              <a:r>
                <a:rPr lang="ar-DZ" sz="1108" dirty="0">
                  <a:solidFill>
                    <a:schemeClr val="bg1"/>
                  </a:solidFill>
                  <a:latin typeface="Mothanna" panose="02000503000000000000" pitchFamily="2" charset="-78"/>
                  <a:ea typeface="Times New Roman" panose="02020603050405020304" pitchFamily="18" charset="0"/>
                  <a:cs typeface="Mothanna" panose="02000503000000000000" pitchFamily="2" charset="-78"/>
                </a:rPr>
                <a:t>مشروع ,,,,,,, </a:t>
              </a:r>
              <a:r>
                <a:rPr lang="ar-MA" sz="1108" dirty="0">
                  <a:solidFill>
                    <a:schemeClr val="bg1"/>
                  </a:solidFill>
                  <a:latin typeface="Mothanna" panose="02000503000000000000" pitchFamily="2" charset="-78"/>
                  <a:ea typeface="Times New Roman" panose="02020603050405020304" pitchFamily="18" charset="0"/>
                  <a:cs typeface="Mothanna" panose="02000503000000000000" pitchFamily="2" charset="-78"/>
                </a:rPr>
                <a:t>:</a:t>
              </a:r>
              <a:r>
                <a:rPr lang="ar-DZ" sz="1108" dirty="0">
                  <a:solidFill>
                    <a:schemeClr val="bg1"/>
                  </a:solidFill>
                  <a:latin typeface="Mothanna" panose="02000503000000000000" pitchFamily="2" charset="-78"/>
                  <a:ea typeface="Times New Roman" panose="02020603050405020304" pitchFamily="18" charset="0"/>
                  <a:cs typeface="Mothanna" panose="02000503000000000000" pitchFamily="2" charset="-78"/>
                </a:rPr>
                <a:t>,,,,,,,,,,,,,,,,,,,,,,,,,,,,,,,</a:t>
              </a:r>
              <a:endParaRPr lang="ar-MA" sz="1108" dirty="0">
                <a:solidFill>
                  <a:schemeClr val="bg1"/>
                </a:solidFill>
                <a:latin typeface="Mothanna" panose="02000503000000000000" pitchFamily="2" charset="-78"/>
                <a:ea typeface="Times New Roman" panose="02020603050405020304" pitchFamily="18" charset="0"/>
                <a:cs typeface="Mothanna" panose="02000503000000000000" pitchFamily="2" charset="-78"/>
              </a:endParaRPr>
            </a:p>
          </p:txBody>
        </p:sp>
      </p:grpSp>
      <p:graphicFrame>
        <p:nvGraphicFramePr>
          <p:cNvPr id="102" name="Table 101">
            <a:extLst>
              <a:ext uri="{FF2B5EF4-FFF2-40B4-BE49-F238E27FC236}">
                <a16:creationId xmlns:a16="http://schemas.microsoft.com/office/drawing/2014/main" id="{69827543-6D9E-4807-A1B7-76B630F10630}"/>
              </a:ext>
            </a:extLst>
          </p:cNvPr>
          <p:cNvGraphicFramePr>
            <a:graphicFrameLocks noGrp="1"/>
          </p:cNvGraphicFramePr>
          <p:nvPr/>
        </p:nvGraphicFramePr>
        <p:xfrm>
          <a:off x="5549555" y="9856554"/>
          <a:ext cx="1734596" cy="678585"/>
        </p:xfrm>
        <a:graphic>
          <a:graphicData uri="http://schemas.openxmlformats.org/drawingml/2006/table">
            <a:tbl>
              <a:tblPr firstRow="1" bandRow="1">
                <a:tableStyleId>{5C22544A-7EE6-4342-B048-85BDC9FD1C3A}</a:tableStyleId>
              </a:tblPr>
              <a:tblGrid>
                <a:gridCol w="1734596">
                  <a:extLst>
                    <a:ext uri="{9D8B030D-6E8A-4147-A177-3AD203B41FA5}">
                      <a16:colId xmlns:a16="http://schemas.microsoft.com/office/drawing/2014/main" val="1372251140"/>
                    </a:ext>
                  </a:extLst>
                </a:gridCol>
              </a:tblGrid>
              <a:tr h="678585">
                <a:tc>
                  <a:txBody>
                    <a:bodyPr/>
                    <a:lstStyle/>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الق</a:t>
                      </a:r>
                      <a:r>
                        <a:rPr lang="ar-DZ" sz="1000" b="1" kern="1200" dirty="0">
                          <a:solidFill>
                            <a:schemeClr val="bg1"/>
                          </a:solidFill>
                          <a:latin typeface="Mothanna" panose="02000503000000000000" pitchFamily="2" charset="-78"/>
                          <a:ea typeface="+mn-ea"/>
                          <a:cs typeface="Mothanna" panose="02000503000000000000" pitchFamily="2" charset="-78"/>
                        </a:rPr>
                        <a:t>ـ</a:t>
                      </a:r>
                      <a:r>
                        <a:rPr lang="ar-MA" sz="1000" b="1" kern="1200" dirty="0">
                          <a:solidFill>
                            <a:schemeClr val="bg1"/>
                          </a:solidFill>
                          <a:latin typeface="Mothanna" panose="02000503000000000000" pitchFamily="2" charset="-78"/>
                          <a:ea typeface="+mn-ea"/>
                          <a:cs typeface="Mothanna" panose="02000503000000000000" pitchFamily="2" charset="-78"/>
                        </a:rPr>
                        <a:t>راءة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الرياضـة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السفــر</a:t>
                      </a: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grpSp>
        <p:nvGrpSpPr>
          <p:cNvPr id="136" name="Group 135">
            <a:extLst>
              <a:ext uri="{FF2B5EF4-FFF2-40B4-BE49-F238E27FC236}">
                <a16:creationId xmlns:a16="http://schemas.microsoft.com/office/drawing/2014/main" id="{568307FC-64F5-4625-8EE0-BC004D735141}"/>
              </a:ext>
            </a:extLst>
          </p:cNvPr>
          <p:cNvGrpSpPr/>
          <p:nvPr/>
        </p:nvGrpSpPr>
        <p:grpSpPr>
          <a:xfrm>
            <a:off x="220956" y="1931141"/>
            <a:ext cx="4466365" cy="1735521"/>
            <a:chOff x="2642248" y="3231055"/>
            <a:chExt cx="4139331" cy="1608444"/>
          </a:xfrm>
        </p:grpSpPr>
        <p:grpSp>
          <p:nvGrpSpPr>
            <p:cNvPr id="137" name="Group 136">
              <a:extLst>
                <a:ext uri="{FF2B5EF4-FFF2-40B4-BE49-F238E27FC236}">
                  <a16:creationId xmlns:a16="http://schemas.microsoft.com/office/drawing/2014/main" id="{1F05DB1D-2D20-45FA-B87D-5A3721ED6DBD}"/>
                </a:ext>
              </a:extLst>
            </p:cNvPr>
            <p:cNvGrpSpPr/>
            <p:nvPr/>
          </p:nvGrpSpPr>
          <p:grpSpPr>
            <a:xfrm>
              <a:off x="2642248" y="3231055"/>
              <a:ext cx="4139331" cy="1608444"/>
              <a:chOff x="255803" y="1072648"/>
              <a:chExt cx="4139331" cy="1608444"/>
            </a:xfrm>
          </p:grpSpPr>
          <p:sp>
            <p:nvSpPr>
              <p:cNvPr id="140" name="Subtitle 2">
                <a:extLst>
                  <a:ext uri="{FF2B5EF4-FFF2-40B4-BE49-F238E27FC236}">
                    <a16:creationId xmlns:a16="http://schemas.microsoft.com/office/drawing/2014/main" id="{51F3FE73-61B3-4FA0-B667-C33E47877685}"/>
                  </a:ext>
                </a:extLst>
              </p:cNvPr>
              <p:cNvSpPr/>
              <p:nvPr/>
            </p:nvSpPr>
            <p:spPr>
              <a:xfrm>
                <a:off x="255803" y="1073555"/>
                <a:ext cx="3374883" cy="388595"/>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33" b="1" dirty="0">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rtl="1" fontAlgn="base">
                  <a:buFont typeface="Arial" panose="020B0604020202020204" pitchFamily="34" charset="0"/>
                  <a:buChar char="•"/>
                </a:pPr>
                <a:r>
                  <a:rPr lang="ar-DZ" sz="1133" dirty="0">
                    <a:latin typeface="Mothanna" panose="02000503000000000000" pitchFamily="2" charset="-78"/>
                    <a:cs typeface="Mothanna" panose="02000503000000000000" pitchFamily="2" charset="-78"/>
                  </a:rPr>
                  <a:t>الشعبة أو مجال التخصص</a:t>
                </a:r>
                <a:endParaRPr lang="fr-FR" sz="1133" dirty="0">
                  <a:latin typeface="Mothanna" panose="02000503000000000000" pitchFamily="2" charset="-78"/>
                  <a:cs typeface="Mothanna" panose="02000503000000000000" pitchFamily="2" charset="-78"/>
                </a:endParaRPr>
              </a:p>
            </p:txBody>
          </p:sp>
          <p:sp>
            <p:nvSpPr>
              <p:cNvPr id="141" name="Oval 140">
                <a:extLst>
                  <a:ext uri="{FF2B5EF4-FFF2-40B4-BE49-F238E27FC236}">
                    <a16:creationId xmlns:a16="http://schemas.microsoft.com/office/drawing/2014/main" id="{6036D42B-8DA5-44C3-9F62-8B2AAFD7DD84}"/>
                  </a:ext>
                </a:extLst>
              </p:cNvPr>
              <p:cNvSpPr/>
              <p:nvPr/>
            </p:nvSpPr>
            <p:spPr>
              <a:xfrm>
                <a:off x="3772335" y="1072648"/>
                <a:ext cx="617775" cy="50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863" b="1" i="1" dirty="0">
                    <a:solidFill>
                      <a:schemeClr val="tx1"/>
                    </a:solidFill>
                  </a:rPr>
                  <a:t>2014</a:t>
                </a:r>
              </a:p>
              <a:p>
                <a:pPr algn="ctr"/>
                <a:r>
                  <a:rPr lang="fr-MA" sz="863" b="1" i="1" dirty="0">
                    <a:solidFill>
                      <a:schemeClr val="tx1"/>
                    </a:solidFill>
                  </a:rPr>
                  <a:t>2015</a:t>
                </a:r>
              </a:p>
            </p:txBody>
          </p:sp>
          <p:sp>
            <p:nvSpPr>
              <p:cNvPr id="142" name="Oval 141">
                <a:extLst>
                  <a:ext uri="{FF2B5EF4-FFF2-40B4-BE49-F238E27FC236}">
                    <a16:creationId xmlns:a16="http://schemas.microsoft.com/office/drawing/2014/main" id="{D98A7675-5208-466B-AD40-B6D2DE90390C}"/>
                  </a:ext>
                </a:extLst>
              </p:cNvPr>
              <p:cNvSpPr/>
              <p:nvPr/>
            </p:nvSpPr>
            <p:spPr>
              <a:xfrm>
                <a:off x="3774847" y="1636593"/>
                <a:ext cx="617775" cy="50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863" b="1" i="1" dirty="0">
                    <a:solidFill>
                      <a:schemeClr val="tx1"/>
                    </a:solidFill>
                  </a:rPr>
                  <a:t>2014</a:t>
                </a:r>
              </a:p>
              <a:p>
                <a:pPr algn="ctr"/>
                <a:r>
                  <a:rPr lang="fr-MA" sz="863" b="1" i="1" dirty="0">
                    <a:solidFill>
                      <a:schemeClr val="tx1"/>
                    </a:solidFill>
                  </a:rPr>
                  <a:t>2015</a:t>
                </a:r>
              </a:p>
            </p:txBody>
          </p:sp>
          <p:sp>
            <p:nvSpPr>
              <p:cNvPr id="143" name="Oval 142">
                <a:extLst>
                  <a:ext uri="{FF2B5EF4-FFF2-40B4-BE49-F238E27FC236}">
                    <a16:creationId xmlns:a16="http://schemas.microsoft.com/office/drawing/2014/main" id="{DE328C65-216D-4047-AD31-96F05C9C7A4C}"/>
                  </a:ext>
                </a:extLst>
              </p:cNvPr>
              <p:cNvSpPr/>
              <p:nvPr/>
            </p:nvSpPr>
            <p:spPr>
              <a:xfrm>
                <a:off x="3777359" y="2177092"/>
                <a:ext cx="617775" cy="50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863" b="1" i="1" dirty="0">
                    <a:solidFill>
                      <a:schemeClr val="tx1"/>
                    </a:solidFill>
                  </a:rPr>
                  <a:t>2014</a:t>
                </a:r>
              </a:p>
              <a:p>
                <a:pPr algn="ctr"/>
                <a:r>
                  <a:rPr lang="fr-MA" sz="863" b="1" i="1" dirty="0">
                    <a:solidFill>
                      <a:schemeClr val="tx1"/>
                    </a:solidFill>
                  </a:rPr>
                  <a:t>2015</a:t>
                </a:r>
              </a:p>
            </p:txBody>
          </p:sp>
        </p:grpSp>
        <p:sp>
          <p:nvSpPr>
            <p:cNvPr id="138" name="Subtitle 2">
              <a:extLst>
                <a:ext uri="{FF2B5EF4-FFF2-40B4-BE49-F238E27FC236}">
                  <a16:creationId xmlns:a16="http://schemas.microsoft.com/office/drawing/2014/main" id="{9FC67552-255A-4D31-8087-F63D90ED0147}"/>
                </a:ext>
              </a:extLst>
            </p:cNvPr>
            <p:cNvSpPr/>
            <p:nvPr/>
          </p:nvSpPr>
          <p:spPr>
            <a:xfrm>
              <a:off x="2649064" y="3752994"/>
              <a:ext cx="3374884" cy="388595"/>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33" b="1" dirty="0">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rtl="1" fontAlgn="base">
                <a:buFont typeface="Arial" panose="020B0604020202020204" pitchFamily="34" charset="0"/>
                <a:buChar char="•"/>
              </a:pPr>
              <a:r>
                <a:rPr lang="ar-DZ" sz="1133" dirty="0">
                  <a:latin typeface="Mothanna" panose="02000503000000000000" pitchFamily="2" charset="-78"/>
                  <a:cs typeface="Mothanna" panose="02000503000000000000" pitchFamily="2" charset="-78"/>
                </a:rPr>
                <a:t>الشعبة أو مجال التخصص</a:t>
              </a:r>
              <a:endParaRPr lang="fr-FR" sz="1133" dirty="0">
                <a:latin typeface="Mothanna" panose="02000503000000000000" pitchFamily="2" charset="-78"/>
                <a:cs typeface="Mothanna" panose="02000503000000000000" pitchFamily="2" charset="-78"/>
              </a:endParaRPr>
            </a:p>
          </p:txBody>
        </p:sp>
        <p:sp>
          <p:nvSpPr>
            <p:cNvPr id="139" name="Subtitle 2">
              <a:extLst>
                <a:ext uri="{FF2B5EF4-FFF2-40B4-BE49-F238E27FC236}">
                  <a16:creationId xmlns:a16="http://schemas.microsoft.com/office/drawing/2014/main" id="{B32B9796-777A-4319-B593-ECBFFA38DA9B}"/>
                </a:ext>
              </a:extLst>
            </p:cNvPr>
            <p:cNvSpPr/>
            <p:nvPr/>
          </p:nvSpPr>
          <p:spPr>
            <a:xfrm>
              <a:off x="2655880" y="4274026"/>
              <a:ext cx="3374884" cy="388595"/>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33" b="1" dirty="0">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rtl="1" fontAlgn="base">
                <a:buFont typeface="Arial" panose="020B0604020202020204" pitchFamily="34" charset="0"/>
                <a:buChar char="•"/>
              </a:pPr>
              <a:r>
                <a:rPr lang="ar-DZ" sz="1133" dirty="0">
                  <a:latin typeface="Mothanna" panose="02000503000000000000" pitchFamily="2" charset="-78"/>
                  <a:cs typeface="Mothanna" panose="02000503000000000000" pitchFamily="2" charset="-78"/>
                </a:rPr>
                <a:t>الشعبة أو مجال التخصص</a:t>
              </a:r>
              <a:endParaRPr lang="fr-FR" sz="1133" dirty="0">
                <a:latin typeface="Mothanna" panose="02000503000000000000" pitchFamily="2" charset="-78"/>
                <a:cs typeface="Mothanna" panose="02000503000000000000" pitchFamily="2" charset="-78"/>
              </a:endParaRPr>
            </a:p>
          </p:txBody>
        </p:sp>
      </p:grpSp>
      <p:sp>
        <p:nvSpPr>
          <p:cNvPr id="144" name="Rectangle 143">
            <a:extLst>
              <a:ext uri="{FF2B5EF4-FFF2-40B4-BE49-F238E27FC236}">
                <a16:creationId xmlns:a16="http://schemas.microsoft.com/office/drawing/2014/main" id="{D7AB22AB-20F0-421E-936E-D9D138AEDEF6}"/>
              </a:ext>
            </a:extLst>
          </p:cNvPr>
          <p:cNvSpPr/>
          <p:nvPr/>
        </p:nvSpPr>
        <p:spPr>
          <a:xfrm>
            <a:off x="1514077" y="3982808"/>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rtl="1">
              <a:lnSpc>
                <a:spcPct val="107000"/>
              </a:lnSpc>
              <a:spcAft>
                <a:spcPts val="738"/>
              </a:spcAft>
              <a:buSzPct val="150000"/>
            </a:pPr>
            <a:r>
              <a:rPr lang="ar-MA" sz="1511" b="1" dirty="0">
                <a:solidFill>
                  <a:srgbClr val="779E3D"/>
                </a:solidFill>
                <a:latin typeface="Mothanna" panose="02000503000000000000" pitchFamily="2" charset="-78"/>
                <a:cs typeface="Mothanna" panose="02000503000000000000" pitchFamily="2" charset="-78"/>
              </a:rPr>
              <a:t>خبـرات العمـل</a:t>
            </a:r>
          </a:p>
        </p:txBody>
      </p:sp>
      <p:grpSp>
        <p:nvGrpSpPr>
          <p:cNvPr id="145" name="Group 144">
            <a:extLst>
              <a:ext uri="{FF2B5EF4-FFF2-40B4-BE49-F238E27FC236}">
                <a16:creationId xmlns:a16="http://schemas.microsoft.com/office/drawing/2014/main" id="{2BFA856E-8719-49B9-B87B-CDF46ACBA416}"/>
              </a:ext>
            </a:extLst>
          </p:cNvPr>
          <p:cNvGrpSpPr/>
          <p:nvPr/>
        </p:nvGrpSpPr>
        <p:grpSpPr>
          <a:xfrm>
            <a:off x="49924" y="4433952"/>
            <a:ext cx="4457046" cy="2711956"/>
            <a:chOff x="-1661521" y="6600311"/>
            <a:chExt cx="4987260" cy="2513383"/>
          </a:xfrm>
        </p:grpSpPr>
        <p:sp>
          <p:nvSpPr>
            <p:cNvPr id="146" name="Subtitle 2">
              <a:extLst>
                <a:ext uri="{FF2B5EF4-FFF2-40B4-BE49-F238E27FC236}">
                  <a16:creationId xmlns:a16="http://schemas.microsoft.com/office/drawing/2014/main" id="{141CB6F0-F09B-49B7-A324-BA74BE6BC3E6}"/>
                </a:ext>
              </a:extLst>
            </p:cNvPr>
            <p:cNvSpPr/>
            <p:nvPr/>
          </p:nvSpPr>
          <p:spPr>
            <a:xfrm>
              <a:off x="-1661521" y="6600311"/>
              <a:ext cx="4987260" cy="865103"/>
            </a:xfrm>
            <a:prstGeom prst="rect">
              <a:avLst/>
            </a:prstGeom>
            <a:noFill/>
            <a:ln cap="flat">
              <a:noFill/>
              <a:prstDash val="solid"/>
            </a:ln>
          </p:spPr>
          <p:txBody>
            <a:bodyPr vert="horz" wrap="square" lIns="84406" tIns="42203" rIns="84406" bIns="42203" anchor="t" anchorCtr="0" compatLnSpc="0">
              <a:normAutofit/>
            </a:bodyPr>
            <a:lstStyle/>
            <a:p>
              <a:pPr marL="184995" indent="-184995" algn="r" rtl="1">
                <a:buFont typeface="Wingdings" panose="05000000000000000000" pitchFamily="2" charset="2"/>
                <a:buChar char="§"/>
              </a:pPr>
              <a:r>
                <a:rPr lang="fr-FR" sz="1108" b="1" dirty="0">
                  <a:latin typeface="Mothanna" panose="02000503000000000000" pitchFamily="2" charset="-78"/>
                  <a:ea typeface="Times New Roman" panose="02020603050405020304" pitchFamily="18" charset="0"/>
                  <a:cs typeface="Mothanna" panose="02000503000000000000" pitchFamily="2" charset="-78"/>
                </a:rPr>
                <a:t>|</a:t>
              </a:r>
              <a:r>
                <a:rPr lang="ar-MA" sz="1108" b="1" dirty="0">
                  <a:latin typeface="Mothanna" panose="02000503000000000000" pitchFamily="2" charset="-78"/>
                  <a:ea typeface="Times New Roman" panose="02020603050405020304" pitchFamily="18" charset="0"/>
                  <a:cs typeface="Mothanna" panose="02000503000000000000" pitchFamily="2" charset="-78"/>
                </a:rPr>
                <a:t>إسم الشركة</a:t>
              </a:r>
              <a:r>
                <a:rPr lang="fr-MA" sz="1108" b="1" dirty="0">
                  <a:ea typeface="Times New Roman" panose="02020603050405020304" pitchFamily="18" charset="0"/>
                  <a:cs typeface="Mothanna" panose="02000503000000000000" pitchFamily="2" charset="-78"/>
                </a:rPr>
                <a:t> </a:t>
              </a:r>
              <a:r>
                <a:rPr lang="fr-MA" sz="1108" dirty="0">
                  <a:ea typeface="Times New Roman" panose="02020603050405020304" pitchFamily="18" charset="0"/>
                  <a:cs typeface="Mothanna" panose="02000503000000000000" pitchFamily="2" charset="-78"/>
                </a:rPr>
                <a:t>/</a:t>
              </a:r>
              <a:r>
                <a:rPr lang="fr-MA" sz="1108" b="1" dirty="0">
                  <a:ea typeface="Times New Roman" panose="02020603050405020304" pitchFamily="18" charset="0"/>
                  <a:cs typeface="Mothanna" panose="02000503000000000000" pitchFamily="2" charset="-78"/>
                </a:rPr>
                <a:t> </a:t>
              </a:r>
              <a:r>
                <a:rPr lang="ar-MA" sz="1108" b="1" dirty="0">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08" b="1" dirty="0">
                <a:latin typeface="Mothanna" panose="02000503000000000000" pitchFamily="2" charset="-78"/>
                <a:ea typeface="Tahoma" panose="020B0604030504040204" pitchFamily="34" charset="0"/>
                <a:cs typeface="Mothanna" panose="02000503000000000000" pitchFamily="2" charset="-78"/>
              </a:endParaRPr>
            </a:p>
            <a:p>
              <a:pPr algn="r" rtl="1"/>
              <a:r>
                <a:rPr lang="ar-MA" sz="1108" dirty="0">
                  <a:latin typeface="Mothanna" panose="02000503000000000000" pitchFamily="2" charset="-78"/>
                  <a:ea typeface="Times New Roman" panose="02020603050405020304" pitchFamily="18" charset="0"/>
                  <a:cs typeface="Mothanna" panose="02000503000000000000" pitchFamily="2" charset="-78"/>
                </a:rPr>
                <a:t>مصمم</a:t>
              </a:r>
              <a:r>
                <a:rPr lang="ar-DZ" sz="1108" dirty="0">
                  <a:latin typeface="Mothanna" panose="02000503000000000000" pitchFamily="2" charset="-78"/>
                  <a:ea typeface="Times New Roman" panose="02020603050405020304" pitchFamily="18" charset="0"/>
                  <a:cs typeface="Mothanna" panose="02000503000000000000" pitchFamily="2" charset="-78"/>
                </a:rPr>
                <a:t>ة</a:t>
              </a:r>
              <a:r>
                <a:rPr lang="ar-MA" sz="1108" dirty="0">
                  <a:latin typeface="Mothanna" panose="02000503000000000000" pitchFamily="2" charset="-78"/>
                  <a:ea typeface="Times New Roman" panose="02020603050405020304" pitchFamily="18" charset="0"/>
                  <a:cs typeface="Mothanna" panose="02000503000000000000" pitchFamily="2" charset="-78"/>
                </a:rPr>
                <a:t> جرافيك: وصف بعض المهام التي كنت تنجزها في هذا المنصب.</a:t>
              </a:r>
            </a:p>
            <a:p>
              <a:pPr marL="195272" algn="r" rtl="1"/>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rtl="1"/>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latin typeface="Mothanna" panose="02000503000000000000" pitchFamily="2" charset="-78"/>
                <a:ea typeface="Times New Roman" panose="02020603050405020304" pitchFamily="18" charset="0"/>
                <a:cs typeface="Mothanna" panose="02000503000000000000" pitchFamily="2" charset="-78"/>
              </a:endParaRPr>
            </a:p>
          </p:txBody>
        </p:sp>
        <p:sp>
          <p:nvSpPr>
            <p:cNvPr id="147" name="Subtitle 2">
              <a:extLst>
                <a:ext uri="{FF2B5EF4-FFF2-40B4-BE49-F238E27FC236}">
                  <a16:creationId xmlns:a16="http://schemas.microsoft.com/office/drawing/2014/main" id="{07B59C63-9C40-4149-95B9-3AF196774AB9}"/>
                </a:ext>
              </a:extLst>
            </p:cNvPr>
            <p:cNvSpPr/>
            <p:nvPr/>
          </p:nvSpPr>
          <p:spPr>
            <a:xfrm>
              <a:off x="-1626174" y="7523487"/>
              <a:ext cx="4951913" cy="668547"/>
            </a:xfrm>
            <a:prstGeom prst="rect">
              <a:avLst/>
            </a:prstGeom>
            <a:noFill/>
            <a:ln cap="flat">
              <a:noFill/>
              <a:prstDash val="solid"/>
            </a:ln>
          </p:spPr>
          <p:txBody>
            <a:bodyPr vert="horz" wrap="square" lIns="84406" tIns="42203" rIns="84406" bIns="42203" anchor="t" anchorCtr="0" compatLnSpc="0">
              <a:spAutoFit/>
            </a:bodyPr>
            <a:lstStyle/>
            <a:p>
              <a:pPr marL="184995" indent="-184995" algn="r" rtl="1">
                <a:buFont typeface="Wingdings" panose="05000000000000000000" pitchFamily="2" charset="2"/>
                <a:buChar char="§"/>
              </a:pPr>
              <a:r>
                <a:rPr lang="fr-FR" sz="1108" b="1" dirty="0">
                  <a:latin typeface="Mothanna" panose="02000503000000000000" pitchFamily="2" charset="-78"/>
                  <a:ea typeface="Times New Roman" panose="02020603050405020304" pitchFamily="18" charset="0"/>
                  <a:cs typeface="Mothanna" panose="02000503000000000000" pitchFamily="2" charset="-78"/>
                </a:rPr>
                <a:t>|</a:t>
              </a:r>
              <a:r>
                <a:rPr lang="ar-MA" sz="1108" b="1" dirty="0">
                  <a:latin typeface="Mothanna" panose="02000503000000000000" pitchFamily="2" charset="-78"/>
                  <a:ea typeface="Times New Roman" panose="02020603050405020304" pitchFamily="18" charset="0"/>
                  <a:cs typeface="Mothanna" panose="02000503000000000000" pitchFamily="2" charset="-78"/>
                </a:rPr>
                <a:t>إسم الشركة</a:t>
              </a:r>
              <a:r>
                <a:rPr lang="fr-MA" sz="1108" b="1" dirty="0">
                  <a:ea typeface="Times New Roman" panose="02020603050405020304" pitchFamily="18" charset="0"/>
                  <a:cs typeface="Mothanna" panose="02000503000000000000" pitchFamily="2" charset="-78"/>
                </a:rPr>
                <a:t> </a:t>
              </a:r>
              <a:r>
                <a:rPr lang="fr-MA" sz="1108" dirty="0">
                  <a:ea typeface="Times New Roman" panose="02020603050405020304" pitchFamily="18" charset="0"/>
                  <a:cs typeface="Mothanna" panose="02000503000000000000" pitchFamily="2" charset="-78"/>
                </a:rPr>
                <a:t>/</a:t>
              </a:r>
              <a:r>
                <a:rPr lang="fr-MA" sz="1108" b="1" dirty="0">
                  <a:ea typeface="Times New Roman" panose="02020603050405020304" pitchFamily="18" charset="0"/>
                  <a:cs typeface="Mothanna" panose="02000503000000000000" pitchFamily="2" charset="-78"/>
                </a:rPr>
                <a:t> </a:t>
              </a:r>
              <a:r>
                <a:rPr lang="ar-MA" sz="1108" b="1" dirty="0">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08" b="1" dirty="0">
                <a:latin typeface="Mothanna" panose="02000503000000000000" pitchFamily="2" charset="-78"/>
                <a:ea typeface="Tahoma" panose="020B0604030504040204" pitchFamily="34" charset="0"/>
                <a:cs typeface="Mothanna" panose="02000503000000000000" pitchFamily="2" charset="-78"/>
              </a:endParaRPr>
            </a:p>
            <a:p>
              <a:pPr algn="r" rtl="1"/>
              <a:r>
                <a:rPr lang="ar-MA" sz="1108" dirty="0">
                  <a:latin typeface="Mothanna" panose="02000503000000000000" pitchFamily="2" charset="-78"/>
                  <a:ea typeface="Times New Roman" panose="02020603050405020304" pitchFamily="18" charset="0"/>
                  <a:cs typeface="Mothanna" panose="02000503000000000000" pitchFamily="2" charset="-78"/>
                </a:rPr>
                <a:t>مصمم</a:t>
              </a:r>
              <a:r>
                <a:rPr lang="ar-DZ" sz="1108" dirty="0">
                  <a:latin typeface="Mothanna" panose="02000503000000000000" pitchFamily="2" charset="-78"/>
                  <a:ea typeface="Times New Roman" panose="02020603050405020304" pitchFamily="18" charset="0"/>
                  <a:cs typeface="Mothanna" panose="02000503000000000000" pitchFamily="2" charset="-78"/>
                </a:rPr>
                <a:t>ة</a:t>
              </a:r>
              <a:r>
                <a:rPr lang="ar-MA" sz="1108" dirty="0">
                  <a:latin typeface="Mothanna" panose="02000503000000000000" pitchFamily="2" charset="-78"/>
                  <a:ea typeface="Times New Roman" panose="02020603050405020304" pitchFamily="18" charset="0"/>
                  <a:cs typeface="Mothanna" panose="02000503000000000000" pitchFamily="2" charset="-78"/>
                </a:rPr>
                <a:t> جرافيك: وصف بعض المهام التي كنت تنجزها في هذا المنصب.</a:t>
              </a:r>
            </a:p>
            <a:p>
              <a:pPr marL="195272" algn="r" rtl="1"/>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rtl="1"/>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latin typeface="Mothanna" panose="02000503000000000000" pitchFamily="2" charset="-78"/>
                <a:ea typeface="Times New Roman" panose="02020603050405020304" pitchFamily="18" charset="0"/>
                <a:cs typeface="Mothanna" panose="02000503000000000000" pitchFamily="2" charset="-78"/>
              </a:endParaRPr>
            </a:p>
          </p:txBody>
        </p:sp>
        <p:sp>
          <p:nvSpPr>
            <p:cNvPr id="148" name="Subtitle 2">
              <a:extLst>
                <a:ext uri="{FF2B5EF4-FFF2-40B4-BE49-F238E27FC236}">
                  <a16:creationId xmlns:a16="http://schemas.microsoft.com/office/drawing/2014/main" id="{BAB66243-F724-476C-84B7-C9912EE48D2C}"/>
                </a:ext>
              </a:extLst>
            </p:cNvPr>
            <p:cNvSpPr/>
            <p:nvPr/>
          </p:nvSpPr>
          <p:spPr>
            <a:xfrm>
              <a:off x="-1626174" y="8445147"/>
              <a:ext cx="4951913" cy="668547"/>
            </a:xfrm>
            <a:prstGeom prst="rect">
              <a:avLst/>
            </a:prstGeom>
            <a:noFill/>
            <a:ln cap="flat">
              <a:noFill/>
              <a:prstDash val="solid"/>
            </a:ln>
          </p:spPr>
          <p:txBody>
            <a:bodyPr vert="horz" wrap="square" lIns="84406" tIns="42203" rIns="84406" bIns="42203" anchor="t" anchorCtr="0" compatLnSpc="0">
              <a:spAutoFit/>
            </a:bodyPr>
            <a:lstStyle/>
            <a:p>
              <a:pPr marL="184995" indent="-184995" algn="r" rtl="1">
                <a:buFont typeface="Wingdings" panose="05000000000000000000" pitchFamily="2" charset="2"/>
                <a:buChar char="§"/>
              </a:pPr>
              <a:r>
                <a:rPr lang="fr-FR" sz="1108" b="1" dirty="0">
                  <a:latin typeface="Mothanna" panose="02000503000000000000" pitchFamily="2" charset="-78"/>
                  <a:ea typeface="Times New Roman" panose="02020603050405020304" pitchFamily="18" charset="0"/>
                  <a:cs typeface="Mothanna" panose="02000503000000000000" pitchFamily="2" charset="-78"/>
                </a:rPr>
                <a:t>|</a:t>
              </a:r>
              <a:r>
                <a:rPr lang="ar-MA" sz="1108" b="1" dirty="0">
                  <a:latin typeface="Mothanna" panose="02000503000000000000" pitchFamily="2" charset="-78"/>
                  <a:ea typeface="Times New Roman" panose="02020603050405020304" pitchFamily="18" charset="0"/>
                  <a:cs typeface="Mothanna" panose="02000503000000000000" pitchFamily="2" charset="-78"/>
                </a:rPr>
                <a:t>إسم الشركة</a:t>
              </a:r>
              <a:r>
                <a:rPr lang="fr-MA" sz="1108" b="1" dirty="0">
                  <a:ea typeface="Times New Roman" panose="02020603050405020304" pitchFamily="18" charset="0"/>
                  <a:cs typeface="Mothanna" panose="02000503000000000000" pitchFamily="2" charset="-78"/>
                </a:rPr>
                <a:t> </a:t>
              </a:r>
              <a:r>
                <a:rPr lang="fr-MA" sz="1108" dirty="0">
                  <a:ea typeface="Times New Roman" panose="02020603050405020304" pitchFamily="18" charset="0"/>
                  <a:cs typeface="Mothanna" panose="02000503000000000000" pitchFamily="2" charset="-78"/>
                </a:rPr>
                <a:t>/</a:t>
              </a:r>
              <a:r>
                <a:rPr lang="fr-MA" sz="1108" b="1" dirty="0">
                  <a:ea typeface="Times New Roman" panose="02020603050405020304" pitchFamily="18" charset="0"/>
                  <a:cs typeface="Mothanna" panose="02000503000000000000" pitchFamily="2" charset="-78"/>
                </a:rPr>
                <a:t> </a:t>
              </a:r>
              <a:r>
                <a:rPr lang="ar-MA" sz="1108" b="1" dirty="0">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08" b="1" dirty="0">
                <a:latin typeface="Mothanna" panose="02000503000000000000" pitchFamily="2" charset="-78"/>
                <a:ea typeface="Tahoma" panose="020B0604030504040204" pitchFamily="34" charset="0"/>
                <a:cs typeface="Mothanna" panose="02000503000000000000" pitchFamily="2" charset="-78"/>
              </a:endParaRPr>
            </a:p>
            <a:p>
              <a:pPr algn="r" rtl="1"/>
              <a:r>
                <a:rPr lang="ar-MA" sz="1108" dirty="0">
                  <a:latin typeface="Mothanna" panose="02000503000000000000" pitchFamily="2" charset="-78"/>
                  <a:ea typeface="Times New Roman" panose="02020603050405020304" pitchFamily="18" charset="0"/>
                  <a:cs typeface="Mothanna" panose="02000503000000000000" pitchFamily="2" charset="-78"/>
                </a:rPr>
                <a:t>مصمم</a:t>
              </a:r>
              <a:r>
                <a:rPr lang="ar-DZ" sz="1108" dirty="0">
                  <a:latin typeface="Mothanna" panose="02000503000000000000" pitchFamily="2" charset="-78"/>
                  <a:ea typeface="Times New Roman" panose="02020603050405020304" pitchFamily="18" charset="0"/>
                  <a:cs typeface="Mothanna" panose="02000503000000000000" pitchFamily="2" charset="-78"/>
                </a:rPr>
                <a:t>ة</a:t>
              </a:r>
              <a:r>
                <a:rPr lang="ar-MA" sz="1108" dirty="0">
                  <a:latin typeface="Mothanna" panose="02000503000000000000" pitchFamily="2" charset="-78"/>
                  <a:ea typeface="Times New Roman" panose="02020603050405020304" pitchFamily="18" charset="0"/>
                  <a:cs typeface="Mothanna" panose="02000503000000000000" pitchFamily="2" charset="-78"/>
                </a:rPr>
                <a:t> جرافيك: وصف بعض المهام التي كنت تنجزها في هذا المنصب.</a:t>
              </a:r>
            </a:p>
            <a:p>
              <a:pPr marL="195272" algn="r" rtl="1"/>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rtl="1"/>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latin typeface="Mothanna" panose="02000503000000000000" pitchFamily="2" charset="-78"/>
                <a:ea typeface="Times New Roman" panose="02020603050405020304" pitchFamily="18" charset="0"/>
                <a:cs typeface="Mothanna" panose="02000503000000000000" pitchFamily="2" charset="-78"/>
              </a:endParaRPr>
            </a:p>
          </p:txBody>
        </p:sp>
      </p:grpSp>
      <p:grpSp>
        <p:nvGrpSpPr>
          <p:cNvPr id="115" name="Group 114">
            <a:extLst>
              <a:ext uri="{FF2B5EF4-FFF2-40B4-BE49-F238E27FC236}">
                <a16:creationId xmlns:a16="http://schemas.microsoft.com/office/drawing/2014/main" id="{8B35D0A1-6AC1-4328-B358-2AEA0197B43D}"/>
              </a:ext>
            </a:extLst>
          </p:cNvPr>
          <p:cNvGrpSpPr/>
          <p:nvPr/>
        </p:nvGrpSpPr>
        <p:grpSpPr>
          <a:xfrm>
            <a:off x="5467042" y="2368950"/>
            <a:ext cx="1660580" cy="1527112"/>
            <a:chOff x="4378718" y="2597302"/>
            <a:chExt cx="1538990" cy="1415295"/>
          </a:xfrm>
        </p:grpSpPr>
        <p:grpSp>
          <p:nvGrpSpPr>
            <p:cNvPr id="116" name="Group 115">
              <a:extLst>
                <a:ext uri="{FF2B5EF4-FFF2-40B4-BE49-F238E27FC236}">
                  <a16:creationId xmlns:a16="http://schemas.microsoft.com/office/drawing/2014/main" id="{862B04EF-07BA-4A6E-AA67-2497362F07F3}"/>
                </a:ext>
              </a:extLst>
            </p:cNvPr>
            <p:cNvGrpSpPr/>
            <p:nvPr/>
          </p:nvGrpSpPr>
          <p:grpSpPr>
            <a:xfrm>
              <a:off x="4378718" y="2597302"/>
              <a:ext cx="1538990" cy="1135068"/>
              <a:chOff x="1384088" y="896258"/>
              <a:chExt cx="1538990" cy="1135068"/>
            </a:xfrm>
          </p:grpSpPr>
          <p:grpSp>
            <p:nvGrpSpPr>
              <p:cNvPr id="152" name="Group 151">
                <a:extLst>
                  <a:ext uri="{FF2B5EF4-FFF2-40B4-BE49-F238E27FC236}">
                    <a16:creationId xmlns:a16="http://schemas.microsoft.com/office/drawing/2014/main" id="{3A933FC1-52BF-444B-AA60-EAE26E62BFAB}"/>
                  </a:ext>
                </a:extLst>
              </p:cNvPr>
              <p:cNvGrpSpPr/>
              <p:nvPr/>
            </p:nvGrpSpPr>
            <p:grpSpPr>
              <a:xfrm>
                <a:off x="1384088" y="896258"/>
                <a:ext cx="1538990" cy="1135068"/>
                <a:chOff x="1384088" y="896258"/>
                <a:chExt cx="1538990" cy="1135068"/>
              </a:xfrm>
            </p:grpSpPr>
            <p:grpSp>
              <p:nvGrpSpPr>
                <p:cNvPr id="154" name="Group 153">
                  <a:extLst>
                    <a:ext uri="{FF2B5EF4-FFF2-40B4-BE49-F238E27FC236}">
                      <a16:creationId xmlns:a16="http://schemas.microsoft.com/office/drawing/2014/main" id="{C9E45D09-0A56-4683-A086-1857341573A8}"/>
                    </a:ext>
                  </a:extLst>
                </p:cNvPr>
                <p:cNvGrpSpPr/>
                <p:nvPr/>
              </p:nvGrpSpPr>
              <p:grpSpPr>
                <a:xfrm>
                  <a:off x="1384088" y="937145"/>
                  <a:ext cx="1200677" cy="1086681"/>
                  <a:chOff x="-149718" y="939365"/>
                  <a:chExt cx="1200677" cy="1086681"/>
                </a:xfrm>
              </p:grpSpPr>
              <p:sp>
                <p:nvSpPr>
                  <p:cNvPr id="158" name="Rectangle 157">
                    <a:extLst>
                      <a:ext uri="{FF2B5EF4-FFF2-40B4-BE49-F238E27FC236}">
                        <a16:creationId xmlns:a16="http://schemas.microsoft.com/office/drawing/2014/main" id="{347554E8-3FAA-46E0-B77E-A09C409D49D3}"/>
                      </a:ext>
                    </a:extLst>
                  </p:cNvPr>
                  <p:cNvSpPr/>
                  <p:nvPr/>
                </p:nvSpPr>
                <p:spPr>
                  <a:xfrm>
                    <a:off x="-149718" y="1873323"/>
                    <a:ext cx="1194445" cy="15272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lnSpc>
                        <a:spcPct val="107000"/>
                      </a:lnSpc>
                      <a:spcAft>
                        <a:spcPts val="738"/>
                      </a:spcAft>
                    </a:pPr>
                    <a:r>
                      <a:rPr lang="ar-DZ" sz="1079" dirty="0">
                        <a:solidFill>
                          <a:schemeClr val="bg1"/>
                        </a:solidFill>
                        <a:latin typeface="Mothanna" panose="02000503000000000000" pitchFamily="2" charset="-78"/>
                        <a:ea typeface="Open Sans" panose="020B0606030504020204" pitchFamily="34" charset="0"/>
                        <a:cs typeface="Mothanna" panose="02000503000000000000" pitchFamily="2" charset="-78"/>
                      </a:rPr>
                      <a:t>المملكة العربية السعودية </a:t>
                    </a:r>
                    <a:r>
                      <a:rPr lang="ar-MA" sz="1079" dirty="0">
                        <a:solidFill>
                          <a:schemeClr val="bg1"/>
                        </a:solidFill>
                        <a:latin typeface="Mothanna" panose="02000503000000000000" pitchFamily="2" charset="-78"/>
                        <a:ea typeface="Open Sans" panose="020B0606030504020204" pitchFamily="34" charset="0"/>
                        <a:cs typeface="Mothanna" panose="02000503000000000000" pitchFamily="2" charset="-78"/>
                      </a:rPr>
                      <a:t>,</a:t>
                    </a:r>
                    <a:r>
                      <a:rPr lang="ar-DZ" sz="1079" dirty="0">
                        <a:solidFill>
                          <a:schemeClr val="bg1"/>
                        </a:solidFill>
                        <a:latin typeface="Mothanna" panose="02000503000000000000" pitchFamily="2" charset="-78"/>
                        <a:ea typeface="Open Sans" panose="020B0606030504020204" pitchFamily="34" charset="0"/>
                        <a:cs typeface="Mothanna" panose="02000503000000000000" pitchFamily="2" charset="-78"/>
                      </a:rPr>
                      <a:t>جدة</a:t>
                    </a:r>
                    <a:endParaRPr lang="fr-FR" sz="971"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sp>
                <p:nvSpPr>
                  <p:cNvPr id="159" name="Rectangle 158">
                    <a:extLst>
                      <a:ext uri="{FF2B5EF4-FFF2-40B4-BE49-F238E27FC236}">
                        <a16:creationId xmlns:a16="http://schemas.microsoft.com/office/drawing/2014/main" id="{1BFB79C6-169D-4678-A9B5-3CDA7D0D5E9E}"/>
                      </a:ext>
                    </a:extLst>
                  </p:cNvPr>
                  <p:cNvSpPr/>
                  <p:nvPr/>
                </p:nvSpPr>
                <p:spPr>
                  <a:xfrm>
                    <a:off x="68306" y="939365"/>
                    <a:ext cx="97754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79" i="1" dirty="0">
                        <a:solidFill>
                          <a:schemeClr val="bg1"/>
                        </a:solidFill>
                        <a:latin typeface="Open Sans" panose="020B0606030504020204" pitchFamily="34" charset="0"/>
                        <a:ea typeface="Open Sans" panose="020B0606030504020204" pitchFamily="34" charset="0"/>
                        <a:cs typeface="Open Sans" panose="020B0606030504020204" pitchFamily="34" charset="0"/>
                      </a:rPr>
                      <a:t>00212600000000</a:t>
                    </a:r>
                    <a:endParaRPr lang="en-US" sz="1133"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0" name="Rectangle 159">
                    <a:extLst>
                      <a:ext uri="{FF2B5EF4-FFF2-40B4-BE49-F238E27FC236}">
                        <a16:creationId xmlns:a16="http://schemas.microsoft.com/office/drawing/2014/main" id="{18FFC09E-70D7-4FC6-9A2F-FDDC744CD0EC}"/>
                      </a:ext>
                    </a:extLst>
                  </p:cNvPr>
                  <p:cNvSpPr/>
                  <p:nvPr/>
                </p:nvSpPr>
                <p:spPr>
                  <a:xfrm>
                    <a:off x="-98918" y="1273654"/>
                    <a:ext cx="1149877"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79" i="1" dirty="0">
                        <a:solidFill>
                          <a:schemeClr val="bg1"/>
                        </a:solidFill>
                        <a:latin typeface="Open Sans" panose="020B0606030504020204" pitchFamily="34" charset="0"/>
                        <a:ea typeface="Open Sans" panose="020B0606030504020204" pitchFamily="34" charset="0"/>
                        <a:cs typeface="Open Sans" panose="020B0606030504020204" pitchFamily="34" charset="0"/>
                      </a:rPr>
                      <a:t>info@Bestfreecv.com</a:t>
                    </a:r>
                    <a:endParaRPr lang="fr-FR" sz="1079"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1" name="Rectangle 160">
                    <a:extLst>
                      <a:ext uri="{FF2B5EF4-FFF2-40B4-BE49-F238E27FC236}">
                        <a16:creationId xmlns:a16="http://schemas.microsoft.com/office/drawing/2014/main" id="{5E752A3A-6DD5-41AC-B4F0-4451AD3562F6}"/>
                      </a:ext>
                    </a:extLst>
                  </p:cNvPr>
                  <p:cNvSpPr/>
                  <p:nvPr/>
                </p:nvSpPr>
                <p:spPr>
                  <a:xfrm>
                    <a:off x="-75437" y="1563503"/>
                    <a:ext cx="112016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79" i="1" dirty="0">
                        <a:solidFill>
                          <a:schemeClr val="bg1"/>
                        </a:solidFill>
                        <a:latin typeface="Open Sans" panose="020B0606030504020204" pitchFamily="34" charset="0"/>
                        <a:ea typeface="Open Sans" panose="020B0606030504020204" pitchFamily="34" charset="0"/>
                        <a:cs typeface="Open Sans" panose="020B0606030504020204" pitchFamily="34" charset="0"/>
                      </a:rPr>
                      <a:t>www.Bestfreecv.com</a:t>
                    </a:r>
                    <a:endParaRPr lang="fr-FR" sz="1079"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55" name="شكل حر 78">
                  <a:extLst>
                    <a:ext uri="{FF2B5EF4-FFF2-40B4-BE49-F238E27FC236}">
                      <a16:creationId xmlns:a16="http://schemas.microsoft.com/office/drawing/2014/main" id="{104EA975-15BC-4011-9AC2-87BEB75128EF}"/>
                    </a:ext>
                  </a:extLst>
                </p:cNvPr>
                <p:cNvSpPr>
                  <a:spLocks noChangeAspect="1"/>
                </p:cNvSpPr>
                <p:nvPr/>
              </p:nvSpPr>
              <p:spPr>
                <a:xfrm>
                  <a:off x="2750211" y="1832468"/>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chemeClr val="bg1"/>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endParaRPr lang="fr-MA" sz="3021">
                    <a:solidFill>
                      <a:schemeClr val="bg1"/>
                    </a:solidFill>
                  </a:endParaRPr>
                </a:p>
              </p:txBody>
            </p:sp>
            <p:sp>
              <p:nvSpPr>
                <p:cNvPr id="156" name="شكل حر 85">
                  <a:extLst>
                    <a:ext uri="{FF2B5EF4-FFF2-40B4-BE49-F238E27FC236}">
                      <a16:creationId xmlns:a16="http://schemas.microsoft.com/office/drawing/2014/main" id="{FF366A47-3E52-4699-AFFA-8E1B879FB880}"/>
                    </a:ext>
                  </a:extLst>
                </p:cNvPr>
                <p:cNvSpPr>
                  <a:spLocks noChangeAspect="1"/>
                </p:cNvSpPr>
                <p:nvPr/>
              </p:nvSpPr>
              <p:spPr>
                <a:xfrm>
                  <a:off x="2715293" y="1292749"/>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endParaRPr lang="fr-MA" sz="3021">
                    <a:solidFill>
                      <a:schemeClr val="bg1"/>
                    </a:solidFill>
                  </a:endParaRPr>
                </a:p>
              </p:txBody>
            </p:sp>
            <p:sp>
              <p:nvSpPr>
                <p:cNvPr id="157" name="Freeform: Shape 156">
                  <a:extLst>
                    <a:ext uri="{FF2B5EF4-FFF2-40B4-BE49-F238E27FC236}">
                      <a16:creationId xmlns:a16="http://schemas.microsoft.com/office/drawing/2014/main" id="{B2C51D3E-B792-4067-A320-2A0F3A5B3B2B}"/>
                    </a:ext>
                  </a:extLst>
                </p:cNvPr>
                <p:cNvSpPr/>
                <p:nvPr/>
              </p:nvSpPr>
              <p:spPr>
                <a:xfrm>
                  <a:off x="2724220" y="896258"/>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endParaRPr lang="fr-MA" sz="3021">
                    <a:solidFill>
                      <a:schemeClr val="bg1"/>
                    </a:solidFill>
                  </a:endParaRPr>
                </a:p>
              </p:txBody>
            </p:sp>
          </p:grpSp>
          <p:sp>
            <p:nvSpPr>
              <p:cNvPr id="153" name="شكل حر 62">
                <a:extLst>
                  <a:ext uri="{FF2B5EF4-FFF2-40B4-BE49-F238E27FC236}">
                    <a16:creationId xmlns:a16="http://schemas.microsoft.com/office/drawing/2014/main" id="{3F8AE53A-688E-423C-A6AD-E7100C63E596}"/>
                  </a:ext>
                </a:extLst>
              </p:cNvPr>
              <p:cNvSpPr>
                <a:spLocks noChangeAspect="1"/>
              </p:cNvSpPr>
              <p:nvPr/>
            </p:nvSpPr>
            <p:spPr bwMode="auto">
              <a:xfrm flipH="1">
                <a:off x="2715293" y="1538798"/>
                <a:ext cx="201530" cy="198858"/>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chemeClr val="bg1"/>
              </a:solidFill>
              <a:ln w="9525">
                <a:noFill/>
                <a:round/>
                <a:headEnd/>
                <a:tailEnd/>
              </a:ln>
            </p:spPr>
            <p:txBody>
              <a:bodyPr rot="0" vert="horz" wrap="square" lIns="98664" tIns="49332" rIns="98664" bIns="49332"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fr-MA" sz="3021">
                  <a:solidFill>
                    <a:schemeClr val="bg1"/>
                  </a:solidFill>
                </a:endParaRPr>
              </a:p>
            </p:txBody>
          </p:sp>
        </p:grpSp>
        <p:grpSp>
          <p:nvGrpSpPr>
            <p:cNvPr id="117" name="Group 116">
              <a:extLst>
                <a:ext uri="{FF2B5EF4-FFF2-40B4-BE49-F238E27FC236}">
                  <a16:creationId xmlns:a16="http://schemas.microsoft.com/office/drawing/2014/main" id="{275EFF7C-3CFD-4D2C-8A4A-6DF178FE20E9}"/>
                </a:ext>
              </a:extLst>
            </p:cNvPr>
            <p:cNvGrpSpPr/>
            <p:nvPr/>
          </p:nvGrpSpPr>
          <p:grpSpPr>
            <a:xfrm>
              <a:off x="4671824" y="3872586"/>
              <a:ext cx="1211346" cy="140011"/>
              <a:chOff x="4671824" y="3872586"/>
              <a:chExt cx="1211346" cy="140011"/>
            </a:xfrm>
          </p:grpSpPr>
          <p:sp>
            <p:nvSpPr>
              <p:cNvPr id="123" name="Rectangle 122">
                <a:extLst>
                  <a:ext uri="{FF2B5EF4-FFF2-40B4-BE49-F238E27FC236}">
                    <a16:creationId xmlns:a16="http://schemas.microsoft.com/office/drawing/2014/main" id="{9B8B37A6-DD8F-4833-9D35-1DEF11FC7DC3}"/>
                  </a:ext>
                </a:extLst>
              </p:cNvPr>
              <p:cNvSpPr/>
              <p:nvPr/>
            </p:nvSpPr>
            <p:spPr>
              <a:xfrm>
                <a:off x="4671824" y="3876450"/>
                <a:ext cx="987450"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r" rtl="1">
                  <a:lnSpc>
                    <a:spcPct val="107000"/>
                  </a:lnSpc>
                  <a:spcAft>
                    <a:spcPts val="738"/>
                  </a:spcAft>
                </a:pPr>
                <a:r>
                  <a:rPr lang="ar-MA" sz="1079" dirty="0">
                    <a:solidFill>
                      <a:schemeClr val="bg1"/>
                    </a:solidFill>
                    <a:latin typeface="Mothanna" panose="02000503000000000000" pitchFamily="2" charset="-78"/>
                    <a:ea typeface="Open Sans" panose="020B0606030504020204" pitchFamily="34" charset="0"/>
                    <a:cs typeface="Mothanna" panose="02000503000000000000" pitchFamily="2" charset="-78"/>
                  </a:rPr>
                  <a:t>28 سنة, </a:t>
                </a:r>
                <a:r>
                  <a:rPr lang="ar-DZ" sz="1079" dirty="0">
                    <a:solidFill>
                      <a:schemeClr val="bg1"/>
                    </a:solidFill>
                    <a:latin typeface="Mothanna" panose="02000503000000000000" pitchFamily="2" charset="-78"/>
                    <a:ea typeface="Open Sans" panose="020B0606030504020204" pitchFamily="34" charset="0"/>
                    <a:cs typeface="Mothanna" panose="02000503000000000000" pitchFamily="2" charset="-78"/>
                  </a:rPr>
                  <a:t>عازبة</a:t>
                </a:r>
                <a:endParaRPr lang="fr-FR" sz="971"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sp>
            <p:nvSpPr>
              <p:cNvPr id="151" name="Heart 150">
                <a:extLst>
                  <a:ext uri="{FF2B5EF4-FFF2-40B4-BE49-F238E27FC236}">
                    <a16:creationId xmlns:a16="http://schemas.microsoft.com/office/drawing/2014/main" id="{291EC1AE-86F9-4839-94EF-5A45686E8DFF}"/>
                  </a:ext>
                </a:extLst>
              </p:cNvPr>
              <p:cNvSpPr/>
              <p:nvPr/>
            </p:nvSpPr>
            <p:spPr>
              <a:xfrm>
                <a:off x="5758394" y="3872586"/>
                <a:ext cx="124776" cy="124776"/>
              </a:xfrm>
              <a:prstGeom prst="hear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fr-MA" sz="1941" dirty="0">
                  <a:solidFill>
                    <a:schemeClr val="bg1"/>
                  </a:solidFill>
                </a:endParaRPr>
              </a:p>
            </p:txBody>
          </p:sp>
        </p:grpSp>
      </p:grpSp>
      <p:sp>
        <p:nvSpPr>
          <p:cNvPr id="108" name="Rectangle 107">
            <a:extLst>
              <a:ext uri="{FF2B5EF4-FFF2-40B4-BE49-F238E27FC236}">
                <a16:creationId xmlns:a16="http://schemas.microsoft.com/office/drawing/2014/main" id="{164E7DD0-9A2D-4734-B522-3AE67A30E00F}"/>
              </a:ext>
            </a:extLst>
          </p:cNvPr>
          <p:cNvSpPr/>
          <p:nvPr/>
        </p:nvSpPr>
        <p:spPr>
          <a:xfrm>
            <a:off x="1754535" y="7530617"/>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rtl="1">
              <a:lnSpc>
                <a:spcPct val="107000"/>
              </a:lnSpc>
              <a:spcAft>
                <a:spcPts val="738"/>
              </a:spcAft>
              <a:buSzPct val="150000"/>
            </a:pPr>
            <a:r>
              <a:rPr lang="ar-MA" sz="1511" b="1" dirty="0">
                <a:solidFill>
                  <a:srgbClr val="779E3D"/>
                </a:solidFill>
                <a:latin typeface="Mothanna" panose="02000503000000000000" pitchFamily="2" charset="-78"/>
                <a:cs typeface="Mothanna" panose="02000503000000000000" pitchFamily="2" charset="-78"/>
              </a:rPr>
              <a:t>المه</a:t>
            </a:r>
            <a:r>
              <a:rPr lang="ar-DZ" sz="1511" b="1" dirty="0">
                <a:solidFill>
                  <a:srgbClr val="779E3D"/>
                </a:solidFill>
                <a:latin typeface="Mothanna" panose="02000503000000000000" pitchFamily="2" charset="-78"/>
                <a:cs typeface="Mothanna" panose="02000503000000000000" pitchFamily="2" charset="-78"/>
              </a:rPr>
              <a:t>ــ</a:t>
            </a:r>
            <a:r>
              <a:rPr lang="ar-MA" sz="1511" b="1" dirty="0">
                <a:solidFill>
                  <a:srgbClr val="779E3D"/>
                </a:solidFill>
                <a:latin typeface="Mothanna" panose="02000503000000000000" pitchFamily="2" charset="-78"/>
                <a:cs typeface="Mothanna" panose="02000503000000000000" pitchFamily="2" charset="-78"/>
              </a:rPr>
              <a:t>ارات</a:t>
            </a:r>
            <a:r>
              <a:rPr lang="fr-FR" sz="1511" b="1" dirty="0">
                <a:solidFill>
                  <a:srgbClr val="779E3D"/>
                </a:solidFill>
                <a:latin typeface="Mothanna" panose="02000503000000000000" pitchFamily="2" charset="-78"/>
                <a:cs typeface="Mothanna" panose="02000503000000000000" pitchFamily="2" charset="-78"/>
              </a:rPr>
              <a:t> </a:t>
            </a:r>
          </a:p>
        </p:txBody>
      </p:sp>
      <p:sp>
        <p:nvSpPr>
          <p:cNvPr id="109" name="Rectangle 108">
            <a:extLst>
              <a:ext uri="{FF2B5EF4-FFF2-40B4-BE49-F238E27FC236}">
                <a16:creationId xmlns:a16="http://schemas.microsoft.com/office/drawing/2014/main" id="{C3504E75-C684-40F9-85DF-1254AE3D925A}"/>
              </a:ext>
            </a:extLst>
          </p:cNvPr>
          <p:cNvSpPr/>
          <p:nvPr/>
        </p:nvSpPr>
        <p:spPr>
          <a:xfrm>
            <a:off x="81512" y="7539236"/>
            <a:ext cx="2290922"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rtl="1">
              <a:lnSpc>
                <a:spcPct val="107000"/>
              </a:lnSpc>
              <a:spcAft>
                <a:spcPts val="738"/>
              </a:spcAft>
              <a:buSzPct val="150000"/>
            </a:pPr>
            <a:r>
              <a:rPr lang="ar-MA" sz="1511" b="1" dirty="0">
                <a:solidFill>
                  <a:srgbClr val="779E3D"/>
                </a:solidFill>
                <a:latin typeface="Mothanna" panose="02000503000000000000" pitchFamily="2" charset="-78"/>
                <a:cs typeface="Mothanna" panose="02000503000000000000" pitchFamily="2" charset="-78"/>
              </a:rPr>
              <a:t>ال</a:t>
            </a:r>
            <a:r>
              <a:rPr lang="ar-DZ" sz="1511" b="1" dirty="0">
                <a:solidFill>
                  <a:srgbClr val="779E3D"/>
                </a:solidFill>
                <a:latin typeface="Mothanna" panose="02000503000000000000" pitchFamily="2" charset="-78"/>
                <a:cs typeface="Mothanna" panose="02000503000000000000" pitchFamily="2" charset="-78"/>
              </a:rPr>
              <a:t>لغــات</a:t>
            </a:r>
            <a:r>
              <a:rPr lang="fr-FR" sz="1511" b="1" dirty="0">
                <a:solidFill>
                  <a:srgbClr val="779E3D"/>
                </a:solidFill>
                <a:latin typeface="Mothanna" panose="02000503000000000000" pitchFamily="2" charset="-78"/>
                <a:cs typeface="Mothanna" panose="02000503000000000000" pitchFamily="2" charset="-78"/>
              </a:rPr>
              <a:t> </a:t>
            </a:r>
          </a:p>
        </p:txBody>
      </p:sp>
      <p:grpSp>
        <p:nvGrpSpPr>
          <p:cNvPr id="110" name="Group 109">
            <a:extLst>
              <a:ext uri="{FF2B5EF4-FFF2-40B4-BE49-F238E27FC236}">
                <a16:creationId xmlns:a16="http://schemas.microsoft.com/office/drawing/2014/main" id="{9318C508-E8A4-4CF0-BE71-1A36B57C7228}"/>
              </a:ext>
            </a:extLst>
          </p:cNvPr>
          <p:cNvGrpSpPr/>
          <p:nvPr/>
        </p:nvGrpSpPr>
        <p:grpSpPr>
          <a:xfrm>
            <a:off x="161210" y="8169039"/>
            <a:ext cx="1255548" cy="1255548"/>
            <a:chOff x="94041" y="7525722"/>
            <a:chExt cx="1238018" cy="1238018"/>
          </a:xfrm>
        </p:grpSpPr>
        <p:sp>
          <p:nvSpPr>
            <p:cNvPr id="111" name="Oval 110">
              <a:extLst>
                <a:ext uri="{FF2B5EF4-FFF2-40B4-BE49-F238E27FC236}">
                  <a16:creationId xmlns:a16="http://schemas.microsoft.com/office/drawing/2014/main" id="{433F83BA-1E6C-444C-A607-779BA811960D}"/>
                </a:ext>
              </a:extLst>
            </p:cNvPr>
            <p:cNvSpPr/>
            <p:nvPr/>
          </p:nvSpPr>
          <p:spPr>
            <a:xfrm>
              <a:off x="94041" y="7525722"/>
              <a:ext cx="1238018" cy="1238018"/>
            </a:xfrm>
            <a:prstGeom prst="ellipse">
              <a:avLst/>
            </a:prstGeom>
            <a:solidFill>
              <a:srgbClr val="779E3D"/>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12" name="Rectangle 111">
              <a:extLst>
                <a:ext uri="{FF2B5EF4-FFF2-40B4-BE49-F238E27FC236}">
                  <a16:creationId xmlns:a16="http://schemas.microsoft.com/office/drawing/2014/main" id="{9776A6B3-7604-4EC5-A244-B659A0680100}"/>
                </a:ext>
              </a:extLst>
            </p:cNvPr>
            <p:cNvSpPr/>
            <p:nvPr/>
          </p:nvSpPr>
          <p:spPr>
            <a:xfrm flipH="1">
              <a:off x="359364" y="7935869"/>
              <a:ext cx="654694" cy="352921"/>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ar-DZ" sz="1726" dirty="0">
                  <a:solidFill>
                    <a:schemeClr val="bg1"/>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rPr>
                <a:t>العربية</a:t>
              </a:r>
              <a:endParaRPr lang="fr-FR" sz="1726" dirty="0">
                <a:solidFill>
                  <a:schemeClr val="bg1"/>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endParaRPr>
            </a:p>
          </p:txBody>
        </p:sp>
      </p:grpSp>
      <p:grpSp>
        <p:nvGrpSpPr>
          <p:cNvPr id="113" name="Group 112">
            <a:extLst>
              <a:ext uri="{FF2B5EF4-FFF2-40B4-BE49-F238E27FC236}">
                <a16:creationId xmlns:a16="http://schemas.microsoft.com/office/drawing/2014/main" id="{CAFB3631-1587-454D-9B6B-7024EA289B13}"/>
              </a:ext>
            </a:extLst>
          </p:cNvPr>
          <p:cNvGrpSpPr/>
          <p:nvPr/>
        </p:nvGrpSpPr>
        <p:grpSpPr>
          <a:xfrm>
            <a:off x="1079915" y="8619056"/>
            <a:ext cx="1051565" cy="1051565"/>
            <a:chOff x="1175970" y="7768434"/>
            <a:chExt cx="1111719" cy="1111719"/>
          </a:xfrm>
        </p:grpSpPr>
        <p:sp>
          <p:nvSpPr>
            <p:cNvPr id="114" name="Oval 113">
              <a:extLst>
                <a:ext uri="{FF2B5EF4-FFF2-40B4-BE49-F238E27FC236}">
                  <a16:creationId xmlns:a16="http://schemas.microsoft.com/office/drawing/2014/main" id="{7EF25B88-C107-412F-9330-B4A44653BDA5}"/>
                </a:ext>
              </a:extLst>
            </p:cNvPr>
            <p:cNvSpPr/>
            <p:nvPr/>
          </p:nvSpPr>
          <p:spPr>
            <a:xfrm>
              <a:off x="1175970" y="7768434"/>
              <a:ext cx="1111719" cy="1111719"/>
            </a:xfrm>
            <a:prstGeom prst="ellipse">
              <a:avLst/>
            </a:prstGeom>
            <a:solidFill>
              <a:srgbClr val="2C3E4F">
                <a:alpha val="99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33" name="Rectangle 132">
              <a:extLst>
                <a:ext uri="{FF2B5EF4-FFF2-40B4-BE49-F238E27FC236}">
                  <a16:creationId xmlns:a16="http://schemas.microsoft.com/office/drawing/2014/main" id="{E489B012-37A5-4062-9E05-A33B223B0220}"/>
                </a:ext>
              </a:extLst>
            </p:cNvPr>
            <p:cNvSpPr/>
            <p:nvPr/>
          </p:nvSpPr>
          <p:spPr>
            <a:xfrm flipH="1">
              <a:off x="1275681" y="8137954"/>
              <a:ext cx="918868" cy="378392"/>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ar-DZ" sz="1726" dirty="0">
                  <a:solidFill>
                    <a:schemeClr val="bg1"/>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rPr>
                <a:t>الإنجليزية</a:t>
              </a:r>
              <a:endParaRPr lang="fr-FR" sz="1726" dirty="0">
                <a:solidFill>
                  <a:schemeClr val="bg1"/>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endParaRPr>
            </a:p>
          </p:txBody>
        </p:sp>
      </p:grpSp>
      <p:grpSp>
        <p:nvGrpSpPr>
          <p:cNvPr id="134" name="Group 133">
            <a:extLst>
              <a:ext uri="{FF2B5EF4-FFF2-40B4-BE49-F238E27FC236}">
                <a16:creationId xmlns:a16="http://schemas.microsoft.com/office/drawing/2014/main" id="{CDE5E653-1EC4-49D2-9C3D-A8650F73ED14}"/>
              </a:ext>
            </a:extLst>
          </p:cNvPr>
          <p:cNvGrpSpPr/>
          <p:nvPr/>
        </p:nvGrpSpPr>
        <p:grpSpPr>
          <a:xfrm>
            <a:off x="571476" y="9248843"/>
            <a:ext cx="822005" cy="822005"/>
            <a:chOff x="671429" y="8482936"/>
            <a:chExt cx="891556" cy="891556"/>
          </a:xfrm>
        </p:grpSpPr>
        <p:sp>
          <p:nvSpPr>
            <p:cNvPr id="135" name="Oval 134">
              <a:extLst>
                <a:ext uri="{FF2B5EF4-FFF2-40B4-BE49-F238E27FC236}">
                  <a16:creationId xmlns:a16="http://schemas.microsoft.com/office/drawing/2014/main" id="{C4BA5C5A-D02E-4603-ADF1-B392C9602C08}"/>
                </a:ext>
              </a:extLst>
            </p:cNvPr>
            <p:cNvSpPr/>
            <p:nvPr/>
          </p:nvSpPr>
          <p:spPr>
            <a:xfrm>
              <a:off x="671429" y="8482936"/>
              <a:ext cx="891556" cy="891556"/>
            </a:xfrm>
            <a:prstGeom prst="ellipse">
              <a:avLst/>
            </a:prstGeom>
            <a:solidFill>
              <a:srgbClr val="444444">
                <a:alpha val="93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511" dirty="0"/>
            </a:p>
          </p:txBody>
        </p:sp>
        <p:sp>
          <p:nvSpPr>
            <p:cNvPr id="162" name="Rectangle 161">
              <a:extLst>
                <a:ext uri="{FF2B5EF4-FFF2-40B4-BE49-F238E27FC236}">
                  <a16:creationId xmlns:a16="http://schemas.microsoft.com/office/drawing/2014/main" id="{17BCEFF4-3628-4B5D-9501-AF68217DA587}"/>
                </a:ext>
              </a:extLst>
            </p:cNvPr>
            <p:cNvSpPr/>
            <p:nvPr/>
          </p:nvSpPr>
          <p:spPr>
            <a:xfrm flipH="1">
              <a:off x="739801" y="8765761"/>
              <a:ext cx="739268" cy="352318"/>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ar-DZ" sz="1511" dirty="0">
                  <a:solidFill>
                    <a:schemeClr val="bg1"/>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rPr>
                <a:t>الفرنسية</a:t>
              </a:r>
              <a:endParaRPr lang="fr-FR" sz="1511" dirty="0">
                <a:solidFill>
                  <a:schemeClr val="bg1"/>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endParaRPr>
            </a:p>
          </p:txBody>
        </p:sp>
      </p:grpSp>
      <p:grpSp>
        <p:nvGrpSpPr>
          <p:cNvPr id="163" name="Group 162">
            <a:extLst>
              <a:ext uri="{FF2B5EF4-FFF2-40B4-BE49-F238E27FC236}">
                <a16:creationId xmlns:a16="http://schemas.microsoft.com/office/drawing/2014/main" id="{40F798C2-2BA8-413E-8DEC-F8EA05227667}"/>
              </a:ext>
            </a:extLst>
          </p:cNvPr>
          <p:cNvGrpSpPr/>
          <p:nvPr/>
        </p:nvGrpSpPr>
        <p:grpSpPr>
          <a:xfrm>
            <a:off x="2295161" y="8077311"/>
            <a:ext cx="1169653" cy="1169653"/>
            <a:chOff x="2654570" y="7694908"/>
            <a:chExt cx="922039" cy="922039"/>
          </a:xfrm>
        </p:grpSpPr>
        <p:sp>
          <p:nvSpPr>
            <p:cNvPr id="164" name="Oval 163">
              <a:extLst>
                <a:ext uri="{FF2B5EF4-FFF2-40B4-BE49-F238E27FC236}">
                  <a16:creationId xmlns:a16="http://schemas.microsoft.com/office/drawing/2014/main" id="{DB1A43F5-DB8A-489F-ACBB-A5CC6156DDA4}"/>
                </a:ext>
              </a:extLst>
            </p:cNvPr>
            <p:cNvSpPr/>
            <p:nvPr/>
          </p:nvSpPr>
          <p:spPr>
            <a:xfrm>
              <a:off x="2654570" y="7694908"/>
              <a:ext cx="922039" cy="922039"/>
            </a:xfrm>
            <a:prstGeom prst="ellipse">
              <a:avLst/>
            </a:prstGeom>
            <a:solidFill>
              <a:srgbClr val="2C3E4F"/>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effectLst>
                  <a:outerShdw blurRad="38100" dist="38100" dir="2700000" algn="tl">
                    <a:srgbClr val="000000">
                      <a:alpha val="43137"/>
                    </a:srgbClr>
                  </a:outerShdw>
                </a:effectLst>
              </a:endParaRPr>
            </a:p>
          </p:txBody>
        </p:sp>
        <p:sp>
          <p:nvSpPr>
            <p:cNvPr id="165" name="Rectangle 164">
              <a:extLst>
                <a:ext uri="{FF2B5EF4-FFF2-40B4-BE49-F238E27FC236}">
                  <a16:creationId xmlns:a16="http://schemas.microsoft.com/office/drawing/2014/main" id="{0BA0FEA0-018D-47B6-9777-BCC7616781E5}"/>
                </a:ext>
              </a:extLst>
            </p:cNvPr>
            <p:cNvSpPr/>
            <p:nvPr/>
          </p:nvSpPr>
          <p:spPr>
            <a:xfrm flipH="1">
              <a:off x="2761452" y="8006504"/>
              <a:ext cx="707896" cy="25606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fr-FR" sz="1511" i="1" dirty="0">
                  <a:solidFill>
                    <a:schemeClr val="bg1"/>
                  </a:solidFill>
                  <a:effectLst>
                    <a:outerShdw blurRad="38100" dist="38100" dir="2700000" algn="tl">
                      <a:srgbClr val="000000">
                        <a:alpha val="43137"/>
                      </a:srgbClr>
                    </a:outerShdw>
                  </a:effectLst>
                  <a:latin typeface="+mj-lt"/>
                  <a:ea typeface="Open Sans" panose="020B0606030504020204" pitchFamily="34" charset="0"/>
                  <a:cs typeface="Mothanna" panose="02000503000000000000" pitchFamily="2" charset="-78"/>
                </a:rPr>
                <a:t>Ms Word</a:t>
              </a:r>
            </a:p>
          </p:txBody>
        </p:sp>
      </p:grpSp>
      <p:grpSp>
        <p:nvGrpSpPr>
          <p:cNvPr id="166" name="Group 165">
            <a:extLst>
              <a:ext uri="{FF2B5EF4-FFF2-40B4-BE49-F238E27FC236}">
                <a16:creationId xmlns:a16="http://schemas.microsoft.com/office/drawing/2014/main" id="{2B9E6E98-9036-4E3B-8196-E5C25B506DD8}"/>
              </a:ext>
            </a:extLst>
          </p:cNvPr>
          <p:cNvGrpSpPr/>
          <p:nvPr/>
        </p:nvGrpSpPr>
        <p:grpSpPr>
          <a:xfrm>
            <a:off x="3401145" y="8024954"/>
            <a:ext cx="1074821" cy="1074821"/>
            <a:chOff x="3515015" y="7561479"/>
            <a:chExt cx="827975" cy="827975"/>
          </a:xfrm>
        </p:grpSpPr>
        <p:sp>
          <p:nvSpPr>
            <p:cNvPr id="167" name="Oval 166">
              <a:extLst>
                <a:ext uri="{FF2B5EF4-FFF2-40B4-BE49-F238E27FC236}">
                  <a16:creationId xmlns:a16="http://schemas.microsoft.com/office/drawing/2014/main" id="{3E2955AA-2A6D-4A8F-9F72-A62567AC0F39}"/>
                </a:ext>
              </a:extLst>
            </p:cNvPr>
            <p:cNvSpPr/>
            <p:nvPr/>
          </p:nvSpPr>
          <p:spPr>
            <a:xfrm>
              <a:off x="3515015" y="7561479"/>
              <a:ext cx="827975" cy="827975"/>
            </a:xfrm>
            <a:prstGeom prst="ellipse">
              <a:avLst/>
            </a:prstGeom>
            <a:solidFill>
              <a:srgbClr val="779E3D">
                <a:alpha val="99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effectLst>
                  <a:outerShdw blurRad="38100" dist="38100" dir="2700000" algn="tl">
                    <a:srgbClr val="000000">
                      <a:alpha val="43137"/>
                    </a:srgbClr>
                  </a:outerShdw>
                </a:effectLst>
              </a:endParaRPr>
            </a:p>
          </p:txBody>
        </p:sp>
        <p:sp>
          <p:nvSpPr>
            <p:cNvPr id="168" name="Rectangle 167">
              <a:extLst>
                <a:ext uri="{FF2B5EF4-FFF2-40B4-BE49-F238E27FC236}">
                  <a16:creationId xmlns:a16="http://schemas.microsoft.com/office/drawing/2014/main" id="{6B3DAFE7-8E40-423F-97E8-1DE98FFB9102}"/>
                </a:ext>
              </a:extLst>
            </p:cNvPr>
            <p:cNvSpPr/>
            <p:nvPr/>
          </p:nvSpPr>
          <p:spPr>
            <a:xfrm flipH="1">
              <a:off x="3598258" y="7831652"/>
              <a:ext cx="661487" cy="250231"/>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fr-FR" sz="1511" i="1" dirty="0">
                  <a:solidFill>
                    <a:schemeClr val="bg1"/>
                  </a:solidFill>
                  <a:effectLst>
                    <a:outerShdw blurRad="38100" dist="38100" dir="2700000" algn="tl">
                      <a:srgbClr val="000000">
                        <a:alpha val="43137"/>
                      </a:srgbClr>
                    </a:outerShdw>
                  </a:effectLst>
                  <a:ea typeface="Open Sans" panose="020B0606030504020204" pitchFamily="34" charset="0"/>
                  <a:cs typeface="Mothanna" panose="02000503000000000000" pitchFamily="2" charset="-78"/>
                </a:rPr>
                <a:t>Ms Excel</a:t>
              </a:r>
            </a:p>
          </p:txBody>
        </p:sp>
      </p:grpSp>
      <p:grpSp>
        <p:nvGrpSpPr>
          <p:cNvPr id="169" name="Group 168">
            <a:extLst>
              <a:ext uri="{FF2B5EF4-FFF2-40B4-BE49-F238E27FC236}">
                <a16:creationId xmlns:a16="http://schemas.microsoft.com/office/drawing/2014/main" id="{E645E10B-582A-47CD-95BC-145A38D7B5C3}"/>
              </a:ext>
            </a:extLst>
          </p:cNvPr>
          <p:cNvGrpSpPr/>
          <p:nvPr/>
        </p:nvGrpSpPr>
        <p:grpSpPr>
          <a:xfrm>
            <a:off x="2258102" y="9068070"/>
            <a:ext cx="1082739" cy="1082739"/>
            <a:chOff x="2732166" y="8464663"/>
            <a:chExt cx="827975" cy="827975"/>
          </a:xfrm>
        </p:grpSpPr>
        <p:sp>
          <p:nvSpPr>
            <p:cNvPr id="170" name="Oval 169">
              <a:extLst>
                <a:ext uri="{FF2B5EF4-FFF2-40B4-BE49-F238E27FC236}">
                  <a16:creationId xmlns:a16="http://schemas.microsoft.com/office/drawing/2014/main" id="{8AEBBFA7-BA75-40D9-A1CE-878A595CDC79}"/>
                </a:ext>
              </a:extLst>
            </p:cNvPr>
            <p:cNvSpPr/>
            <p:nvPr/>
          </p:nvSpPr>
          <p:spPr>
            <a:xfrm>
              <a:off x="2732166" y="8464663"/>
              <a:ext cx="827975" cy="827975"/>
            </a:xfrm>
            <a:prstGeom prst="ellipse">
              <a:avLst/>
            </a:prstGeom>
            <a:solidFill>
              <a:srgbClr val="444444">
                <a:alpha val="99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dirty="0">
                <a:effectLst>
                  <a:outerShdw blurRad="38100" dist="38100" dir="2700000" algn="tl">
                    <a:srgbClr val="000000">
                      <a:alpha val="43137"/>
                    </a:srgbClr>
                  </a:outerShdw>
                </a:effectLst>
              </a:endParaRPr>
            </a:p>
          </p:txBody>
        </p:sp>
        <p:sp>
          <p:nvSpPr>
            <p:cNvPr id="171" name="Rectangle 170">
              <a:extLst>
                <a:ext uri="{FF2B5EF4-FFF2-40B4-BE49-F238E27FC236}">
                  <a16:creationId xmlns:a16="http://schemas.microsoft.com/office/drawing/2014/main" id="{4A6C8C74-A931-4C9E-B47F-D2C0131961E0}"/>
                </a:ext>
              </a:extLst>
            </p:cNvPr>
            <p:cNvSpPr/>
            <p:nvPr/>
          </p:nvSpPr>
          <p:spPr>
            <a:xfrm flipH="1">
              <a:off x="2836354" y="8766651"/>
              <a:ext cx="597221" cy="197603"/>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fr-FR" sz="1079" i="1" dirty="0">
                  <a:solidFill>
                    <a:schemeClr val="bg1"/>
                  </a:solidFill>
                  <a:effectLst>
                    <a:outerShdw blurRad="38100" dist="38100" dir="2700000" algn="tl">
                      <a:srgbClr val="000000">
                        <a:alpha val="43137"/>
                      </a:srgbClr>
                    </a:outerShdw>
                  </a:effectLst>
                  <a:latin typeface="+mj-lt"/>
                  <a:ea typeface="Open Sans" panose="020B0606030504020204" pitchFamily="34" charset="0"/>
                  <a:cs typeface="Mothanna" panose="02000503000000000000" pitchFamily="2" charset="-78"/>
                </a:rPr>
                <a:t>Photoshop</a:t>
              </a:r>
              <a:endParaRPr lang="fr-FR" sz="1511" i="1" dirty="0">
                <a:solidFill>
                  <a:schemeClr val="bg1"/>
                </a:solidFill>
                <a:effectLst>
                  <a:outerShdw blurRad="38100" dist="38100" dir="2700000" algn="tl">
                    <a:srgbClr val="000000">
                      <a:alpha val="43137"/>
                    </a:srgbClr>
                  </a:outerShdw>
                </a:effectLst>
                <a:latin typeface="+mj-lt"/>
                <a:ea typeface="Open Sans" panose="020B0606030504020204" pitchFamily="34" charset="0"/>
                <a:cs typeface="Mothanna" panose="02000503000000000000" pitchFamily="2" charset="-78"/>
              </a:endParaRPr>
            </a:p>
          </p:txBody>
        </p:sp>
      </p:grpSp>
      <p:grpSp>
        <p:nvGrpSpPr>
          <p:cNvPr id="172" name="Group 171">
            <a:extLst>
              <a:ext uri="{FF2B5EF4-FFF2-40B4-BE49-F238E27FC236}">
                <a16:creationId xmlns:a16="http://schemas.microsoft.com/office/drawing/2014/main" id="{7A11A78D-3A3E-4F87-9B05-CA9B619ADB4B}"/>
              </a:ext>
            </a:extLst>
          </p:cNvPr>
          <p:cNvGrpSpPr/>
          <p:nvPr/>
        </p:nvGrpSpPr>
        <p:grpSpPr>
          <a:xfrm>
            <a:off x="3051955" y="8777009"/>
            <a:ext cx="878804" cy="878804"/>
            <a:chOff x="3308453" y="8162133"/>
            <a:chExt cx="664004" cy="664004"/>
          </a:xfrm>
        </p:grpSpPr>
        <p:sp>
          <p:nvSpPr>
            <p:cNvPr id="173" name="Oval 172">
              <a:extLst>
                <a:ext uri="{FF2B5EF4-FFF2-40B4-BE49-F238E27FC236}">
                  <a16:creationId xmlns:a16="http://schemas.microsoft.com/office/drawing/2014/main" id="{9BE24B6E-9A8C-4AFF-B7F5-42C9AA6A8FF5}"/>
                </a:ext>
              </a:extLst>
            </p:cNvPr>
            <p:cNvSpPr/>
            <p:nvPr/>
          </p:nvSpPr>
          <p:spPr>
            <a:xfrm>
              <a:off x="3308453" y="8162133"/>
              <a:ext cx="664004" cy="664004"/>
            </a:xfrm>
            <a:prstGeom prst="ellipse">
              <a:avLst/>
            </a:prstGeom>
            <a:solidFill>
              <a:srgbClr val="444444"/>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effectLst>
                  <a:outerShdw blurRad="38100" dist="38100" dir="2700000" algn="tl">
                    <a:srgbClr val="000000">
                      <a:alpha val="43137"/>
                    </a:srgbClr>
                  </a:outerShdw>
                </a:effectLst>
              </a:endParaRPr>
            </a:p>
          </p:txBody>
        </p:sp>
        <p:sp>
          <p:nvSpPr>
            <p:cNvPr id="174" name="Rectangle 173">
              <a:extLst>
                <a:ext uri="{FF2B5EF4-FFF2-40B4-BE49-F238E27FC236}">
                  <a16:creationId xmlns:a16="http://schemas.microsoft.com/office/drawing/2014/main" id="{33B9D2AE-BDAB-4E8D-A3B8-8891BACF58D8}"/>
                </a:ext>
              </a:extLst>
            </p:cNvPr>
            <p:cNvSpPr/>
            <p:nvPr/>
          </p:nvSpPr>
          <p:spPr>
            <a:xfrm rot="20566192" flipH="1">
              <a:off x="3313107" y="8282359"/>
              <a:ext cx="654286" cy="333223"/>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fr-FR" sz="1133" i="1" dirty="0">
                  <a:solidFill>
                    <a:schemeClr val="bg1"/>
                  </a:solidFill>
                  <a:effectLst>
                    <a:outerShdw blurRad="38100" dist="38100" dir="2700000" algn="tl">
                      <a:srgbClr val="000000">
                        <a:alpha val="43137"/>
                      </a:srgbClr>
                    </a:outerShdw>
                  </a:effectLst>
                  <a:latin typeface="+mj-lt"/>
                  <a:ea typeface="Open Sans" panose="020B0606030504020204" pitchFamily="34" charset="0"/>
                  <a:cs typeface="Mothanna" panose="02000503000000000000" pitchFamily="2" charset="-78"/>
                </a:rPr>
                <a:t>Ms </a:t>
              </a:r>
            </a:p>
            <a:p>
              <a:pPr algn="ctr"/>
              <a:r>
                <a:rPr lang="fr-FR" sz="1133" i="1" dirty="0">
                  <a:solidFill>
                    <a:schemeClr val="bg1"/>
                  </a:solidFill>
                  <a:effectLst>
                    <a:outerShdw blurRad="38100" dist="38100" dir="2700000" algn="tl">
                      <a:srgbClr val="000000">
                        <a:alpha val="43137"/>
                      </a:srgbClr>
                    </a:outerShdw>
                  </a:effectLst>
                  <a:latin typeface="+mj-lt"/>
                  <a:ea typeface="Open Sans" panose="020B0606030504020204" pitchFamily="34" charset="0"/>
                  <a:cs typeface="Mothanna" panose="02000503000000000000" pitchFamily="2" charset="-78"/>
                </a:rPr>
                <a:t>Powerpoint</a:t>
              </a:r>
            </a:p>
          </p:txBody>
        </p:sp>
      </p:grpSp>
      <p:grpSp>
        <p:nvGrpSpPr>
          <p:cNvPr id="204" name="Group 203">
            <a:extLst>
              <a:ext uri="{FF2B5EF4-FFF2-40B4-BE49-F238E27FC236}">
                <a16:creationId xmlns:a16="http://schemas.microsoft.com/office/drawing/2014/main" id="{157AAB1E-03D4-4751-8419-6CAAE75549AF}"/>
              </a:ext>
            </a:extLst>
          </p:cNvPr>
          <p:cNvGrpSpPr/>
          <p:nvPr/>
        </p:nvGrpSpPr>
        <p:grpSpPr>
          <a:xfrm>
            <a:off x="3171233" y="9549385"/>
            <a:ext cx="827102" cy="827102"/>
            <a:chOff x="3862028" y="8265380"/>
            <a:chExt cx="552567" cy="552567"/>
          </a:xfrm>
        </p:grpSpPr>
        <p:sp>
          <p:nvSpPr>
            <p:cNvPr id="205" name="Oval 204">
              <a:extLst>
                <a:ext uri="{FF2B5EF4-FFF2-40B4-BE49-F238E27FC236}">
                  <a16:creationId xmlns:a16="http://schemas.microsoft.com/office/drawing/2014/main" id="{9A6F4112-E0FF-4A63-A25A-D01DF67BA82F}"/>
                </a:ext>
              </a:extLst>
            </p:cNvPr>
            <p:cNvSpPr/>
            <p:nvPr/>
          </p:nvSpPr>
          <p:spPr>
            <a:xfrm>
              <a:off x="3862028" y="8265380"/>
              <a:ext cx="552567" cy="552567"/>
            </a:xfrm>
            <a:prstGeom prst="ellipse">
              <a:avLst/>
            </a:prstGeom>
            <a:solidFill>
              <a:srgbClr val="2C3E4F">
                <a:alpha val="99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effectLst>
                  <a:outerShdw blurRad="38100" dist="38100" dir="2700000" algn="tl">
                    <a:srgbClr val="000000">
                      <a:alpha val="43137"/>
                    </a:srgbClr>
                  </a:outerShdw>
                </a:effectLst>
              </a:endParaRPr>
            </a:p>
          </p:txBody>
        </p:sp>
        <p:sp>
          <p:nvSpPr>
            <p:cNvPr id="206" name="Rectangle 205">
              <a:extLst>
                <a:ext uri="{FF2B5EF4-FFF2-40B4-BE49-F238E27FC236}">
                  <a16:creationId xmlns:a16="http://schemas.microsoft.com/office/drawing/2014/main" id="{3A539D50-6D38-41EB-A060-FBBD50FE0ED6}"/>
                </a:ext>
              </a:extLst>
            </p:cNvPr>
            <p:cNvSpPr>
              <a:spLocks/>
            </p:cNvSpPr>
            <p:nvPr/>
          </p:nvSpPr>
          <p:spPr>
            <a:xfrm flipH="1">
              <a:off x="3916358" y="8442507"/>
              <a:ext cx="437153" cy="17263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fr-FR" sz="1079" i="1" dirty="0" err="1">
                  <a:solidFill>
                    <a:schemeClr val="bg1"/>
                  </a:solidFill>
                  <a:effectLst>
                    <a:outerShdw blurRad="38100" dist="38100" dir="2700000" algn="tl">
                      <a:srgbClr val="000000">
                        <a:alpha val="43137"/>
                      </a:srgbClr>
                    </a:outerShdw>
                  </a:effectLst>
                  <a:latin typeface="+mj-lt"/>
                  <a:ea typeface="Open Sans" panose="020B0606030504020204" pitchFamily="34" charset="0"/>
                  <a:cs typeface="Mothanna" panose="02000503000000000000" pitchFamily="2" charset="-78"/>
                </a:rPr>
                <a:t>Indesign</a:t>
              </a:r>
              <a:endParaRPr lang="fr-FR" sz="2158" i="1" dirty="0">
                <a:solidFill>
                  <a:schemeClr val="bg1"/>
                </a:solidFill>
                <a:effectLst>
                  <a:outerShdw blurRad="38100" dist="38100" dir="2700000" algn="tl">
                    <a:srgbClr val="000000">
                      <a:alpha val="43137"/>
                    </a:srgbClr>
                  </a:outerShdw>
                </a:effectLst>
                <a:latin typeface="+mj-lt"/>
                <a:ea typeface="Open Sans" panose="020B0606030504020204" pitchFamily="34" charset="0"/>
                <a:cs typeface="Mothanna" panose="02000503000000000000" pitchFamily="2" charset="-78"/>
              </a:endParaRPr>
            </a:p>
          </p:txBody>
        </p:sp>
      </p:grpSp>
      <p:grpSp>
        <p:nvGrpSpPr>
          <p:cNvPr id="207" name="Group 206">
            <a:extLst>
              <a:ext uri="{FF2B5EF4-FFF2-40B4-BE49-F238E27FC236}">
                <a16:creationId xmlns:a16="http://schemas.microsoft.com/office/drawing/2014/main" id="{BACFF831-C24A-4C48-9479-A85331F0247B}"/>
              </a:ext>
            </a:extLst>
          </p:cNvPr>
          <p:cNvGrpSpPr/>
          <p:nvPr/>
        </p:nvGrpSpPr>
        <p:grpSpPr>
          <a:xfrm>
            <a:off x="3743343" y="8948004"/>
            <a:ext cx="1082738" cy="1082738"/>
            <a:chOff x="3443805" y="8656376"/>
            <a:chExt cx="822649" cy="822649"/>
          </a:xfrm>
        </p:grpSpPr>
        <p:sp>
          <p:nvSpPr>
            <p:cNvPr id="217" name="Oval 216">
              <a:extLst>
                <a:ext uri="{FF2B5EF4-FFF2-40B4-BE49-F238E27FC236}">
                  <a16:creationId xmlns:a16="http://schemas.microsoft.com/office/drawing/2014/main" id="{DD1BB458-9644-46B8-9F27-F6F1DC5A8EFB}"/>
                </a:ext>
              </a:extLst>
            </p:cNvPr>
            <p:cNvSpPr/>
            <p:nvPr/>
          </p:nvSpPr>
          <p:spPr>
            <a:xfrm>
              <a:off x="3443805" y="8656376"/>
              <a:ext cx="822649" cy="822649"/>
            </a:xfrm>
            <a:prstGeom prst="ellipse">
              <a:avLst/>
            </a:prstGeom>
            <a:solidFill>
              <a:srgbClr val="779E3D">
                <a:alpha val="99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effectLst>
                  <a:outerShdw blurRad="38100" dist="38100" dir="2700000" algn="tl">
                    <a:srgbClr val="000000">
                      <a:alpha val="43137"/>
                    </a:srgbClr>
                  </a:outerShdw>
                </a:effectLst>
              </a:endParaRPr>
            </a:p>
          </p:txBody>
        </p:sp>
        <p:sp>
          <p:nvSpPr>
            <p:cNvPr id="224" name="Rectangle 223">
              <a:extLst>
                <a:ext uri="{FF2B5EF4-FFF2-40B4-BE49-F238E27FC236}">
                  <a16:creationId xmlns:a16="http://schemas.microsoft.com/office/drawing/2014/main" id="{84B5A8FC-63C1-44B8-8E42-C58ADF0AAB6A}"/>
                </a:ext>
              </a:extLst>
            </p:cNvPr>
            <p:cNvSpPr/>
            <p:nvPr/>
          </p:nvSpPr>
          <p:spPr>
            <a:xfrm flipH="1">
              <a:off x="3581173" y="8967672"/>
              <a:ext cx="561713" cy="196332"/>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fr-FR" sz="1079" i="1" dirty="0">
                  <a:solidFill>
                    <a:schemeClr val="bg1"/>
                  </a:solidFill>
                  <a:effectLst>
                    <a:outerShdw blurRad="38100" dist="38100" dir="2700000" algn="tl">
                      <a:srgbClr val="000000">
                        <a:alpha val="43137"/>
                      </a:srgbClr>
                    </a:outerShdw>
                  </a:effectLst>
                  <a:latin typeface="+mj-lt"/>
                  <a:ea typeface="Open Sans" panose="020B0606030504020204" pitchFamily="34" charset="0"/>
                  <a:cs typeface="Mothanna" panose="02000503000000000000" pitchFamily="2" charset="-78"/>
                </a:rPr>
                <a:t>Illustrator</a:t>
              </a:r>
              <a:endParaRPr lang="fr-FR" sz="1511" i="1" dirty="0">
                <a:solidFill>
                  <a:schemeClr val="bg1"/>
                </a:solidFill>
                <a:effectLst>
                  <a:outerShdw blurRad="38100" dist="38100" dir="2700000" algn="tl">
                    <a:srgbClr val="000000">
                      <a:alpha val="43137"/>
                    </a:srgbClr>
                  </a:outerShdw>
                </a:effectLst>
                <a:latin typeface="+mj-lt"/>
                <a:ea typeface="Open Sans" panose="020B0606030504020204" pitchFamily="34" charset="0"/>
                <a:cs typeface="Mothanna" panose="02000503000000000000" pitchFamily="2" charset="-78"/>
              </a:endParaRPr>
            </a:p>
          </p:txBody>
        </p:sp>
      </p:grpSp>
    </p:spTree>
    <p:extLst>
      <p:ext uri="{BB962C8B-B14F-4D97-AF65-F5344CB8AC3E}">
        <p14:creationId xmlns:p14="http://schemas.microsoft.com/office/powerpoint/2010/main" val="4014328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407B7A62-256B-4F62-80DA-EE679B381C6F}"/>
              </a:ext>
            </a:extLst>
          </p:cNvPr>
          <p:cNvSpPr/>
          <p:nvPr/>
        </p:nvSpPr>
        <p:spPr>
          <a:xfrm>
            <a:off x="656251" y="257690"/>
            <a:ext cx="4464741" cy="1065152"/>
          </a:xfrm>
          <a:prstGeom prst="rect">
            <a:avLst/>
          </a:prstGeom>
          <a:solidFill>
            <a:srgbClr val="C9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04" name="Rectangle 103">
            <a:extLst>
              <a:ext uri="{FF2B5EF4-FFF2-40B4-BE49-F238E27FC236}">
                <a16:creationId xmlns:a16="http://schemas.microsoft.com/office/drawing/2014/main" id="{E3BFCD59-C508-4522-84CB-DF189EB62B05}"/>
              </a:ext>
            </a:extLst>
          </p:cNvPr>
          <p:cNvSpPr/>
          <p:nvPr/>
        </p:nvSpPr>
        <p:spPr>
          <a:xfrm flipH="1">
            <a:off x="4913708" y="0"/>
            <a:ext cx="2576772" cy="10688638"/>
          </a:xfrm>
          <a:prstGeom prst="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05" name="Rectangle 1">
            <a:extLst>
              <a:ext uri="{FF2B5EF4-FFF2-40B4-BE49-F238E27FC236}">
                <a16:creationId xmlns:a16="http://schemas.microsoft.com/office/drawing/2014/main" id="{1CE556A1-D9EC-4BB3-A36B-7B0D14E935FC}"/>
              </a:ext>
            </a:extLst>
          </p:cNvPr>
          <p:cNvSpPr/>
          <p:nvPr/>
        </p:nvSpPr>
        <p:spPr>
          <a:xfrm flipH="1">
            <a:off x="4914158" y="3983458"/>
            <a:ext cx="2583035" cy="6705179"/>
          </a:xfrm>
          <a:custGeom>
            <a:avLst/>
            <a:gdLst>
              <a:gd name="connsiteX0" fmla="*/ 0 w 2220686"/>
              <a:gd name="connsiteY0" fmla="*/ 0 h 6041912"/>
              <a:gd name="connsiteX1" fmla="*/ 2220686 w 2220686"/>
              <a:gd name="connsiteY1" fmla="*/ 0 h 6041912"/>
              <a:gd name="connsiteX2" fmla="*/ 2220686 w 2220686"/>
              <a:gd name="connsiteY2" fmla="*/ 6041912 h 6041912"/>
              <a:gd name="connsiteX3" fmla="*/ 0 w 2220686"/>
              <a:gd name="connsiteY3" fmla="*/ 6041912 h 6041912"/>
              <a:gd name="connsiteX4" fmla="*/ 0 w 2220686"/>
              <a:gd name="connsiteY4" fmla="*/ 0 h 6041912"/>
              <a:gd name="connsiteX0" fmla="*/ 0 w 2220686"/>
              <a:gd name="connsiteY0" fmla="*/ 864973 h 6906885"/>
              <a:gd name="connsiteX1" fmla="*/ 2208329 w 2220686"/>
              <a:gd name="connsiteY1" fmla="*/ 0 h 6906885"/>
              <a:gd name="connsiteX2" fmla="*/ 2220686 w 2220686"/>
              <a:gd name="connsiteY2" fmla="*/ 6906885 h 6906885"/>
              <a:gd name="connsiteX3" fmla="*/ 0 w 2220686"/>
              <a:gd name="connsiteY3" fmla="*/ 6906885 h 6906885"/>
              <a:gd name="connsiteX4" fmla="*/ 0 w 2220686"/>
              <a:gd name="connsiteY4" fmla="*/ 864973 h 6906885"/>
              <a:gd name="connsiteX0" fmla="*/ 0 w 2220686"/>
              <a:gd name="connsiteY0" fmla="*/ 864973 h 6906885"/>
              <a:gd name="connsiteX1" fmla="*/ 2216327 w 2220686"/>
              <a:gd name="connsiteY1" fmla="*/ 0 h 6906885"/>
              <a:gd name="connsiteX2" fmla="*/ 2220686 w 2220686"/>
              <a:gd name="connsiteY2" fmla="*/ 6906885 h 6906885"/>
              <a:gd name="connsiteX3" fmla="*/ 0 w 2220686"/>
              <a:gd name="connsiteY3" fmla="*/ 6906885 h 6906885"/>
              <a:gd name="connsiteX4" fmla="*/ 0 w 2220686"/>
              <a:gd name="connsiteY4" fmla="*/ 864973 h 6906885"/>
              <a:gd name="connsiteX0" fmla="*/ 0 w 2220686"/>
              <a:gd name="connsiteY0" fmla="*/ 867639 h 6909551"/>
              <a:gd name="connsiteX1" fmla="*/ 2218993 w 2220686"/>
              <a:gd name="connsiteY1" fmla="*/ 0 h 6909551"/>
              <a:gd name="connsiteX2" fmla="*/ 2220686 w 2220686"/>
              <a:gd name="connsiteY2" fmla="*/ 6909551 h 6909551"/>
              <a:gd name="connsiteX3" fmla="*/ 0 w 2220686"/>
              <a:gd name="connsiteY3" fmla="*/ 6909551 h 6909551"/>
              <a:gd name="connsiteX4" fmla="*/ 0 w 2220686"/>
              <a:gd name="connsiteY4" fmla="*/ 867639 h 6909551"/>
              <a:gd name="connsiteX0" fmla="*/ 0 w 2222052"/>
              <a:gd name="connsiteY0" fmla="*/ 634243 h 6676155"/>
              <a:gd name="connsiteX1" fmla="*/ 2221966 w 2222052"/>
              <a:gd name="connsiteY1" fmla="*/ 0 h 6676155"/>
              <a:gd name="connsiteX2" fmla="*/ 2220686 w 2222052"/>
              <a:gd name="connsiteY2" fmla="*/ 6676155 h 6676155"/>
              <a:gd name="connsiteX3" fmla="*/ 0 w 2222052"/>
              <a:gd name="connsiteY3" fmla="*/ 6676155 h 6676155"/>
              <a:gd name="connsiteX4" fmla="*/ 0 w 2222052"/>
              <a:gd name="connsiteY4" fmla="*/ 634243 h 6676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52" h="6676155">
                <a:moveTo>
                  <a:pt x="0" y="634243"/>
                </a:moveTo>
                <a:lnTo>
                  <a:pt x="2221966" y="0"/>
                </a:lnTo>
                <a:cubicBezTo>
                  <a:pt x="2222530" y="2303184"/>
                  <a:pt x="2220122" y="4372971"/>
                  <a:pt x="2220686" y="6676155"/>
                </a:cubicBezTo>
                <a:lnTo>
                  <a:pt x="0" y="6676155"/>
                </a:lnTo>
                <a:lnTo>
                  <a:pt x="0" y="634243"/>
                </a:lnTo>
                <a:close/>
              </a:path>
            </a:pathLst>
          </a:custGeom>
          <a:solidFill>
            <a:srgbClr val="C9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28" name="Rectangle 27">
            <a:extLst>
              <a:ext uri="{FF2B5EF4-FFF2-40B4-BE49-F238E27FC236}">
                <a16:creationId xmlns:a16="http://schemas.microsoft.com/office/drawing/2014/main" id="{46BA2BA3-3A20-48E2-AE94-D9D62FF72A37}"/>
              </a:ext>
            </a:extLst>
          </p:cNvPr>
          <p:cNvSpPr/>
          <p:nvPr/>
        </p:nvSpPr>
        <p:spPr>
          <a:xfrm>
            <a:off x="1574342" y="1468320"/>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ar-MA" sz="1511" b="1" dirty="0">
                <a:solidFill>
                  <a:srgbClr val="C93533"/>
                </a:solidFill>
                <a:latin typeface="Mothanna" panose="02000503000000000000" pitchFamily="2" charset="-78"/>
                <a:ea typeface="Calibri" panose="020F0502020204030204" pitchFamily="34" charset="0"/>
                <a:cs typeface="Mothanna" panose="02000503000000000000" pitchFamily="2" charset="-78"/>
              </a:rPr>
              <a:t>المؤهلات التعليمية</a:t>
            </a:r>
            <a:endParaRPr lang="fr-FR" sz="1942" b="1" dirty="0">
              <a:solidFill>
                <a:srgbClr val="C93533"/>
              </a:solidFill>
              <a:latin typeface="Mothanna" panose="02000503000000000000" pitchFamily="2" charset="-78"/>
              <a:ea typeface="Calibri" panose="020F0502020204030204" pitchFamily="34" charset="0"/>
              <a:cs typeface="Mothanna" panose="02000503000000000000" pitchFamily="2" charset="-78"/>
            </a:endParaRPr>
          </a:p>
        </p:txBody>
      </p:sp>
      <p:sp>
        <p:nvSpPr>
          <p:cNvPr id="122" name="Rectangle 121">
            <a:extLst>
              <a:ext uri="{FF2B5EF4-FFF2-40B4-BE49-F238E27FC236}">
                <a16:creationId xmlns:a16="http://schemas.microsoft.com/office/drawing/2014/main" id="{D05CE0DC-1740-4CB7-A7C6-B0E73659B557}"/>
              </a:ext>
            </a:extLst>
          </p:cNvPr>
          <p:cNvSpPr/>
          <p:nvPr/>
        </p:nvSpPr>
        <p:spPr>
          <a:xfrm>
            <a:off x="5164838" y="9415049"/>
            <a:ext cx="2149965"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8686" algn="r">
              <a:lnSpc>
                <a:spcPct val="107000"/>
              </a:lnSpc>
              <a:spcAft>
                <a:spcPts val="738"/>
              </a:spcAft>
            </a:pPr>
            <a:r>
              <a:rPr lang="ar-MA" sz="1511" b="1"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الإهتمامـات والهوايـات</a:t>
            </a:r>
            <a:endParaRPr lang="fr-FR" sz="1511" b="1"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20831" y="144298"/>
            <a:ext cx="2007011" cy="2007011"/>
          </a:xfrm>
          <a:prstGeom prst="ellipse">
            <a:avLst/>
          </a:prstGeom>
          <a:solidFill>
            <a:schemeClr val="bg1"/>
          </a:solidFill>
          <a:ln w="31750" cmpd="sng">
            <a:solidFill>
              <a:srgbClr val="C93533"/>
            </a:solidFill>
            <a:prstDash val="solid"/>
          </a:ln>
        </p:spPr>
      </p:pic>
      <p:sp>
        <p:nvSpPr>
          <p:cNvPr id="54" name="Rectangle 53">
            <a:extLst>
              <a:ext uri="{FF2B5EF4-FFF2-40B4-BE49-F238E27FC236}">
                <a16:creationId xmlns:a16="http://schemas.microsoft.com/office/drawing/2014/main" id="{40600902-D107-4E20-BD3A-25E8A5DEA347}"/>
              </a:ext>
            </a:extLst>
          </p:cNvPr>
          <p:cNvSpPr/>
          <p:nvPr/>
        </p:nvSpPr>
        <p:spPr>
          <a:xfrm>
            <a:off x="5423163" y="7673504"/>
            <a:ext cx="1891640" cy="3066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r" rtl="1">
              <a:lnSpc>
                <a:spcPct val="107000"/>
              </a:lnSpc>
              <a:spcAft>
                <a:spcPts val="738"/>
              </a:spcAft>
              <a:buSzPct val="150000"/>
            </a:pPr>
            <a:r>
              <a:rPr lang="ar-DZ" sz="1511" b="1"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الإنجـازات</a:t>
            </a:r>
            <a:endParaRPr lang="ar-MA" sz="1511" b="1"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sp>
        <p:nvSpPr>
          <p:cNvPr id="47" name="Rectangle 46">
            <a:extLst>
              <a:ext uri="{FF2B5EF4-FFF2-40B4-BE49-F238E27FC236}">
                <a16:creationId xmlns:a16="http://schemas.microsoft.com/office/drawing/2014/main" id="{BE636B6A-2301-4300-8F79-899330FD796D}"/>
              </a:ext>
            </a:extLst>
          </p:cNvPr>
          <p:cNvSpPr/>
          <p:nvPr/>
        </p:nvSpPr>
        <p:spPr>
          <a:xfrm>
            <a:off x="902697" y="954895"/>
            <a:ext cx="3673714" cy="275702"/>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gn="ctr" rtl="1">
              <a:lnSpc>
                <a:spcPct val="107000"/>
              </a:lnSpc>
              <a:spcAft>
                <a:spcPts val="738"/>
              </a:spcAft>
            </a:pPr>
            <a:r>
              <a:rPr lang="ar-MA" sz="1187" b="1"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مصـمم</a:t>
            </a:r>
            <a:r>
              <a:rPr lang="ar-DZ" sz="1187" b="1"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ة</a:t>
            </a:r>
            <a:r>
              <a:rPr lang="ar-MA" sz="1187" b="1"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 جرافيـــك</a:t>
            </a:r>
            <a:endParaRPr lang="fr-FR" sz="1187"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endParaRPr>
          </a:p>
        </p:txBody>
      </p:sp>
      <p:sp>
        <p:nvSpPr>
          <p:cNvPr id="56" name="Text Box 5">
            <a:extLst>
              <a:ext uri="{FF2B5EF4-FFF2-40B4-BE49-F238E27FC236}">
                <a16:creationId xmlns:a16="http://schemas.microsoft.com/office/drawing/2014/main" id="{63FC28B8-52E7-4A21-97A6-8E9008431DC2}"/>
              </a:ext>
            </a:extLst>
          </p:cNvPr>
          <p:cNvSpPr txBox="1">
            <a:spLocks noChangeArrowheads="1"/>
          </p:cNvSpPr>
          <p:nvPr/>
        </p:nvSpPr>
        <p:spPr bwMode="auto">
          <a:xfrm>
            <a:off x="5106727" y="4713840"/>
            <a:ext cx="2247073" cy="2356798"/>
          </a:xfrm>
          <a:prstGeom prst="snip1Rect">
            <a:avLst>
              <a:gd name="adj" fmla="val 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89469" tIns="44735" rIns="89469" bIns="44735" numCol="1" anchor="t" anchorCtr="0" compatLnSpc="1">
            <a:prstTxWarp prst="textNoShape">
              <a:avLst/>
            </a:prstTxWarp>
            <a:spAutoFit/>
          </a:bodyPr>
          <a:lstStyle/>
          <a:p>
            <a:pPr algn="just" rtl="1"/>
            <a:r>
              <a:rPr lang="ar-MA" sz="1133"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مهتم بمجال الجرافيك وتصميم واجهات </a:t>
            </a:r>
            <a:r>
              <a:rPr lang="fr-FR" sz="1133"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 </a:t>
            </a:r>
            <a:r>
              <a:rPr lang="ar-MA" sz="1133"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مهتم بمجال الجرافيك وتصميم واجهات ليكون موقع لمساعدة كل من لم يمكن بإنشاء سيرة ذاتية بمفرده. مهتم بمجال الجرافيك وتصميم واجهات </a:t>
            </a:r>
            <a:endParaRPr lang="fr-FR" sz="1133"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sp>
        <p:nvSpPr>
          <p:cNvPr id="99" name="Rectangle 98">
            <a:extLst>
              <a:ext uri="{FF2B5EF4-FFF2-40B4-BE49-F238E27FC236}">
                <a16:creationId xmlns:a16="http://schemas.microsoft.com/office/drawing/2014/main" id="{FF11FF5B-A634-4389-A885-4DA9EC74AE3F}"/>
              </a:ext>
            </a:extLst>
          </p:cNvPr>
          <p:cNvSpPr/>
          <p:nvPr/>
        </p:nvSpPr>
        <p:spPr>
          <a:xfrm>
            <a:off x="872285" y="466570"/>
            <a:ext cx="3751971" cy="478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rtl="1">
              <a:lnSpc>
                <a:spcPct val="80000"/>
              </a:lnSpc>
            </a:pPr>
            <a:r>
              <a:rPr lang="ar-DZ" sz="3884"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ليلى عثمان باحلى</a:t>
            </a:r>
            <a:endParaRPr lang="fr-FR" sz="3884"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endParaRPr>
          </a:p>
        </p:txBody>
      </p:sp>
      <p:grpSp>
        <p:nvGrpSpPr>
          <p:cNvPr id="8" name="Group 7">
            <a:extLst>
              <a:ext uri="{FF2B5EF4-FFF2-40B4-BE49-F238E27FC236}">
                <a16:creationId xmlns:a16="http://schemas.microsoft.com/office/drawing/2014/main" id="{BE319E41-6CC1-4F32-B0C4-1B3FCB5BEEA5}"/>
              </a:ext>
            </a:extLst>
          </p:cNvPr>
          <p:cNvGrpSpPr/>
          <p:nvPr/>
        </p:nvGrpSpPr>
        <p:grpSpPr>
          <a:xfrm>
            <a:off x="5106726" y="8077313"/>
            <a:ext cx="2183171" cy="969945"/>
            <a:chOff x="4657261" y="7485878"/>
            <a:chExt cx="2023316" cy="898924"/>
          </a:xfrm>
        </p:grpSpPr>
        <p:sp>
          <p:nvSpPr>
            <p:cNvPr id="100" name="Subtitle 2">
              <a:extLst>
                <a:ext uri="{FF2B5EF4-FFF2-40B4-BE49-F238E27FC236}">
                  <a16:creationId xmlns:a16="http://schemas.microsoft.com/office/drawing/2014/main" id="{7BE196BC-D1D4-462E-9AAD-BC3A239AD516}"/>
                </a:ext>
              </a:extLst>
            </p:cNvPr>
            <p:cNvSpPr/>
            <p:nvPr/>
          </p:nvSpPr>
          <p:spPr>
            <a:xfrm>
              <a:off x="4670482" y="7485878"/>
              <a:ext cx="2010095" cy="381820"/>
            </a:xfrm>
            <a:prstGeom prst="rect">
              <a:avLst/>
            </a:prstGeom>
            <a:noFill/>
            <a:ln cap="flat">
              <a:noFill/>
              <a:prstDash val="solid"/>
            </a:ln>
          </p:spPr>
          <p:txBody>
            <a:bodyPr vert="horz" wrap="square" lIns="84406" tIns="42203" rIns="84406" bIns="42203" anchor="t" anchorCtr="0" compatLnSpc="0">
              <a:spAutoFit/>
            </a:bodyPr>
            <a:lstStyle/>
            <a:p>
              <a:pPr algn="r" rtl="1"/>
              <a:r>
                <a:rPr lang="ar-DZ" sz="1108" b="1" dirty="0">
                  <a:solidFill>
                    <a:schemeClr val="bg1"/>
                  </a:solidFill>
                  <a:latin typeface="Mothanna" panose="02000503000000000000" pitchFamily="2" charset="-78"/>
                  <a:ea typeface="Times New Roman" panose="02020603050405020304" pitchFamily="18" charset="0"/>
                  <a:cs typeface="Mothanna" panose="02000503000000000000" pitchFamily="2" charset="-78"/>
                </a:rPr>
                <a:t>25-11-2018</a:t>
              </a:r>
              <a:endParaRPr lang="fr-FR" sz="1108" b="1" dirty="0">
                <a:solidFill>
                  <a:schemeClr val="bg1"/>
                </a:solidFill>
                <a:latin typeface="Mothanna" panose="02000503000000000000" pitchFamily="2" charset="-78"/>
                <a:ea typeface="Tahoma" panose="020B0604030504040204" pitchFamily="34" charset="0"/>
                <a:cs typeface="Mothanna" panose="02000503000000000000" pitchFamily="2" charset="-78"/>
              </a:endParaRPr>
            </a:p>
            <a:p>
              <a:pPr marL="79132" indent="-79132" algn="r" rtl="1"/>
              <a:r>
                <a:rPr lang="ar-DZ" sz="1108" dirty="0">
                  <a:solidFill>
                    <a:schemeClr val="bg1"/>
                  </a:solidFill>
                  <a:latin typeface="Mothanna" panose="02000503000000000000" pitchFamily="2" charset="-78"/>
                  <a:ea typeface="Times New Roman" panose="02020603050405020304" pitchFamily="18" charset="0"/>
                  <a:cs typeface="Mothanna" panose="02000503000000000000" pitchFamily="2" charset="-78"/>
                </a:rPr>
                <a:t>مشروع ,,,,,,, </a:t>
              </a:r>
              <a:r>
                <a:rPr lang="ar-MA" sz="1108" dirty="0">
                  <a:solidFill>
                    <a:schemeClr val="bg1"/>
                  </a:solidFill>
                  <a:latin typeface="Mothanna" panose="02000503000000000000" pitchFamily="2" charset="-78"/>
                  <a:ea typeface="Times New Roman" panose="02020603050405020304" pitchFamily="18" charset="0"/>
                  <a:cs typeface="Mothanna" panose="02000503000000000000" pitchFamily="2" charset="-78"/>
                </a:rPr>
                <a:t>:</a:t>
              </a:r>
              <a:r>
                <a:rPr lang="ar-DZ" sz="1108" dirty="0">
                  <a:solidFill>
                    <a:schemeClr val="bg1"/>
                  </a:solidFill>
                  <a:latin typeface="Mothanna" panose="02000503000000000000" pitchFamily="2" charset="-78"/>
                  <a:ea typeface="Times New Roman" panose="02020603050405020304" pitchFamily="18" charset="0"/>
                  <a:cs typeface="Mothanna" panose="02000503000000000000" pitchFamily="2" charset="-78"/>
                </a:rPr>
                <a:t> ,,,,,,,,,,,,,,,,,,,,,,,,,,,,,,,</a:t>
              </a:r>
              <a:endParaRPr lang="ar-MA" sz="1108" dirty="0">
                <a:solidFill>
                  <a:schemeClr val="bg1"/>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101" name="Subtitle 2">
              <a:extLst>
                <a:ext uri="{FF2B5EF4-FFF2-40B4-BE49-F238E27FC236}">
                  <a16:creationId xmlns:a16="http://schemas.microsoft.com/office/drawing/2014/main" id="{3F20C669-5D7D-43F4-9E0F-80128F365F93}"/>
                </a:ext>
              </a:extLst>
            </p:cNvPr>
            <p:cNvSpPr/>
            <p:nvPr/>
          </p:nvSpPr>
          <p:spPr>
            <a:xfrm>
              <a:off x="4657261" y="8002982"/>
              <a:ext cx="2010095" cy="381820"/>
            </a:xfrm>
            <a:prstGeom prst="rect">
              <a:avLst/>
            </a:prstGeom>
            <a:noFill/>
            <a:ln cap="flat">
              <a:noFill/>
              <a:prstDash val="solid"/>
            </a:ln>
          </p:spPr>
          <p:txBody>
            <a:bodyPr vert="horz" wrap="square" lIns="84406" tIns="42203" rIns="84406" bIns="42203" anchor="t" anchorCtr="0" compatLnSpc="0">
              <a:spAutoFit/>
            </a:bodyPr>
            <a:lstStyle/>
            <a:p>
              <a:pPr algn="r" rtl="1"/>
              <a:r>
                <a:rPr lang="ar-DZ" sz="1108" b="1" dirty="0">
                  <a:solidFill>
                    <a:schemeClr val="bg1"/>
                  </a:solidFill>
                  <a:latin typeface="Mothanna" panose="02000503000000000000" pitchFamily="2" charset="-78"/>
                  <a:ea typeface="Times New Roman" panose="02020603050405020304" pitchFamily="18" charset="0"/>
                  <a:cs typeface="Mothanna" panose="02000503000000000000" pitchFamily="2" charset="-78"/>
                </a:rPr>
                <a:t>25-11-2018</a:t>
              </a:r>
              <a:endParaRPr lang="fr-FR" sz="1108" b="1" dirty="0">
                <a:solidFill>
                  <a:schemeClr val="bg1"/>
                </a:solidFill>
                <a:latin typeface="Mothanna" panose="02000503000000000000" pitchFamily="2" charset="-78"/>
                <a:ea typeface="Tahoma" panose="020B0604030504040204" pitchFamily="34" charset="0"/>
                <a:cs typeface="Mothanna" panose="02000503000000000000" pitchFamily="2" charset="-78"/>
              </a:endParaRPr>
            </a:p>
            <a:p>
              <a:pPr marL="79132" indent="-79132" algn="r" rtl="1"/>
              <a:r>
                <a:rPr lang="ar-DZ" sz="1108" dirty="0">
                  <a:solidFill>
                    <a:schemeClr val="bg1"/>
                  </a:solidFill>
                  <a:latin typeface="Mothanna" panose="02000503000000000000" pitchFamily="2" charset="-78"/>
                  <a:ea typeface="Times New Roman" panose="02020603050405020304" pitchFamily="18" charset="0"/>
                  <a:cs typeface="Mothanna" panose="02000503000000000000" pitchFamily="2" charset="-78"/>
                </a:rPr>
                <a:t>مشروع ,,,,,,, </a:t>
              </a:r>
              <a:r>
                <a:rPr lang="ar-MA" sz="1108" dirty="0">
                  <a:solidFill>
                    <a:schemeClr val="bg1"/>
                  </a:solidFill>
                  <a:latin typeface="Mothanna" panose="02000503000000000000" pitchFamily="2" charset="-78"/>
                  <a:ea typeface="Times New Roman" panose="02020603050405020304" pitchFamily="18" charset="0"/>
                  <a:cs typeface="Mothanna" panose="02000503000000000000" pitchFamily="2" charset="-78"/>
                </a:rPr>
                <a:t>:</a:t>
              </a:r>
              <a:r>
                <a:rPr lang="ar-DZ" sz="1108" dirty="0">
                  <a:solidFill>
                    <a:schemeClr val="bg1"/>
                  </a:solidFill>
                  <a:latin typeface="Mothanna" panose="02000503000000000000" pitchFamily="2" charset="-78"/>
                  <a:ea typeface="Times New Roman" panose="02020603050405020304" pitchFamily="18" charset="0"/>
                  <a:cs typeface="Mothanna" panose="02000503000000000000" pitchFamily="2" charset="-78"/>
                </a:rPr>
                <a:t>,,,,,,,,,,,,,,,,,,,,,,,,,,,,,,,</a:t>
              </a:r>
              <a:endParaRPr lang="ar-MA" sz="1108" dirty="0">
                <a:solidFill>
                  <a:schemeClr val="bg1"/>
                </a:solidFill>
                <a:latin typeface="Mothanna" panose="02000503000000000000" pitchFamily="2" charset="-78"/>
                <a:ea typeface="Times New Roman" panose="02020603050405020304" pitchFamily="18" charset="0"/>
                <a:cs typeface="Mothanna" panose="02000503000000000000" pitchFamily="2" charset="-78"/>
              </a:endParaRPr>
            </a:p>
          </p:txBody>
        </p:sp>
      </p:grpSp>
      <p:graphicFrame>
        <p:nvGraphicFramePr>
          <p:cNvPr id="102" name="Table 101">
            <a:extLst>
              <a:ext uri="{FF2B5EF4-FFF2-40B4-BE49-F238E27FC236}">
                <a16:creationId xmlns:a16="http://schemas.microsoft.com/office/drawing/2014/main" id="{69827543-6D9E-4807-A1B7-76B630F10630}"/>
              </a:ext>
            </a:extLst>
          </p:cNvPr>
          <p:cNvGraphicFramePr>
            <a:graphicFrameLocks noGrp="1"/>
          </p:cNvGraphicFramePr>
          <p:nvPr/>
        </p:nvGraphicFramePr>
        <p:xfrm>
          <a:off x="5549555" y="9856554"/>
          <a:ext cx="1734596" cy="678585"/>
        </p:xfrm>
        <a:graphic>
          <a:graphicData uri="http://schemas.openxmlformats.org/drawingml/2006/table">
            <a:tbl>
              <a:tblPr firstRow="1" bandRow="1">
                <a:tableStyleId>{5C22544A-7EE6-4342-B048-85BDC9FD1C3A}</a:tableStyleId>
              </a:tblPr>
              <a:tblGrid>
                <a:gridCol w="1734596">
                  <a:extLst>
                    <a:ext uri="{9D8B030D-6E8A-4147-A177-3AD203B41FA5}">
                      <a16:colId xmlns:a16="http://schemas.microsoft.com/office/drawing/2014/main" val="1372251140"/>
                    </a:ext>
                  </a:extLst>
                </a:gridCol>
              </a:tblGrid>
              <a:tr h="678585">
                <a:tc>
                  <a:txBody>
                    <a:bodyPr/>
                    <a:lstStyle/>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الق</a:t>
                      </a:r>
                      <a:r>
                        <a:rPr lang="ar-DZ" sz="1000" b="1" kern="1200" dirty="0">
                          <a:solidFill>
                            <a:schemeClr val="bg1"/>
                          </a:solidFill>
                          <a:latin typeface="Mothanna" panose="02000503000000000000" pitchFamily="2" charset="-78"/>
                          <a:ea typeface="+mn-ea"/>
                          <a:cs typeface="Mothanna" panose="02000503000000000000" pitchFamily="2" charset="-78"/>
                        </a:rPr>
                        <a:t>ـ</a:t>
                      </a:r>
                      <a:r>
                        <a:rPr lang="ar-MA" sz="1000" b="1" kern="1200" dirty="0">
                          <a:solidFill>
                            <a:schemeClr val="bg1"/>
                          </a:solidFill>
                          <a:latin typeface="Mothanna" panose="02000503000000000000" pitchFamily="2" charset="-78"/>
                          <a:ea typeface="+mn-ea"/>
                          <a:cs typeface="Mothanna" panose="02000503000000000000" pitchFamily="2" charset="-78"/>
                        </a:rPr>
                        <a:t>راءة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الرياضـة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السفــر</a:t>
                      </a: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grpSp>
        <p:nvGrpSpPr>
          <p:cNvPr id="136" name="Group 135">
            <a:extLst>
              <a:ext uri="{FF2B5EF4-FFF2-40B4-BE49-F238E27FC236}">
                <a16:creationId xmlns:a16="http://schemas.microsoft.com/office/drawing/2014/main" id="{568307FC-64F5-4625-8EE0-BC004D735141}"/>
              </a:ext>
            </a:extLst>
          </p:cNvPr>
          <p:cNvGrpSpPr/>
          <p:nvPr/>
        </p:nvGrpSpPr>
        <p:grpSpPr>
          <a:xfrm>
            <a:off x="220956" y="1931141"/>
            <a:ext cx="4466365" cy="1735521"/>
            <a:chOff x="2642248" y="3231055"/>
            <a:chExt cx="4139331" cy="1608444"/>
          </a:xfrm>
        </p:grpSpPr>
        <p:grpSp>
          <p:nvGrpSpPr>
            <p:cNvPr id="137" name="Group 136">
              <a:extLst>
                <a:ext uri="{FF2B5EF4-FFF2-40B4-BE49-F238E27FC236}">
                  <a16:creationId xmlns:a16="http://schemas.microsoft.com/office/drawing/2014/main" id="{1F05DB1D-2D20-45FA-B87D-5A3721ED6DBD}"/>
                </a:ext>
              </a:extLst>
            </p:cNvPr>
            <p:cNvGrpSpPr/>
            <p:nvPr/>
          </p:nvGrpSpPr>
          <p:grpSpPr>
            <a:xfrm>
              <a:off x="2642248" y="3231055"/>
              <a:ext cx="4139331" cy="1608444"/>
              <a:chOff x="255803" y="1072648"/>
              <a:chExt cx="4139331" cy="1608444"/>
            </a:xfrm>
          </p:grpSpPr>
          <p:sp>
            <p:nvSpPr>
              <p:cNvPr id="140" name="Subtitle 2">
                <a:extLst>
                  <a:ext uri="{FF2B5EF4-FFF2-40B4-BE49-F238E27FC236}">
                    <a16:creationId xmlns:a16="http://schemas.microsoft.com/office/drawing/2014/main" id="{51F3FE73-61B3-4FA0-B667-C33E47877685}"/>
                  </a:ext>
                </a:extLst>
              </p:cNvPr>
              <p:cNvSpPr/>
              <p:nvPr/>
            </p:nvSpPr>
            <p:spPr>
              <a:xfrm>
                <a:off x="255803" y="1073555"/>
                <a:ext cx="3374883" cy="388595"/>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33" b="1" dirty="0">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rtl="1" fontAlgn="base">
                  <a:buFont typeface="Arial" panose="020B0604020202020204" pitchFamily="34" charset="0"/>
                  <a:buChar char="•"/>
                </a:pPr>
                <a:r>
                  <a:rPr lang="ar-DZ" sz="1133" dirty="0">
                    <a:latin typeface="Mothanna" panose="02000503000000000000" pitchFamily="2" charset="-78"/>
                    <a:cs typeface="Mothanna" panose="02000503000000000000" pitchFamily="2" charset="-78"/>
                  </a:rPr>
                  <a:t>الشعبة أو مجال التخصص</a:t>
                </a:r>
                <a:endParaRPr lang="fr-FR" sz="1133" dirty="0">
                  <a:latin typeface="Mothanna" panose="02000503000000000000" pitchFamily="2" charset="-78"/>
                  <a:cs typeface="Mothanna" panose="02000503000000000000" pitchFamily="2" charset="-78"/>
                </a:endParaRPr>
              </a:p>
            </p:txBody>
          </p:sp>
          <p:sp>
            <p:nvSpPr>
              <p:cNvPr id="141" name="Oval 140">
                <a:extLst>
                  <a:ext uri="{FF2B5EF4-FFF2-40B4-BE49-F238E27FC236}">
                    <a16:creationId xmlns:a16="http://schemas.microsoft.com/office/drawing/2014/main" id="{6036D42B-8DA5-44C3-9F62-8B2AAFD7DD84}"/>
                  </a:ext>
                </a:extLst>
              </p:cNvPr>
              <p:cNvSpPr/>
              <p:nvPr/>
            </p:nvSpPr>
            <p:spPr>
              <a:xfrm>
                <a:off x="3772335" y="1072648"/>
                <a:ext cx="617775" cy="50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863" b="1" i="1" dirty="0">
                    <a:solidFill>
                      <a:schemeClr val="tx1"/>
                    </a:solidFill>
                  </a:rPr>
                  <a:t>2014</a:t>
                </a:r>
              </a:p>
              <a:p>
                <a:pPr algn="ctr"/>
                <a:r>
                  <a:rPr lang="fr-MA" sz="863" b="1" i="1" dirty="0">
                    <a:solidFill>
                      <a:schemeClr val="tx1"/>
                    </a:solidFill>
                  </a:rPr>
                  <a:t>2015</a:t>
                </a:r>
              </a:p>
            </p:txBody>
          </p:sp>
          <p:sp>
            <p:nvSpPr>
              <p:cNvPr id="142" name="Oval 141">
                <a:extLst>
                  <a:ext uri="{FF2B5EF4-FFF2-40B4-BE49-F238E27FC236}">
                    <a16:creationId xmlns:a16="http://schemas.microsoft.com/office/drawing/2014/main" id="{D98A7675-5208-466B-AD40-B6D2DE90390C}"/>
                  </a:ext>
                </a:extLst>
              </p:cNvPr>
              <p:cNvSpPr/>
              <p:nvPr/>
            </p:nvSpPr>
            <p:spPr>
              <a:xfrm>
                <a:off x="3774847" y="1636593"/>
                <a:ext cx="617775" cy="50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863" b="1" i="1" dirty="0">
                    <a:solidFill>
                      <a:schemeClr val="tx1"/>
                    </a:solidFill>
                  </a:rPr>
                  <a:t>2014</a:t>
                </a:r>
              </a:p>
              <a:p>
                <a:pPr algn="ctr"/>
                <a:r>
                  <a:rPr lang="fr-MA" sz="863" b="1" i="1" dirty="0">
                    <a:solidFill>
                      <a:schemeClr val="tx1"/>
                    </a:solidFill>
                  </a:rPr>
                  <a:t>2015</a:t>
                </a:r>
              </a:p>
            </p:txBody>
          </p:sp>
          <p:sp>
            <p:nvSpPr>
              <p:cNvPr id="143" name="Oval 142">
                <a:extLst>
                  <a:ext uri="{FF2B5EF4-FFF2-40B4-BE49-F238E27FC236}">
                    <a16:creationId xmlns:a16="http://schemas.microsoft.com/office/drawing/2014/main" id="{DE328C65-216D-4047-AD31-96F05C9C7A4C}"/>
                  </a:ext>
                </a:extLst>
              </p:cNvPr>
              <p:cNvSpPr/>
              <p:nvPr/>
            </p:nvSpPr>
            <p:spPr>
              <a:xfrm>
                <a:off x="3777359" y="2177092"/>
                <a:ext cx="617775" cy="50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863" b="1" i="1" dirty="0">
                    <a:solidFill>
                      <a:schemeClr val="tx1"/>
                    </a:solidFill>
                  </a:rPr>
                  <a:t>2014</a:t>
                </a:r>
              </a:p>
              <a:p>
                <a:pPr algn="ctr"/>
                <a:r>
                  <a:rPr lang="fr-MA" sz="863" b="1" i="1" dirty="0">
                    <a:solidFill>
                      <a:schemeClr val="tx1"/>
                    </a:solidFill>
                  </a:rPr>
                  <a:t>2015</a:t>
                </a:r>
              </a:p>
            </p:txBody>
          </p:sp>
        </p:grpSp>
        <p:sp>
          <p:nvSpPr>
            <p:cNvPr id="138" name="Subtitle 2">
              <a:extLst>
                <a:ext uri="{FF2B5EF4-FFF2-40B4-BE49-F238E27FC236}">
                  <a16:creationId xmlns:a16="http://schemas.microsoft.com/office/drawing/2014/main" id="{9FC67552-255A-4D31-8087-F63D90ED0147}"/>
                </a:ext>
              </a:extLst>
            </p:cNvPr>
            <p:cNvSpPr/>
            <p:nvPr/>
          </p:nvSpPr>
          <p:spPr>
            <a:xfrm>
              <a:off x="2649064" y="3752994"/>
              <a:ext cx="3374884" cy="388595"/>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33" b="1" dirty="0">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rtl="1" fontAlgn="base">
                <a:buFont typeface="Arial" panose="020B0604020202020204" pitchFamily="34" charset="0"/>
                <a:buChar char="•"/>
              </a:pPr>
              <a:r>
                <a:rPr lang="ar-DZ" sz="1133" dirty="0">
                  <a:latin typeface="Mothanna" panose="02000503000000000000" pitchFamily="2" charset="-78"/>
                  <a:cs typeface="Mothanna" panose="02000503000000000000" pitchFamily="2" charset="-78"/>
                </a:rPr>
                <a:t>الشعبة أو مجال التخصص</a:t>
              </a:r>
              <a:endParaRPr lang="fr-FR" sz="1133" dirty="0">
                <a:latin typeface="Mothanna" panose="02000503000000000000" pitchFamily="2" charset="-78"/>
                <a:cs typeface="Mothanna" panose="02000503000000000000" pitchFamily="2" charset="-78"/>
              </a:endParaRPr>
            </a:p>
          </p:txBody>
        </p:sp>
        <p:sp>
          <p:nvSpPr>
            <p:cNvPr id="139" name="Subtitle 2">
              <a:extLst>
                <a:ext uri="{FF2B5EF4-FFF2-40B4-BE49-F238E27FC236}">
                  <a16:creationId xmlns:a16="http://schemas.microsoft.com/office/drawing/2014/main" id="{B32B9796-777A-4319-B593-ECBFFA38DA9B}"/>
                </a:ext>
              </a:extLst>
            </p:cNvPr>
            <p:cNvSpPr/>
            <p:nvPr/>
          </p:nvSpPr>
          <p:spPr>
            <a:xfrm>
              <a:off x="2655880" y="4274026"/>
              <a:ext cx="3374884" cy="388595"/>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33" b="1" dirty="0">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rtl="1" fontAlgn="base">
                <a:buFont typeface="Arial" panose="020B0604020202020204" pitchFamily="34" charset="0"/>
                <a:buChar char="•"/>
              </a:pPr>
              <a:r>
                <a:rPr lang="ar-DZ" sz="1133" dirty="0">
                  <a:latin typeface="Mothanna" panose="02000503000000000000" pitchFamily="2" charset="-78"/>
                  <a:cs typeface="Mothanna" panose="02000503000000000000" pitchFamily="2" charset="-78"/>
                </a:rPr>
                <a:t>الشعبة أو مجال التخصص</a:t>
              </a:r>
              <a:endParaRPr lang="fr-FR" sz="1133" dirty="0">
                <a:latin typeface="Mothanna" panose="02000503000000000000" pitchFamily="2" charset="-78"/>
                <a:cs typeface="Mothanna" panose="02000503000000000000" pitchFamily="2" charset="-78"/>
              </a:endParaRPr>
            </a:p>
          </p:txBody>
        </p:sp>
      </p:grpSp>
      <p:sp>
        <p:nvSpPr>
          <p:cNvPr id="144" name="Rectangle 143">
            <a:extLst>
              <a:ext uri="{FF2B5EF4-FFF2-40B4-BE49-F238E27FC236}">
                <a16:creationId xmlns:a16="http://schemas.microsoft.com/office/drawing/2014/main" id="{D7AB22AB-20F0-421E-936E-D9D138AEDEF6}"/>
              </a:ext>
            </a:extLst>
          </p:cNvPr>
          <p:cNvSpPr/>
          <p:nvPr/>
        </p:nvSpPr>
        <p:spPr>
          <a:xfrm>
            <a:off x="1514077" y="3982808"/>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rtl="1">
              <a:lnSpc>
                <a:spcPct val="107000"/>
              </a:lnSpc>
              <a:spcAft>
                <a:spcPts val="738"/>
              </a:spcAft>
              <a:buSzPct val="150000"/>
            </a:pPr>
            <a:r>
              <a:rPr lang="ar-MA" sz="1511" b="1" dirty="0">
                <a:solidFill>
                  <a:srgbClr val="C93533"/>
                </a:solidFill>
                <a:latin typeface="Mothanna" panose="02000503000000000000" pitchFamily="2" charset="-78"/>
                <a:cs typeface="Mothanna" panose="02000503000000000000" pitchFamily="2" charset="-78"/>
              </a:rPr>
              <a:t>خبـرات العمـل</a:t>
            </a:r>
          </a:p>
        </p:txBody>
      </p:sp>
      <p:grpSp>
        <p:nvGrpSpPr>
          <p:cNvPr id="145" name="Group 144">
            <a:extLst>
              <a:ext uri="{FF2B5EF4-FFF2-40B4-BE49-F238E27FC236}">
                <a16:creationId xmlns:a16="http://schemas.microsoft.com/office/drawing/2014/main" id="{2BFA856E-8719-49B9-B87B-CDF46ACBA416}"/>
              </a:ext>
            </a:extLst>
          </p:cNvPr>
          <p:cNvGrpSpPr/>
          <p:nvPr/>
        </p:nvGrpSpPr>
        <p:grpSpPr>
          <a:xfrm>
            <a:off x="49924" y="4433952"/>
            <a:ext cx="4457046" cy="2711956"/>
            <a:chOff x="-1661521" y="6600311"/>
            <a:chExt cx="4987260" cy="2513383"/>
          </a:xfrm>
        </p:grpSpPr>
        <p:sp>
          <p:nvSpPr>
            <p:cNvPr id="146" name="Subtitle 2">
              <a:extLst>
                <a:ext uri="{FF2B5EF4-FFF2-40B4-BE49-F238E27FC236}">
                  <a16:creationId xmlns:a16="http://schemas.microsoft.com/office/drawing/2014/main" id="{141CB6F0-F09B-49B7-A324-BA74BE6BC3E6}"/>
                </a:ext>
              </a:extLst>
            </p:cNvPr>
            <p:cNvSpPr/>
            <p:nvPr/>
          </p:nvSpPr>
          <p:spPr>
            <a:xfrm>
              <a:off x="-1661521" y="6600311"/>
              <a:ext cx="4987260" cy="865103"/>
            </a:xfrm>
            <a:prstGeom prst="rect">
              <a:avLst/>
            </a:prstGeom>
            <a:noFill/>
            <a:ln cap="flat">
              <a:noFill/>
              <a:prstDash val="solid"/>
            </a:ln>
          </p:spPr>
          <p:txBody>
            <a:bodyPr vert="horz" wrap="square" lIns="84406" tIns="42203" rIns="84406" bIns="42203" anchor="t" anchorCtr="0" compatLnSpc="0">
              <a:normAutofit/>
            </a:bodyPr>
            <a:lstStyle/>
            <a:p>
              <a:pPr marL="184995" indent="-184995" algn="r" rtl="1">
                <a:buFont typeface="Wingdings" panose="05000000000000000000" pitchFamily="2" charset="2"/>
                <a:buChar char="§"/>
              </a:pPr>
              <a:r>
                <a:rPr lang="fr-FR" sz="1108" b="1" dirty="0">
                  <a:latin typeface="Mothanna" panose="02000503000000000000" pitchFamily="2" charset="-78"/>
                  <a:ea typeface="Times New Roman" panose="02020603050405020304" pitchFamily="18" charset="0"/>
                  <a:cs typeface="Mothanna" panose="02000503000000000000" pitchFamily="2" charset="-78"/>
                </a:rPr>
                <a:t>|</a:t>
              </a:r>
              <a:r>
                <a:rPr lang="ar-MA" sz="1108" b="1" dirty="0">
                  <a:latin typeface="Mothanna" panose="02000503000000000000" pitchFamily="2" charset="-78"/>
                  <a:ea typeface="Times New Roman" panose="02020603050405020304" pitchFamily="18" charset="0"/>
                  <a:cs typeface="Mothanna" panose="02000503000000000000" pitchFamily="2" charset="-78"/>
                </a:rPr>
                <a:t>إسم الشركة</a:t>
              </a:r>
              <a:r>
                <a:rPr lang="fr-MA" sz="1108" b="1" dirty="0">
                  <a:ea typeface="Times New Roman" panose="02020603050405020304" pitchFamily="18" charset="0"/>
                  <a:cs typeface="Mothanna" panose="02000503000000000000" pitchFamily="2" charset="-78"/>
                </a:rPr>
                <a:t> </a:t>
              </a:r>
              <a:r>
                <a:rPr lang="fr-MA" sz="1108" dirty="0">
                  <a:ea typeface="Times New Roman" panose="02020603050405020304" pitchFamily="18" charset="0"/>
                  <a:cs typeface="Mothanna" panose="02000503000000000000" pitchFamily="2" charset="-78"/>
                </a:rPr>
                <a:t>/</a:t>
              </a:r>
              <a:r>
                <a:rPr lang="fr-MA" sz="1108" b="1" dirty="0">
                  <a:ea typeface="Times New Roman" panose="02020603050405020304" pitchFamily="18" charset="0"/>
                  <a:cs typeface="Mothanna" panose="02000503000000000000" pitchFamily="2" charset="-78"/>
                </a:rPr>
                <a:t> </a:t>
              </a:r>
              <a:r>
                <a:rPr lang="ar-MA" sz="1108" b="1" dirty="0">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08" b="1" dirty="0">
                <a:latin typeface="Mothanna" panose="02000503000000000000" pitchFamily="2" charset="-78"/>
                <a:ea typeface="Tahoma" panose="020B0604030504040204" pitchFamily="34" charset="0"/>
                <a:cs typeface="Mothanna" panose="02000503000000000000" pitchFamily="2" charset="-78"/>
              </a:endParaRPr>
            </a:p>
            <a:p>
              <a:pPr algn="r" rtl="1"/>
              <a:r>
                <a:rPr lang="ar-MA" sz="1108" dirty="0">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rtl="1"/>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rtl="1"/>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latin typeface="Mothanna" panose="02000503000000000000" pitchFamily="2" charset="-78"/>
                <a:ea typeface="Times New Roman" panose="02020603050405020304" pitchFamily="18" charset="0"/>
                <a:cs typeface="Mothanna" panose="02000503000000000000" pitchFamily="2" charset="-78"/>
              </a:endParaRPr>
            </a:p>
          </p:txBody>
        </p:sp>
        <p:sp>
          <p:nvSpPr>
            <p:cNvPr id="147" name="Subtitle 2">
              <a:extLst>
                <a:ext uri="{FF2B5EF4-FFF2-40B4-BE49-F238E27FC236}">
                  <a16:creationId xmlns:a16="http://schemas.microsoft.com/office/drawing/2014/main" id="{07B59C63-9C40-4149-95B9-3AF196774AB9}"/>
                </a:ext>
              </a:extLst>
            </p:cNvPr>
            <p:cNvSpPr/>
            <p:nvPr/>
          </p:nvSpPr>
          <p:spPr>
            <a:xfrm>
              <a:off x="-1626174" y="7523487"/>
              <a:ext cx="4951913" cy="668547"/>
            </a:xfrm>
            <a:prstGeom prst="rect">
              <a:avLst/>
            </a:prstGeom>
            <a:noFill/>
            <a:ln cap="flat">
              <a:noFill/>
              <a:prstDash val="solid"/>
            </a:ln>
          </p:spPr>
          <p:txBody>
            <a:bodyPr vert="horz" wrap="square" lIns="84406" tIns="42203" rIns="84406" bIns="42203" anchor="t" anchorCtr="0" compatLnSpc="0">
              <a:spAutoFit/>
            </a:bodyPr>
            <a:lstStyle/>
            <a:p>
              <a:pPr marL="184995" indent="-184995" algn="r" rtl="1">
                <a:buFont typeface="Wingdings" panose="05000000000000000000" pitchFamily="2" charset="2"/>
                <a:buChar char="§"/>
              </a:pPr>
              <a:r>
                <a:rPr lang="fr-FR" sz="1108" b="1" dirty="0">
                  <a:latin typeface="Mothanna" panose="02000503000000000000" pitchFamily="2" charset="-78"/>
                  <a:ea typeface="Times New Roman" panose="02020603050405020304" pitchFamily="18" charset="0"/>
                  <a:cs typeface="Mothanna" panose="02000503000000000000" pitchFamily="2" charset="-78"/>
                </a:rPr>
                <a:t>|</a:t>
              </a:r>
              <a:r>
                <a:rPr lang="ar-MA" sz="1108" b="1" dirty="0">
                  <a:latin typeface="Mothanna" panose="02000503000000000000" pitchFamily="2" charset="-78"/>
                  <a:ea typeface="Times New Roman" panose="02020603050405020304" pitchFamily="18" charset="0"/>
                  <a:cs typeface="Mothanna" panose="02000503000000000000" pitchFamily="2" charset="-78"/>
                </a:rPr>
                <a:t>إسم الشركة</a:t>
              </a:r>
              <a:r>
                <a:rPr lang="fr-MA" sz="1108" b="1" dirty="0">
                  <a:ea typeface="Times New Roman" panose="02020603050405020304" pitchFamily="18" charset="0"/>
                  <a:cs typeface="Mothanna" panose="02000503000000000000" pitchFamily="2" charset="-78"/>
                </a:rPr>
                <a:t> </a:t>
              </a:r>
              <a:r>
                <a:rPr lang="fr-MA" sz="1108" dirty="0">
                  <a:ea typeface="Times New Roman" panose="02020603050405020304" pitchFamily="18" charset="0"/>
                  <a:cs typeface="Mothanna" panose="02000503000000000000" pitchFamily="2" charset="-78"/>
                </a:rPr>
                <a:t>/</a:t>
              </a:r>
              <a:r>
                <a:rPr lang="fr-MA" sz="1108" b="1" dirty="0">
                  <a:ea typeface="Times New Roman" panose="02020603050405020304" pitchFamily="18" charset="0"/>
                  <a:cs typeface="Mothanna" panose="02000503000000000000" pitchFamily="2" charset="-78"/>
                </a:rPr>
                <a:t> </a:t>
              </a:r>
              <a:r>
                <a:rPr lang="ar-MA" sz="1108" b="1" dirty="0">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08" b="1" dirty="0">
                <a:latin typeface="Mothanna" panose="02000503000000000000" pitchFamily="2" charset="-78"/>
                <a:ea typeface="Tahoma" panose="020B0604030504040204" pitchFamily="34" charset="0"/>
                <a:cs typeface="Mothanna" panose="02000503000000000000" pitchFamily="2" charset="-78"/>
              </a:endParaRPr>
            </a:p>
            <a:p>
              <a:pPr algn="r" rtl="1"/>
              <a:r>
                <a:rPr lang="ar-MA" sz="1108" dirty="0">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rtl="1"/>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rtl="1"/>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latin typeface="Mothanna" panose="02000503000000000000" pitchFamily="2" charset="-78"/>
                <a:ea typeface="Times New Roman" panose="02020603050405020304" pitchFamily="18" charset="0"/>
                <a:cs typeface="Mothanna" panose="02000503000000000000" pitchFamily="2" charset="-78"/>
              </a:endParaRPr>
            </a:p>
          </p:txBody>
        </p:sp>
        <p:sp>
          <p:nvSpPr>
            <p:cNvPr id="148" name="Subtitle 2">
              <a:extLst>
                <a:ext uri="{FF2B5EF4-FFF2-40B4-BE49-F238E27FC236}">
                  <a16:creationId xmlns:a16="http://schemas.microsoft.com/office/drawing/2014/main" id="{BAB66243-F724-476C-84B7-C9912EE48D2C}"/>
                </a:ext>
              </a:extLst>
            </p:cNvPr>
            <p:cNvSpPr/>
            <p:nvPr/>
          </p:nvSpPr>
          <p:spPr>
            <a:xfrm>
              <a:off x="-1626174" y="8445147"/>
              <a:ext cx="4951913" cy="668547"/>
            </a:xfrm>
            <a:prstGeom prst="rect">
              <a:avLst/>
            </a:prstGeom>
            <a:noFill/>
            <a:ln cap="flat">
              <a:noFill/>
              <a:prstDash val="solid"/>
            </a:ln>
          </p:spPr>
          <p:txBody>
            <a:bodyPr vert="horz" wrap="square" lIns="84406" tIns="42203" rIns="84406" bIns="42203" anchor="t" anchorCtr="0" compatLnSpc="0">
              <a:spAutoFit/>
            </a:bodyPr>
            <a:lstStyle/>
            <a:p>
              <a:pPr marL="184995" indent="-184995" algn="r" rtl="1">
                <a:buFont typeface="Wingdings" panose="05000000000000000000" pitchFamily="2" charset="2"/>
                <a:buChar char="§"/>
              </a:pPr>
              <a:r>
                <a:rPr lang="fr-FR" sz="1108" b="1" dirty="0">
                  <a:latin typeface="Mothanna" panose="02000503000000000000" pitchFamily="2" charset="-78"/>
                  <a:ea typeface="Times New Roman" panose="02020603050405020304" pitchFamily="18" charset="0"/>
                  <a:cs typeface="Mothanna" panose="02000503000000000000" pitchFamily="2" charset="-78"/>
                </a:rPr>
                <a:t>|</a:t>
              </a:r>
              <a:r>
                <a:rPr lang="ar-MA" sz="1108" b="1" dirty="0">
                  <a:latin typeface="Mothanna" panose="02000503000000000000" pitchFamily="2" charset="-78"/>
                  <a:ea typeface="Times New Roman" panose="02020603050405020304" pitchFamily="18" charset="0"/>
                  <a:cs typeface="Mothanna" panose="02000503000000000000" pitchFamily="2" charset="-78"/>
                </a:rPr>
                <a:t>إسم الشركة</a:t>
              </a:r>
              <a:r>
                <a:rPr lang="fr-MA" sz="1108" b="1" dirty="0">
                  <a:ea typeface="Times New Roman" panose="02020603050405020304" pitchFamily="18" charset="0"/>
                  <a:cs typeface="Mothanna" panose="02000503000000000000" pitchFamily="2" charset="-78"/>
                </a:rPr>
                <a:t> </a:t>
              </a:r>
              <a:r>
                <a:rPr lang="fr-MA" sz="1108" dirty="0">
                  <a:ea typeface="Times New Roman" panose="02020603050405020304" pitchFamily="18" charset="0"/>
                  <a:cs typeface="Mothanna" panose="02000503000000000000" pitchFamily="2" charset="-78"/>
                </a:rPr>
                <a:t>/</a:t>
              </a:r>
              <a:r>
                <a:rPr lang="fr-MA" sz="1108" b="1" dirty="0">
                  <a:ea typeface="Times New Roman" panose="02020603050405020304" pitchFamily="18" charset="0"/>
                  <a:cs typeface="Mothanna" panose="02000503000000000000" pitchFamily="2" charset="-78"/>
                </a:rPr>
                <a:t> </a:t>
              </a:r>
              <a:r>
                <a:rPr lang="ar-MA" sz="1108" b="1" dirty="0">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08" b="1" dirty="0">
                <a:latin typeface="Mothanna" panose="02000503000000000000" pitchFamily="2" charset="-78"/>
                <a:ea typeface="Tahoma" panose="020B0604030504040204" pitchFamily="34" charset="0"/>
                <a:cs typeface="Mothanna" panose="02000503000000000000" pitchFamily="2" charset="-78"/>
              </a:endParaRPr>
            </a:p>
            <a:p>
              <a:pPr algn="r" rtl="1"/>
              <a:r>
                <a:rPr lang="ar-MA" sz="1108" dirty="0">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rtl="1"/>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rtl="1"/>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latin typeface="Mothanna" panose="02000503000000000000" pitchFamily="2" charset="-78"/>
                <a:ea typeface="Times New Roman" panose="02020603050405020304" pitchFamily="18" charset="0"/>
                <a:cs typeface="Mothanna" panose="02000503000000000000" pitchFamily="2" charset="-78"/>
              </a:endParaRPr>
            </a:p>
          </p:txBody>
        </p:sp>
      </p:grpSp>
      <p:grpSp>
        <p:nvGrpSpPr>
          <p:cNvPr id="115" name="Group 114">
            <a:extLst>
              <a:ext uri="{FF2B5EF4-FFF2-40B4-BE49-F238E27FC236}">
                <a16:creationId xmlns:a16="http://schemas.microsoft.com/office/drawing/2014/main" id="{8B35D0A1-6AC1-4328-B358-2AEA0197B43D}"/>
              </a:ext>
            </a:extLst>
          </p:cNvPr>
          <p:cNvGrpSpPr/>
          <p:nvPr/>
        </p:nvGrpSpPr>
        <p:grpSpPr>
          <a:xfrm>
            <a:off x="5521856" y="2320822"/>
            <a:ext cx="1605766" cy="1527112"/>
            <a:chOff x="4429518" y="2597302"/>
            <a:chExt cx="1488190" cy="1415295"/>
          </a:xfrm>
        </p:grpSpPr>
        <p:grpSp>
          <p:nvGrpSpPr>
            <p:cNvPr id="116" name="Group 115">
              <a:extLst>
                <a:ext uri="{FF2B5EF4-FFF2-40B4-BE49-F238E27FC236}">
                  <a16:creationId xmlns:a16="http://schemas.microsoft.com/office/drawing/2014/main" id="{862B04EF-07BA-4A6E-AA67-2497362F07F3}"/>
                </a:ext>
              </a:extLst>
            </p:cNvPr>
            <p:cNvGrpSpPr/>
            <p:nvPr/>
          </p:nvGrpSpPr>
          <p:grpSpPr>
            <a:xfrm>
              <a:off x="4429518" y="2597302"/>
              <a:ext cx="1488190" cy="1135068"/>
              <a:chOff x="1434888" y="896258"/>
              <a:chExt cx="1488190" cy="1135068"/>
            </a:xfrm>
          </p:grpSpPr>
          <p:grpSp>
            <p:nvGrpSpPr>
              <p:cNvPr id="152" name="Group 151">
                <a:extLst>
                  <a:ext uri="{FF2B5EF4-FFF2-40B4-BE49-F238E27FC236}">
                    <a16:creationId xmlns:a16="http://schemas.microsoft.com/office/drawing/2014/main" id="{3A933FC1-52BF-444B-AA60-EAE26E62BFAB}"/>
                  </a:ext>
                </a:extLst>
              </p:cNvPr>
              <p:cNvGrpSpPr/>
              <p:nvPr/>
            </p:nvGrpSpPr>
            <p:grpSpPr>
              <a:xfrm>
                <a:off x="1434888" y="896258"/>
                <a:ext cx="1488190" cy="1135068"/>
                <a:chOff x="1434888" y="896258"/>
                <a:chExt cx="1488190" cy="1135068"/>
              </a:xfrm>
            </p:grpSpPr>
            <p:grpSp>
              <p:nvGrpSpPr>
                <p:cNvPr id="154" name="Group 153">
                  <a:extLst>
                    <a:ext uri="{FF2B5EF4-FFF2-40B4-BE49-F238E27FC236}">
                      <a16:creationId xmlns:a16="http://schemas.microsoft.com/office/drawing/2014/main" id="{C9E45D09-0A56-4683-A086-1857341573A8}"/>
                    </a:ext>
                  </a:extLst>
                </p:cNvPr>
                <p:cNvGrpSpPr/>
                <p:nvPr/>
              </p:nvGrpSpPr>
              <p:grpSpPr>
                <a:xfrm>
                  <a:off x="1434888" y="937145"/>
                  <a:ext cx="1149877" cy="1086681"/>
                  <a:chOff x="-98918" y="939365"/>
                  <a:chExt cx="1149877" cy="1086681"/>
                </a:xfrm>
              </p:grpSpPr>
              <p:sp>
                <p:nvSpPr>
                  <p:cNvPr id="158" name="Rectangle 157">
                    <a:extLst>
                      <a:ext uri="{FF2B5EF4-FFF2-40B4-BE49-F238E27FC236}">
                        <a16:creationId xmlns:a16="http://schemas.microsoft.com/office/drawing/2014/main" id="{347554E8-3FAA-46E0-B77E-A09C409D49D3}"/>
                      </a:ext>
                    </a:extLst>
                  </p:cNvPr>
                  <p:cNvSpPr/>
                  <p:nvPr/>
                </p:nvSpPr>
                <p:spPr>
                  <a:xfrm>
                    <a:off x="80555" y="1873323"/>
                    <a:ext cx="964172" cy="15272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lnSpc>
                        <a:spcPct val="107000"/>
                      </a:lnSpc>
                      <a:spcAft>
                        <a:spcPts val="738"/>
                      </a:spcAft>
                    </a:pPr>
                    <a:r>
                      <a:rPr lang="ar-DZ" sz="1079" dirty="0">
                        <a:solidFill>
                          <a:schemeClr val="bg1"/>
                        </a:solidFill>
                        <a:latin typeface="Mothanna" panose="02000503000000000000" pitchFamily="2" charset="-78"/>
                        <a:ea typeface="Open Sans" panose="020B0606030504020204" pitchFamily="34" charset="0"/>
                        <a:cs typeface="Mothanna" panose="02000503000000000000" pitchFamily="2" charset="-78"/>
                      </a:rPr>
                      <a:t>المملكة المغربية </a:t>
                    </a:r>
                    <a:r>
                      <a:rPr lang="ar-MA" sz="1079" dirty="0">
                        <a:solidFill>
                          <a:schemeClr val="bg1"/>
                        </a:solidFill>
                        <a:latin typeface="Mothanna" panose="02000503000000000000" pitchFamily="2" charset="-78"/>
                        <a:ea typeface="Open Sans" panose="020B0606030504020204" pitchFamily="34" charset="0"/>
                        <a:cs typeface="Mothanna" panose="02000503000000000000" pitchFamily="2" charset="-78"/>
                      </a:rPr>
                      <a:t>,</a:t>
                    </a:r>
                    <a:r>
                      <a:rPr lang="ar-DZ" sz="1079" dirty="0">
                        <a:solidFill>
                          <a:schemeClr val="bg1"/>
                        </a:solidFill>
                        <a:latin typeface="Mothanna" panose="02000503000000000000" pitchFamily="2" charset="-78"/>
                        <a:ea typeface="Open Sans" panose="020B0606030504020204" pitchFamily="34" charset="0"/>
                        <a:cs typeface="Mothanna" panose="02000503000000000000" pitchFamily="2" charset="-78"/>
                      </a:rPr>
                      <a:t>الرباط</a:t>
                    </a:r>
                    <a:endParaRPr lang="fr-FR" sz="971"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sp>
                <p:nvSpPr>
                  <p:cNvPr id="159" name="Rectangle 158">
                    <a:extLst>
                      <a:ext uri="{FF2B5EF4-FFF2-40B4-BE49-F238E27FC236}">
                        <a16:creationId xmlns:a16="http://schemas.microsoft.com/office/drawing/2014/main" id="{1BFB79C6-169D-4678-A9B5-3CDA7D0D5E9E}"/>
                      </a:ext>
                    </a:extLst>
                  </p:cNvPr>
                  <p:cNvSpPr/>
                  <p:nvPr/>
                </p:nvSpPr>
                <p:spPr>
                  <a:xfrm>
                    <a:off x="68306" y="939365"/>
                    <a:ext cx="97754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79" i="1" dirty="0">
                        <a:solidFill>
                          <a:schemeClr val="bg1"/>
                        </a:solidFill>
                        <a:latin typeface="Open Sans" panose="020B0606030504020204" pitchFamily="34" charset="0"/>
                        <a:ea typeface="Open Sans" panose="020B0606030504020204" pitchFamily="34" charset="0"/>
                        <a:cs typeface="Open Sans" panose="020B0606030504020204" pitchFamily="34" charset="0"/>
                      </a:rPr>
                      <a:t>00212600000000</a:t>
                    </a:r>
                    <a:endParaRPr lang="en-US" sz="1133"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0" name="Rectangle 159">
                    <a:extLst>
                      <a:ext uri="{FF2B5EF4-FFF2-40B4-BE49-F238E27FC236}">
                        <a16:creationId xmlns:a16="http://schemas.microsoft.com/office/drawing/2014/main" id="{18FFC09E-70D7-4FC6-9A2F-FDDC744CD0EC}"/>
                      </a:ext>
                    </a:extLst>
                  </p:cNvPr>
                  <p:cNvSpPr/>
                  <p:nvPr/>
                </p:nvSpPr>
                <p:spPr>
                  <a:xfrm>
                    <a:off x="-98918" y="1273654"/>
                    <a:ext cx="1149877"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79" i="1" dirty="0">
                        <a:solidFill>
                          <a:schemeClr val="bg1"/>
                        </a:solidFill>
                        <a:latin typeface="Open Sans" panose="020B0606030504020204" pitchFamily="34" charset="0"/>
                        <a:ea typeface="Open Sans" panose="020B0606030504020204" pitchFamily="34" charset="0"/>
                        <a:cs typeface="Open Sans" panose="020B0606030504020204" pitchFamily="34" charset="0"/>
                      </a:rPr>
                      <a:t>info@Bestfreecv.com</a:t>
                    </a:r>
                    <a:endParaRPr lang="fr-FR" sz="1079"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1" name="Rectangle 160">
                    <a:extLst>
                      <a:ext uri="{FF2B5EF4-FFF2-40B4-BE49-F238E27FC236}">
                        <a16:creationId xmlns:a16="http://schemas.microsoft.com/office/drawing/2014/main" id="{5E752A3A-6DD5-41AC-B4F0-4451AD3562F6}"/>
                      </a:ext>
                    </a:extLst>
                  </p:cNvPr>
                  <p:cNvSpPr/>
                  <p:nvPr/>
                </p:nvSpPr>
                <p:spPr>
                  <a:xfrm>
                    <a:off x="-75437" y="1563503"/>
                    <a:ext cx="112016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79" i="1" dirty="0">
                        <a:solidFill>
                          <a:schemeClr val="bg1"/>
                        </a:solidFill>
                        <a:latin typeface="Open Sans" panose="020B0606030504020204" pitchFamily="34" charset="0"/>
                        <a:ea typeface="Open Sans" panose="020B0606030504020204" pitchFamily="34" charset="0"/>
                        <a:cs typeface="Open Sans" panose="020B0606030504020204" pitchFamily="34" charset="0"/>
                      </a:rPr>
                      <a:t>www.Bestfreecv.com</a:t>
                    </a:r>
                    <a:endParaRPr lang="fr-FR" sz="1079"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55" name="شكل حر 78">
                  <a:extLst>
                    <a:ext uri="{FF2B5EF4-FFF2-40B4-BE49-F238E27FC236}">
                      <a16:creationId xmlns:a16="http://schemas.microsoft.com/office/drawing/2014/main" id="{104EA975-15BC-4011-9AC2-87BEB75128EF}"/>
                    </a:ext>
                  </a:extLst>
                </p:cNvPr>
                <p:cNvSpPr>
                  <a:spLocks noChangeAspect="1"/>
                </p:cNvSpPr>
                <p:nvPr/>
              </p:nvSpPr>
              <p:spPr>
                <a:xfrm>
                  <a:off x="2750211" y="1832468"/>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chemeClr val="bg1"/>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endParaRPr lang="fr-MA" sz="3021">
                    <a:solidFill>
                      <a:schemeClr val="bg1"/>
                    </a:solidFill>
                  </a:endParaRPr>
                </a:p>
              </p:txBody>
            </p:sp>
            <p:sp>
              <p:nvSpPr>
                <p:cNvPr id="156" name="شكل حر 85">
                  <a:extLst>
                    <a:ext uri="{FF2B5EF4-FFF2-40B4-BE49-F238E27FC236}">
                      <a16:creationId xmlns:a16="http://schemas.microsoft.com/office/drawing/2014/main" id="{FF366A47-3E52-4699-AFFA-8E1B879FB880}"/>
                    </a:ext>
                  </a:extLst>
                </p:cNvPr>
                <p:cNvSpPr>
                  <a:spLocks noChangeAspect="1"/>
                </p:cNvSpPr>
                <p:nvPr/>
              </p:nvSpPr>
              <p:spPr>
                <a:xfrm>
                  <a:off x="2715293" y="1292749"/>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endParaRPr lang="fr-MA" sz="3021">
                    <a:solidFill>
                      <a:schemeClr val="bg1"/>
                    </a:solidFill>
                  </a:endParaRPr>
                </a:p>
              </p:txBody>
            </p:sp>
            <p:sp>
              <p:nvSpPr>
                <p:cNvPr id="157" name="Freeform: Shape 156">
                  <a:extLst>
                    <a:ext uri="{FF2B5EF4-FFF2-40B4-BE49-F238E27FC236}">
                      <a16:creationId xmlns:a16="http://schemas.microsoft.com/office/drawing/2014/main" id="{B2C51D3E-B792-4067-A320-2A0F3A5B3B2B}"/>
                    </a:ext>
                  </a:extLst>
                </p:cNvPr>
                <p:cNvSpPr/>
                <p:nvPr/>
              </p:nvSpPr>
              <p:spPr>
                <a:xfrm>
                  <a:off x="2724220" y="896258"/>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endParaRPr lang="fr-MA" sz="3021">
                    <a:solidFill>
                      <a:schemeClr val="bg1"/>
                    </a:solidFill>
                  </a:endParaRPr>
                </a:p>
              </p:txBody>
            </p:sp>
          </p:grpSp>
          <p:sp>
            <p:nvSpPr>
              <p:cNvPr id="153" name="شكل حر 62">
                <a:extLst>
                  <a:ext uri="{FF2B5EF4-FFF2-40B4-BE49-F238E27FC236}">
                    <a16:creationId xmlns:a16="http://schemas.microsoft.com/office/drawing/2014/main" id="{3F8AE53A-688E-423C-A6AD-E7100C63E596}"/>
                  </a:ext>
                </a:extLst>
              </p:cNvPr>
              <p:cNvSpPr>
                <a:spLocks noChangeAspect="1"/>
              </p:cNvSpPr>
              <p:nvPr/>
            </p:nvSpPr>
            <p:spPr bwMode="auto">
              <a:xfrm flipH="1">
                <a:off x="2715293" y="1538798"/>
                <a:ext cx="201530" cy="198858"/>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chemeClr val="bg1"/>
              </a:solidFill>
              <a:ln w="9525">
                <a:noFill/>
                <a:round/>
                <a:headEnd/>
                <a:tailEnd/>
              </a:ln>
            </p:spPr>
            <p:txBody>
              <a:bodyPr rot="0" vert="horz" wrap="square" lIns="98664" tIns="49332" rIns="98664" bIns="49332"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fr-MA" sz="3021">
                  <a:solidFill>
                    <a:schemeClr val="bg1"/>
                  </a:solidFill>
                </a:endParaRPr>
              </a:p>
            </p:txBody>
          </p:sp>
        </p:grpSp>
        <p:grpSp>
          <p:nvGrpSpPr>
            <p:cNvPr id="117" name="Group 116">
              <a:extLst>
                <a:ext uri="{FF2B5EF4-FFF2-40B4-BE49-F238E27FC236}">
                  <a16:creationId xmlns:a16="http://schemas.microsoft.com/office/drawing/2014/main" id="{275EFF7C-3CFD-4D2C-8A4A-6DF178FE20E9}"/>
                </a:ext>
              </a:extLst>
            </p:cNvPr>
            <p:cNvGrpSpPr/>
            <p:nvPr/>
          </p:nvGrpSpPr>
          <p:grpSpPr>
            <a:xfrm>
              <a:off x="4671824" y="3872586"/>
              <a:ext cx="1211346" cy="140011"/>
              <a:chOff x="4671824" y="3872586"/>
              <a:chExt cx="1211346" cy="140011"/>
            </a:xfrm>
          </p:grpSpPr>
          <p:sp>
            <p:nvSpPr>
              <p:cNvPr id="123" name="Rectangle 122">
                <a:extLst>
                  <a:ext uri="{FF2B5EF4-FFF2-40B4-BE49-F238E27FC236}">
                    <a16:creationId xmlns:a16="http://schemas.microsoft.com/office/drawing/2014/main" id="{9B8B37A6-DD8F-4833-9D35-1DEF11FC7DC3}"/>
                  </a:ext>
                </a:extLst>
              </p:cNvPr>
              <p:cNvSpPr/>
              <p:nvPr/>
            </p:nvSpPr>
            <p:spPr>
              <a:xfrm>
                <a:off x="4671824" y="3876450"/>
                <a:ext cx="987450"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r" rtl="1">
                  <a:lnSpc>
                    <a:spcPct val="107000"/>
                  </a:lnSpc>
                  <a:spcAft>
                    <a:spcPts val="738"/>
                  </a:spcAft>
                </a:pPr>
                <a:r>
                  <a:rPr lang="ar-MA" sz="1079" dirty="0">
                    <a:solidFill>
                      <a:schemeClr val="bg1"/>
                    </a:solidFill>
                    <a:latin typeface="Mothanna" panose="02000503000000000000" pitchFamily="2" charset="-78"/>
                    <a:ea typeface="Open Sans" panose="020B0606030504020204" pitchFamily="34" charset="0"/>
                    <a:cs typeface="Mothanna" panose="02000503000000000000" pitchFamily="2" charset="-78"/>
                  </a:rPr>
                  <a:t>28 سنة, </a:t>
                </a:r>
                <a:r>
                  <a:rPr lang="ar-DZ" sz="1079" dirty="0">
                    <a:solidFill>
                      <a:schemeClr val="bg1"/>
                    </a:solidFill>
                    <a:latin typeface="Mothanna" panose="02000503000000000000" pitchFamily="2" charset="-78"/>
                    <a:ea typeface="Open Sans" panose="020B0606030504020204" pitchFamily="34" charset="0"/>
                    <a:cs typeface="Mothanna" panose="02000503000000000000" pitchFamily="2" charset="-78"/>
                  </a:rPr>
                  <a:t>أعزب</a:t>
                </a:r>
                <a:endParaRPr lang="fr-FR" sz="971"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sp>
            <p:nvSpPr>
              <p:cNvPr id="151" name="Heart 150">
                <a:extLst>
                  <a:ext uri="{FF2B5EF4-FFF2-40B4-BE49-F238E27FC236}">
                    <a16:creationId xmlns:a16="http://schemas.microsoft.com/office/drawing/2014/main" id="{291EC1AE-86F9-4839-94EF-5A45686E8DFF}"/>
                  </a:ext>
                </a:extLst>
              </p:cNvPr>
              <p:cNvSpPr/>
              <p:nvPr/>
            </p:nvSpPr>
            <p:spPr>
              <a:xfrm>
                <a:off x="5758394" y="3872586"/>
                <a:ext cx="124776" cy="124776"/>
              </a:xfrm>
              <a:prstGeom prst="hear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fr-MA" sz="1941" dirty="0">
                  <a:solidFill>
                    <a:schemeClr val="bg1"/>
                  </a:solidFill>
                </a:endParaRPr>
              </a:p>
            </p:txBody>
          </p:sp>
        </p:grpSp>
      </p:grpSp>
      <p:sp>
        <p:nvSpPr>
          <p:cNvPr id="108" name="Rectangle 107">
            <a:extLst>
              <a:ext uri="{FF2B5EF4-FFF2-40B4-BE49-F238E27FC236}">
                <a16:creationId xmlns:a16="http://schemas.microsoft.com/office/drawing/2014/main" id="{164E7DD0-9A2D-4734-B522-3AE67A30E00F}"/>
              </a:ext>
            </a:extLst>
          </p:cNvPr>
          <p:cNvSpPr/>
          <p:nvPr/>
        </p:nvSpPr>
        <p:spPr>
          <a:xfrm>
            <a:off x="1754535" y="7530617"/>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rtl="1">
              <a:lnSpc>
                <a:spcPct val="107000"/>
              </a:lnSpc>
              <a:spcAft>
                <a:spcPts val="738"/>
              </a:spcAft>
              <a:buSzPct val="150000"/>
            </a:pPr>
            <a:r>
              <a:rPr lang="ar-MA" sz="1511" b="1" dirty="0">
                <a:solidFill>
                  <a:srgbClr val="C93533"/>
                </a:solidFill>
                <a:latin typeface="Mothanna" panose="02000503000000000000" pitchFamily="2" charset="-78"/>
                <a:cs typeface="Mothanna" panose="02000503000000000000" pitchFamily="2" charset="-78"/>
              </a:rPr>
              <a:t>المه</a:t>
            </a:r>
            <a:r>
              <a:rPr lang="ar-DZ" sz="1511" b="1" dirty="0">
                <a:solidFill>
                  <a:srgbClr val="C93533"/>
                </a:solidFill>
                <a:latin typeface="Mothanna" panose="02000503000000000000" pitchFamily="2" charset="-78"/>
                <a:cs typeface="Mothanna" panose="02000503000000000000" pitchFamily="2" charset="-78"/>
              </a:rPr>
              <a:t>ــ</a:t>
            </a:r>
            <a:r>
              <a:rPr lang="ar-MA" sz="1511" b="1" dirty="0">
                <a:solidFill>
                  <a:srgbClr val="C93533"/>
                </a:solidFill>
                <a:latin typeface="Mothanna" panose="02000503000000000000" pitchFamily="2" charset="-78"/>
                <a:cs typeface="Mothanna" panose="02000503000000000000" pitchFamily="2" charset="-78"/>
              </a:rPr>
              <a:t>ارات</a:t>
            </a:r>
            <a:r>
              <a:rPr lang="fr-FR" sz="1511" b="1" dirty="0">
                <a:solidFill>
                  <a:srgbClr val="C93533"/>
                </a:solidFill>
                <a:latin typeface="Mothanna" panose="02000503000000000000" pitchFamily="2" charset="-78"/>
                <a:cs typeface="Mothanna" panose="02000503000000000000" pitchFamily="2" charset="-78"/>
              </a:rPr>
              <a:t> </a:t>
            </a:r>
          </a:p>
        </p:txBody>
      </p:sp>
      <p:sp>
        <p:nvSpPr>
          <p:cNvPr id="109" name="Rectangle 108">
            <a:extLst>
              <a:ext uri="{FF2B5EF4-FFF2-40B4-BE49-F238E27FC236}">
                <a16:creationId xmlns:a16="http://schemas.microsoft.com/office/drawing/2014/main" id="{C3504E75-C684-40F9-85DF-1254AE3D925A}"/>
              </a:ext>
            </a:extLst>
          </p:cNvPr>
          <p:cNvSpPr/>
          <p:nvPr/>
        </p:nvSpPr>
        <p:spPr>
          <a:xfrm>
            <a:off x="81512" y="7539236"/>
            <a:ext cx="2290922"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rtl="1">
              <a:lnSpc>
                <a:spcPct val="107000"/>
              </a:lnSpc>
              <a:spcAft>
                <a:spcPts val="738"/>
              </a:spcAft>
              <a:buSzPct val="150000"/>
            </a:pPr>
            <a:r>
              <a:rPr lang="ar-MA" sz="1511" b="1" dirty="0">
                <a:solidFill>
                  <a:srgbClr val="C93533"/>
                </a:solidFill>
                <a:latin typeface="Mothanna" panose="02000503000000000000" pitchFamily="2" charset="-78"/>
                <a:cs typeface="Mothanna" panose="02000503000000000000" pitchFamily="2" charset="-78"/>
              </a:rPr>
              <a:t>ال</a:t>
            </a:r>
            <a:r>
              <a:rPr lang="ar-DZ" sz="1511" b="1" dirty="0">
                <a:solidFill>
                  <a:srgbClr val="C93533"/>
                </a:solidFill>
                <a:latin typeface="Mothanna" panose="02000503000000000000" pitchFamily="2" charset="-78"/>
                <a:cs typeface="Mothanna" panose="02000503000000000000" pitchFamily="2" charset="-78"/>
              </a:rPr>
              <a:t>لغــات</a:t>
            </a:r>
            <a:r>
              <a:rPr lang="fr-FR" sz="1511" b="1" dirty="0">
                <a:solidFill>
                  <a:srgbClr val="C93533"/>
                </a:solidFill>
                <a:latin typeface="Mothanna" panose="02000503000000000000" pitchFamily="2" charset="-78"/>
                <a:cs typeface="Mothanna" panose="02000503000000000000" pitchFamily="2" charset="-78"/>
              </a:rPr>
              <a:t> </a:t>
            </a:r>
          </a:p>
        </p:txBody>
      </p:sp>
      <p:grpSp>
        <p:nvGrpSpPr>
          <p:cNvPr id="110" name="Group 109">
            <a:extLst>
              <a:ext uri="{FF2B5EF4-FFF2-40B4-BE49-F238E27FC236}">
                <a16:creationId xmlns:a16="http://schemas.microsoft.com/office/drawing/2014/main" id="{9318C508-E8A4-4CF0-BE71-1A36B57C7228}"/>
              </a:ext>
            </a:extLst>
          </p:cNvPr>
          <p:cNvGrpSpPr/>
          <p:nvPr/>
        </p:nvGrpSpPr>
        <p:grpSpPr>
          <a:xfrm>
            <a:off x="161210" y="8169039"/>
            <a:ext cx="1255548" cy="1255548"/>
            <a:chOff x="94041" y="7525722"/>
            <a:chExt cx="1238018" cy="1238018"/>
          </a:xfrm>
        </p:grpSpPr>
        <p:sp>
          <p:nvSpPr>
            <p:cNvPr id="111" name="Oval 110">
              <a:extLst>
                <a:ext uri="{FF2B5EF4-FFF2-40B4-BE49-F238E27FC236}">
                  <a16:creationId xmlns:a16="http://schemas.microsoft.com/office/drawing/2014/main" id="{433F83BA-1E6C-444C-A607-779BA811960D}"/>
                </a:ext>
              </a:extLst>
            </p:cNvPr>
            <p:cNvSpPr/>
            <p:nvPr/>
          </p:nvSpPr>
          <p:spPr>
            <a:xfrm>
              <a:off x="94041" y="7525722"/>
              <a:ext cx="1238018" cy="1238018"/>
            </a:xfrm>
            <a:prstGeom prst="ellipse">
              <a:avLst/>
            </a:prstGeom>
            <a:solidFill>
              <a:srgbClr val="C93533"/>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12" name="Rectangle 111">
              <a:extLst>
                <a:ext uri="{FF2B5EF4-FFF2-40B4-BE49-F238E27FC236}">
                  <a16:creationId xmlns:a16="http://schemas.microsoft.com/office/drawing/2014/main" id="{9776A6B3-7604-4EC5-A244-B659A0680100}"/>
                </a:ext>
              </a:extLst>
            </p:cNvPr>
            <p:cNvSpPr/>
            <p:nvPr/>
          </p:nvSpPr>
          <p:spPr>
            <a:xfrm flipH="1">
              <a:off x="359364" y="7935869"/>
              <a:ext cx="654694" cy="352921"/>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ar-DZ" sz="1726" dirty="0">
                  <a:solidFill>
                    <a:schemeClr val="bg1"/>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rPr>
                <a:t>العربية</a:t>
              </a:r>
              <a:endParaRPr lang="fr-FR" sz="1726" dirty="0">
                <a:solidFill>
                  <a:schemeClr val="bg1"/>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endParaRPr>
            </a:p>
          </p:txBody>
        </p:sp>
      </p:grpSp>
      <p:grpSp>
        <p:nvGrpSpPr>
          <p:cNvPr id="113" name="Group 112">
            <a:extLst>
              <a:ext uri="{FF2B5EF4-FFF2-40B4-BE49-F238E27FC236}">
                <a16:creationId xmlns:a16="http://schemas.microsoft.com/office/drawing/2014/main" id="{CAFB3631-1587-454D-9B6B-7024EA289B13}"/>
              </a:ext>
            </a:extLst>
          </p:cNvPr>
          <p:cNvGrpSpPr/>
          <p:nvPr/>
        </p:nvGrpSpPr>
        <p:grpSpPr>
          <a:xfrm>
            <a:off x="1079915" y="8619056"/>
            <a:ext cx="1051565" cy="1051565"/>
            <a:chOff x="1175970" y="7768434"/>
            <a:chExt cx="1111719" cy="1111719"/>
          </a:xfrm>
        </p:grpSpPr>
        <p:sp>
          <p:nvSpPr>
            <p:cNvPr id="114" name="Oval 113">
              <a:extLst>
                <a:ext uri="{FF2B5EF4-FFF2-40B4-BE49-F238E27FC236}">
                  <a16:creationId xmlns:a16="http://schemas.microsoft.com/office/drawing/2014/main" id="{7EF25B88-C107-412F-9330-B4A44653BDA5}"/>
                </a:ext>
              </a:extLst>
            </p:cNvPr>
            <p:cNvSpPr/>
            <p:nvPr/>
          </p:nvSpPr>
          <p:spPr>
            <a:xfrm>
              <a:off x="1175970" y="7768434"/>
              <a:ext cx="1111719" cy="1111719"/>
            </a:xfrm>
            <a:prstGeom prst="ellipse">
              <a:avLst/>
            </a:prstGeom>
            <a:solidFill>
              <a:srgbClr val="2C3E4F">
                <a:alpha val="99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33" name="Rectangle 132">
              <a:extLst>
                <a:ext uri="{FF2B5EF4-FFF2-40B4-BE49-F238E27FC236}">
                  <a16:creationId xmlns:a16="http://schemas.microsoft.com/office/drawing/2014/main" id="{E489B012-37A5-4062-9E05-A33B223B0220}"/>
                </a:ext>
              </a:extLst>
            </p:cNvPr>
            <p:cNvSpPr/>
            <p:nvPr/>
          </p:nvSpPr>
          <p:spPr>
            <a:xfrm flipH="1">
              <a:off x="1275681" y="8137954"/>
              <a:ext cx="918868" cy="378392"/>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ar-DZ" sz="1726" dirty="0">
                  <a:solidFill>
                    <a:schemeClr val="bg1"/>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rPr>
                <a:t>الإنجليزية</a:t>
              </a:r>
              <a:endParaRPr lang="fr-FR" sz="1726" dirty="0">
                <a:solidFill>
                  <a:schemeClr val="bg1"/>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endParaRPr>
            </a:p>
          </p:txBody>
        </p:sp>
      </p:grpSp>
      <p:grpSp>
        <p:nvGrpSpPr>
          <p:cNvPr id="134" name="Group 133">
            <a:extLst>
              <a:ext uri="{FF2B5EF4-FFF2-40B4-BE49-F238E27FC236}">
                <a16:creationId xmlns:a16="http://schemas.microsoft.com/office/drawing/2014/main" id="{CDE5E653-1EC4-49D2-9C3D-A8650F73ED14}"/>
              </a:ext>
            </a:extLst>
          </p:cNvPr>
          <p:cNvGrpSpPr/>
          <p:nvPr/>
        </p:nvGrpSpPr>
        <p:grpSpPr>
          <a:xfrm>
            <a:off x="571476" y="9248843"/>
            <a:ext cx="822005" cy="822005"/>
            <a:chOff x="671429" y="8482936"/>
            <a:chExt cx="891556" cy="891556"/>
          </a:xfrm>
        </p:grpSpPr>
        <p:sp>
          <p:nvSpPr>
            <p:cNvPr id="135" name="Oval 134">
              <a:extLst>
                <a:ext uri="{FF2B5EF4-FFF2-40B4-BE49-F238E27FC236}">
                  <a16:creationId xmlns:a16="http://schemas.microsoft.com/office/drawing/2014/main" id="{C4BA5C5A-D02E-4603-ADF1-B392C9602C08}"/>
                </a:ext>
              </a:extLst>
            </p:cNvPr>
            <p:cNvSpPr/>
            <p:nvPr/>
          </p:nvSpPr>
          <p:spPr>
            <a:xfrm>
              <a:off x="671429" y="8482936"/>
              <a:ext cx="891556" cy="891556"/>
            </a:xfrm>
            <a:prstGeom prst="ellipse">
              <a:avLst/>
            </a:prstGeom>
            <a:solidFill>
              <a:srgbClr val="444444">
                <a:alpha val="93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511" dirty="0"/>
            </a:p>
          </p:txBody>
        </p:sp>
        <p:sp>
          <p:nvSpPr>
            <p:cNvPr id="162" name="Rectangle 161">
              <a:extLst>
                <a:ext uri="{FF2B5EF4-FFF2-40B4-BE49-F238E27FC236}">
                  <a16:creationId xmlns:a16="http://schemas.microsoft.com/office/drawing/2014/main" id="{17BCEFF4-3628-4B5D-9501-AF68217DA587}"/>
                </a:ext>
              </a:extLst>
            </p:cNvPr>
            <p:cNvSpPr/>
            <p:nvPr/>
          </p:nvSpPr>
          <p:spPr>
            <a:xfrm flipH="1">
              <a:off x="739801" y="8765761"/>
              <a:ext cx="739268" cy="352318"/>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ar-DZ" sz="1511" dirty="0">
                  <a:solidFill>
                    <a:schemeClr val="bg1"/>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rPr>
                <a:t>الفرنسية</a:t>
              </a:r>
              <a:endParaRPr lang="fr-FR" sz="1511" dirty="0">
                <a:solidFill>
                  <a:schemeClr val="bg1"/>
                </a:solidFill>
                <a:effectLst>
                  <a:outerShdw blurRad="38100" dist="38100" dir="2700000" algn="tl">
                    <a:srgbClr val="000000">
                      <a:alpha val="43137"/>
                    </a:srgbClr>
                  </a:outerShdw>
                </a:effectLst>
                <a:latin typeface="Mothanna" panose="02000503000000000000" pitchFamily="2" charset="-78"/>
                <a:ea typeface="Open Sans" panose="020B0606030504020204" pitchFamily="34" charset="0"/>
                <a:cs typeface="Mothanna" panose="02000503000000000000" pitchFamily="2" charset="-78"/>
              </a:endParaRPr>
            </a:p>
          </p:txBody>
        </p:sp>
      </p:grpSp>
      <p:grpSp>
        <p:nvGrpSpPr>
          <p:cNvPr id="163" name="Group 162">
            <a:extLst>
              <a:ext uri="{FF2B5EF4-FFF2-40B4-BE49-F238E27FC236}">
                <a16:creationId xmlns:a16="http://schemas.microsoft.com/office/drawing/2014/main" id="{40F798C2-2BA8-413E-8DEC-F8EA05227667}"/>
              </a:ext>
            </a:extLst>
          </p:cNvPr>
          <p:cNvGrpSpPr/>
          <p:nvPr/>
        </p:nvGrpSpPr>
        <p:grpSpPr>
          <a:xfrm>
            <a:off x="2295161" y="8077311"/>
            <a:ext cx="1169653" cy="1169653"/>
            <a:chOff x="2654570" y="7694908"/>
            <a:chExt cx="922039" cy="922039"/>
          </a:xfrm>
        </p:grpSpPr>
        <p:sp>
          <p:nvSpPr>
            <p:cNvPr id="164" name="Oval 163">
              <a:extLst>
                <a:ext uri="{FF2B5EF4-FFF2-40B4-BE49-F238E27FC236}">
                  <a16:creationId xmlns:a16="http://schemas.microsoft.com/office/drawing/2014/main" id="{DB1A43F5-DB8A-489F-ACBB-A5CC6156DDA4}"/>
                </a:ext>
              </a:extLst>
            </p:cNvPr>
            <p:cNvSpPr/>
            <p:nvPr/>
          </p:nvSpPr>
          <p:spPr>
            <a:xfrm>
              <a:off x="2654570" y="7694908"/>
              <a:ext cx="922039" cy="922039"/>
            </a:xfrm>
            <a:prstGeom prst="ellipse">
              <a:avLst/>
            </a:prstGeom>
            <a:solidFill>
              <a:srgbClr val="2C3E4F"/>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effectLst>
                  <a:outerShdw blurRad="38100" dist="38100" dir="2700000" algn="tl">
                    <a:srgbClr val="000000">
                      <a:alpha val="43137"/>
                    </a:srgbClr>
                  </a:outerShdw>
                </a:effectLst>
              </a:endParaRPr>
            </a:p>
          </p:txBody>
        </p:sp>
        <p:sp>
          <p:nvSpPr>
            <p:cNvPr id="165" name="Rectangle 164">
              <a:extLst>
                <a:ext uri="{FF2B5EF4-FFF2-40B4-BE49-F238E27FC236}">
                  <a16:creationId xmlns:a16="http://schemas.microsoft.com/office/drawing/2014/main" id="{0BA0FEA0-018D-47B6-9777-BCC7616781E5}"/>
                </a:ext>
              </a:extLst>
            </p:cNvPr>
            <p:cNvSpPr/>
            <p:nvPr/>
          </p:nvSpPr>
          <p:spPr>
            <a:xfrm flipH="1">
              <a:off x="2761452" y="8006504"/>
              <a:ext cx="707896" cy="25606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fr-FR" sz="1511" i="1" dirty="0">
                  <a:solidFill>
                    <a:schemeClr val="bg1"/>
                  </a:solidFill>
                  <a:effectLst>
                    <a:outerShdw blurRad="38100" dist="38100" dir="2700000" algn="tl">
                      <a:srgbClr val="000000">
                        <a:alpha val="43137"/>
                      </a:srgbClr>
                    </a:outerShdw>
                  </a:effectLst>
                  <a:latin typeface="+mj-lt"/>
                  <a:ea typeface="Open Sans" panose="020B0606030504020204" pitchFamily="34" charset="0"/>
                  <a:cs typeface="Mothanna" panose="02000503000000000000" pitchFamily="2" charset="-78"/>
                </a:rPr>
                <a:t>Ms Word</a:t>
              </a:r>
            </a:p>
          </p:txBody>
        </p:sp>
      </p:grpSp>
      <p:grpSp>
        <p:nvGrpSpPr>
          <p:cNvPr id="166" name="Group 165">
            <a:extLst>
              <a:ext uri="{FF2B5EF4-FFF2-40B4-BE49-F238E27FC236}">
                <a16:creationId xmlns:a16="http://schemas.microsoft.com/office/drawing/2014/main" id="{2B9E6E98-9036-4E3B-8196-E5C25B506DD8}"/>
              </a:ext>
            </a:extLst>
          </p:cNvPr>
          <p:cNvGrpSpPr/>
          <p:nvPr/>
        </p:nvGrpSpPr>
        <p:grpSpPr>
          <a:xfrm>
            <a:off x="3401145" y="8024954"/>
            <a:ext cx="1074821" cy="1074821"/>
            <a:chOff x="3515015" y="7561479"/>
            <a:chExt cx="827975" cy="827975"/>
          </a:xfrm>
        </p:grpSpPr>
        <p:sp>
          <p:nvSpPr>
            <p:cNvPr id="167" name="Oval 166">
              <a:extLst>
                <a:ext uri="{FF2B5EF4-FFF2-40B4-BE49-F238E27FC236}">
                  <a16:creationId xmlns:a16="http://schemas.microsoft.com/office/drawing/2014/main" id="{3E2955AA-2A6D-4A8F-9F72-A62567AC0F39}"/>
                </a:ext>
              </a:extLst>
            </p:cNvPr>
            <p:cNvSpPr/>
            <p:nvPr/>
          </p:nvSpPr>
          <p:spPr>
            <a:xfrm>
              <a:off x="3515015" y="7561479"/>
              <a:ext cx="827975" cy="827975"/>
            </a:xfrm>
            <a:prstGeom prst="ellipse">
              <a:avLst/>
            </a:prstGeom>
            <a:solidFill>
              <a:srgbClr val="C93533">
                <a:alpha val="99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effectLst>
                  <a:outerShdw blurRad="38100" dist="38100" dir="2700000" algn="tl">
                    <a:srgbClr val="000000">
                      <a:alpha val="43137"/>
                    </a:srgbClr>
                  </a:outerShdw>
                </a:effectLst>
              </a:endParaRPr>
            </a:p>
          </p:txBody>
        </p:sp>
        <p:sp>
          <p:nvSpPr>
            <p:cNvPr id="168" name="Rectangle 167">
              <a:extLst>
                <a:ext uri="{FF2B5EF4-FFF2-40B4-BE49-F238E27FC236}">
                  <a16:creationId xmlns:a16="http://schemas.microsoft.com/office/drawing/2014/main" id="{6B3DAFE7-8E40-423F-97E8-1DE98FFB9102}"/>
                </a:ext>
              </a:extLst>
            </p:cNvPr>
            <p:cNvSpPr/>
            <p:nvPr/>
          </p:nvSpPr>
          <p:spPr>
            <a:xfrm flipH="1">
              <a:off x="3598258" y="7831652"/>
              <a:ext cx="661487" cy="250231"/>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fr-FR" sz="1511" i="1" dirty="0">
                  <a:solidFill>
                    <a:schemeClr val="bg1"/>
                  </a:solidFill>
                  <a:effectLst>
                    <a:outerShdw blurRad="38100" dist="38100" dir="2700000" algn="tl">
                      <a:srgbClr val="000000">
                        <a:alpha val="43137"/>
                      </a:srgbClr>
                    </a:outerShdw>
                  </a:effectLst>
                  <a:ea typeface="Open Sans" panose="020B0606030504020204" pitchFamily="34" charset="0"/>
                  <a:cs typeface="Mothanna" panose="02000503000000000000" pitchFamily="2" charset="-78"/>
                </a:rPr>
                <a:t>Ms Excel</a:t>
              </a:r>
            </a:p>
          </p:txBody>
        </p:sp>
      </p:grpSp>
      <p:grpSp>
        <p:nvGrpSpPr>
          <p:cNvPr id="169" name="Group 168">
            <a:extLst>
              <a:ext uri="{FF2B5EF4-FFF2-40B4-BE49-F238E27FC236}">
                <a16:creationId xmlns:a16="http://schemas.microsoft.com/office/drawing/2014/main" id="{E645E10B-582A-47CD-95BC-145A38D7B5C3}"/>
              </a:ext>
            </a:extLst>
          </p:cNvPr>
          <p:cNvGrpSpPr/>
          <p:nvPr/>
        </p:nvGrpSpPr>
        <p:grpSpPr>
          <a:xfrm>
            <a:off x="2258102" y="9068070"/>
            <a:ext cx="1082739" cy="1082739"/>
            <a:chOff x="2732166" y="8464663"/>
            <a:chExt cx="827975" cy="827975"/>
          </a:xfrm>
        </p:grpSpPr>
        <p:sp>
          <p:nvSpPr>
            <p:cNvPr id="170" name="Oval 169">
              <a:extLst>
                <a:ext uri="{FF2B5EF4-FFF2-40B4-BE49-F238E27FC236}">
                  <a16:creationId xmlns:a16="http://schemas.microsoft.com/office/drawing/2014/main" id="{8AEBBFA7-BA75-40D9-A1CE-878A595CDC79}"/>
                </a:ext>
              </a:extLst>
            </p:cNvPr>
            <p:cNvSpPr/>
            <p:nvPr/>
          </p:nvSpPr>
          <p:spPr>
            <a:xfrm>
              <a:off x="2732166" y="8464663"/>
              <a:ext cx="827975" cy="827975"/>
            </a:xfrm>
            <a:prstGeom prst="ellipse">
              <a:avLst/>
            </a:prstGeom>
            <a:solidFill>
              <a:srgbClr val="444444">
                <a:alpha val="99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dirty="0">
                <a:effectLst>
                  <a:outerShdw blurRad="38100" dist="38100" dir="2700000" algn="tl">
                    <a:srgbClr val="000000">
                      <a:alpha val="43137"/>
                    </a:srgbClr>
                  </a:outerShdw>
                </a:effectLst>
              </a:endParaRPr>
            </a:p>
          </p:txBody>
        </p:sp>
        <p:sp>
          <p:nvSpPr>
            <p:cNvPr id="171" name="Rectangle 170">
              <a:extLst>
                <a:ext uri="{FF2B5EF4-FFF2-40B4-BE49-F238E27FC236}">
                  <a16:creationId xmlns:a16="http://schemas.microsoft.com/office/drawing/2014/main" id="{4A6C8C74-A931-4C9E-B47F-D2C0131961E0}"/>
                </a:ext>
              </a:extLst>
            </p:cNvPr>
            <p:cNvSpPr/>
            <p:nvPr/>
          </p:nvSpPr>
          <p:spPr>
            <a:xfrm flipH="1">
              <a:off x="2836354" y="8766651"/>
              <a:ext cx="597221" cy="197603"/>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fr-FR" sz="1079" i="1" dirty="0">
                  <a:solidFill>
                    <a:schemeClr val="bg1"/>
                  </a:solidFill>
                  <a:effectLst>
                    <a:outerShdw blurRad="38100" dist="38100" dir="2700000" algn="tl">
                      <a:srgbClr val="000000">
                        <a:alpha val="43137"/>
                      </a:srgbClr>
                    </a:outerShdw>
                  </a:effectLst>
                  <a:latin typeface="+mj-lt"/>
                  <a:ea typeface="Open Sans" panose="020B0606030504020204" pitchFamily="34" charset="0"/>
                  <a:cs typeface="Mothanna" panose="02000503000000000000" pitchFamily="2" charset="-78"/>
                </a:rPr>
                <a:t>Photoshop</a:t>
              </a:r>
              <a:endParaRPr lang="fr-FR" sz="1511" i="1" dirty="0">
                <a:solidFill>
                  <a:schemeClr val="bg1"/>
                </a:solidFill>
                <a:effectLst>
                  <a:outerShdw blurRad="38100" dist="38100" dir="2700000" algn="tl">
                    <a:srgbClr val="000000">
                      <a:alpha val="43137"/>
                    </a:srgbClr>
                  </a:outerShdw>
                </a:effectLst>
                <a:latin typeface="+mj-lt"/>
                <a:ea typeface="Open Sans" panose="020B0606030504020204" pitchFamily="34" charset="0"/>
                <a:cs typeface="Mothanna" panose="02000503000000000000" pitchFamily="2" charset="-78"/>
              </a:endParaRPr>
            </a:p>
          </p:txBody>
        </p:sp>
      </p:grpSp>
      <p:grpSp>
        <p:nvGrpSpPr>
          <p:cNvPr id="172" name="Group 171">
            <a:extLst>
              <a:ext uri="{FF2B5EF4-FFF2-40B4-BE49-F238E27FC236}">
                <a16:creationId xmlns:a16="http://schemas.microsoft.com/office/drawing/2014/main" id="{7A11A78D-3A3E-4F87-9B05-CA9B619ADB4B}"/>
              </a:ext>
            </a:extLst>
          </p:cNvPr>
          <p:cNvGrpSpPr/>
          <p:nvPr/>
        </p:nvGrpSpPr>
        <p:grpSpPr>
          <a:xfrm>
            <a:off x="3051955" y="8777009"/>
            <a:ext cx="878804" cy="878804"/>
            <a:chOff x="3308453" y="8162133"/>
            <a:chExt cx="664004" cy="664004"/>
          </a:xfrm>
        </p:grpSpPr>
        <p:sp>
          <p:nvSpPr>
            <p:cNvPr id="173" name="Oval 172">
              <a:extLst>
                <a:ext uri="{FF2B5EF4-FFF2-40B4-BE49-F238E27FC236}">
                  <a16:creationId xmlns:a16="http://schemas.microsoft.com/office/drawing/2014/main" id="{9BE24B6E-9A8C-4AFF-B7F5-42C9AA6A8FF5}"/>
                </a:ext>
              </a:extLst>
            </p:cNvPr>
            <p:cNvSpPr/>
            <p:nvPr/>
          </p:nvSpPr>
          <p:spPr>
            <a:xfrm>
              <a:off x="3308453" y="8162133"/>
              <a:ext cx="664004" cy="664004"/>
            </a:xfrm>
            <a:prstGeom prst="ellipse">
              <a:avLst/>
            </a:prstGeom>
            <a:solidFill>
              <a:srgbClr val="444444"/>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effectLst>
                  <a:outerShdw blurRad="38100" dist="38100" dir="2700000" algn="tl">
                    <a:srgbClr val="000000">
                      <a:alpha val="43137"/>
                    </a:srgbClr>
                  </a:outerShdw>
                </a:effectLst>
              </a:endParaRPr>
            </a:p>
          </p:txBody>
        </p:sp>
        <p:sp>
          <p:nvSpPr>
            <p:cNvPr id="174" name="Rectangle 173">
              <a:extLst>
                <a:ext uri="{FF2B5EF4-FFF2-40B4-BE49-F238E27FC236}">
                  <a16:creationId xmlns:a16="http://schemas.microsoft.com/office/drawing/2014/main" id="{33B9D2AE-BDAB-4E8D-A3B8-8891BACF58D8}"/>
                </a:ext>
              </a:extLst>
            </p:cNvPr>
            <p:cNvSpPr/>
            <p:nvPr/>
          </p:nvSpPr>
          <p:spPr>
            <a:xfrm rot="20566192" flipH="1">
              <a:off x="3313107" y="8282359"/>
              <a:ext cx="654286" cy="333223"/>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fr-FR" sz="1133" i="1" dirty="0">
                  <a:solidFill>
                    <a:schemeClr val="bg1"/>
                  </a:solidFill>
                  <a:effectLst>
                    <a:outerShdw blurRad="38100" dist="38100" dir="2700000" algn="tl">
                      <a:srgbClr val="000000">
                        <a:alpha val="43137"/>
                      </a:srgbClr>
                    </a:outerShdw>
                  </a:effectLst>
                  <a:latin typeface="+mj-lt"/>
                  <a:ea typeface="Open Sans" panose="020B0606030504020204" pitchFamily="34" charset="0"/>
                  <a:cs typeface="Mothanna" panose="02000503000000000000" pitchFamily="2" charset="-78"/>
                </a:rPr>
                <a:t>Ms </a:t>
              </a:r>
            </a:p>
            <a:p>
              <a:pPr algn="ctr"/>
              <a:r>
                <a:rPr lang="fr-FR" sz="1133" i="1" dirty="0">
                  <a:solidFill>
                    <a:schemeClr val="bg1"/>
                  </a:solidFill>
                  <a:effectLst>
                    <a:outerShdw blurRad="38100" dist="38100" dir="2700000" algn="tl">
                      <a:srgbClr val="000000">
                        <a:alpha val="43137"/>
                      </a:srgbClr>
                    </a:outerShdw>
                  </a:effectLst>
                  <a:latin typeface="+mj-lt"/>
                  <a:ea typeface="Open Sans" panose="020B0606030504020204" pitchFamily="34" charset="0"/>
                  <a:cs typeface="Mothanna" panose="02000503000000000000" pitchFamily="2" charset="-78"/>
                </a:rPr>
                <a:t>Powerpoint</a:t>
              </a:r>
            </a:p>
          </p:txBody>
        </p:sp>
      </p:grpSp>
      <p:grpSp>
        <p:nvGrpSpPr>
          <p:cNvPr id="204" name="Group 203">
            <a:extLst>
              <a:ext uri="{FF2B5EF4-FFF2-40B4-BE49-F238E27FC236}">
                <a16:creationId xmlns:a16="http://schemas.microsoft.com/office/drawing/2014/main" id="{157AAB1E-03D4-4751-8419-6CAAE75549AF}"/>
              </a:ext>
            </a:extLst>
          </p:cNvPr>
          <p:cNvGrpSpPr/>
          <p:nvPr/>
        </p:nvGrpSpPr>
        <p:grpSpPr>
          <a:xfrm>
            <a:off x="3171233" y="9549385"/>
            <a:ext cx="827102" cy="827102"/>
            <a:chOff x="3862028" y="8265380"/>
            <a:chExt cx="552567" cy="552567"/>
          </a:xfrm>
        </p:grpSpPr>
        <p:sp>
          <p:nvSpPr>
            <p:cNvPr id="205" name="Oval 204">
              <a:extLst>
                <a:ext uri="{FF2B5EF4-FFF2-40B4-BE49-F238E27FC236}">
                  <a16:creationId xmlns:a16="http://schemas.microsoft.com/office/drawing/2014/main" id="{9A6F4112-E0FF-4A63-A25A-D01DF67BA82F}"/>
                </a:ext>
              </a:extLst>
            </p:cNvPr>
            <p:cNvSpPr/>
            <p:nvPr/>
          </p:nvSpPr>
          <p:spPr>
            <a:xfrm>
              <a:off x="3862028" y="8265380"/>
              <a:ext cx="552567" cy="552567"/>
            </a:xfrm>
            <a:prstGeom prst="ellipse">
              <a:avLst/>
            </a:prstGeom>
            <a:solidFill>
              <a:srgbClr val="2C3E4F">
                <a:alpha val="99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effectLst>
                  <a:outerShdw blurRad="38100" dist="38100" dir="2700000" algn="tl">
                    <a:srgbClr val="000000">
                      <a:alpha val="43137"/>
                    </a:srgbClr>
                  </a:outerShdw>
                </a:effectLst>
              </a:endParaRPr>
            </a:p>
          </p:txBody>
        </p:sp>
        <p:sp>
          <p:nvSpPr>
            <p:cNvPr id="206" name="Rectangle 205">
              <a:extLst>
                <a:ext uri="{FF2B5EF4-FFF2-40B4-BE49-F238E27FC236}">
                  <a16:creationId xmlns:a16="http://schemas.microsoft.com/office/drawing/2014/main" id="{3A539D50-6D38-41EB-A060-FBBD50FE0ED6}"/>
                </a:ext>
              </a:extLst>
            </p:cNvPr>
            <p:cNvSpPr>
              <a:spLocks/>
            </p:cNvSpPr>
            <p:nvPr/>
          </p:nvSpPr>
          <p:spPr>
            <a:xfrm flipH="1">
              <a:off x="3916358" y="8442507"/>
              <a:ext cx="437153" cy="17263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fr-FR" sz="1079" i="1" dirty="0" err="1">
                  <a:solidFill>
                    <a:schemeClr val="bg1"/>
                  </a:solidFill>
                  <a:effectLst>
                    <a:outerShdw blurRad="38100" dist="38100" dir="2700000" algn="tl">
                      <a:srgbClr val="000000">
                        <a:alpha val="43137"/>
                      </a:srgbClr>
                    </a:outerShdw>
                  </a:effectLst>
                  <a:latin typeface="+mj-lt"/>
                  <a:ea typeface="Open Sans" panose="020B0606030504020204" pitchFamily="34" charset="0"/>
                  <a:cs typeface="Mothanna" panose="02000503000000000000" pitchFamily="2" charset="-78"/>
                </a:rPr>
                <a:t>Indesign</a:t>
              </a:r>
              <a:endParaRPr lang="fr-FR" sz="2158" i="1" dirty="0">
                <a:solidFill>
                  <a:schemeClr val="bg1"/>
                </a:solidFill>
                <a:effectLst>
                  <a:outerShdw blurRad="38100" dist="38100" dir="2700000" algn="tl">
                    <a:srgbClr val="000000">
                      <a:alpha val="43137"/>
                    </a:srgbClr>
                  </a:outerShdw>
                </a:effectLst>
                <a:latin typeface="+mj-lt"/>
                <a:ea typeface="Open Sans" panose="020B0606030504020204" pitchFamily="34" charset="0"/>
                <a:cs typeface="Mothanna" panose="02000503000000000000" pitchFamily="2" charset="-78"/>
              </a:endParaRPr>
            </a:p>
          </p:txBody>
        </p:sp>
      </p:grpSp>
      <p:grpSp>
        <p:nvGrpSpPr>
          <p:cNvPr id="207" name="Group 206">
            <a:extLst>
              <a:ext uri="{FF2B5EF4-FFF2-40B4-BE49-F238E27FC236}">
                <a16:creationId xmlns:a16="http://schemas.microsoft.com/office/drawing/2014/main" id="{BACFF831-C24A-4C48-9479-A85331F0247B}"/>
              </a:ext>
            </a:extLst>
          </p:cNvPr>
          <p:cNvGrpSpPr/>
          <p:nvPr/>
        </p:nvGrpSpPr>
        <p:grpSpPr>
          <a:xfrm>
            <a:off x="3743343" y="8948004"/>
            <a:ext cx="1082738" cy="1082738"/>
            <a:chOff x="3443805" y="8656376"/>
            <a:chExt cx="822649" cy="822649"/>
          </a:xfrm>
        </p:grpSpPr>
        <p:sp>
          <p:nvSpPr>
            <p:cNvPr id="217" name="Oval 216">
              <a:extLst>
                <a:ext uri="{FF2B5EF4-FFF2-40B4-BE49-F238E27FC236}">
                  <a16:creationId xmlns:a16="http://schemas.microsoft.com/office/drawing/2014/main" id="{DD1BB458-9644-46B8-9F27-F6F1DC5A8EFB}"/>
                </a:ext>
              </a:extLst>
            </p:cNvPr>
            <p:cNvSpPr/>
            <p:nvPr/>
          </p:nvSpPr>
          <p:spPr>
            <a:xfrm>
              <a:off x="3443805" y="8656376"/>
              <a:ext cx="822649" cy="822649"/>
            </a:xfrm>
            <a:prstGeom prst="ellipse">
              <a:avLst/>
            </a:prstGeom>
            <a:solidFill>
              <a:srgbClr val="C93533">
                <a:alpha val="99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effectLst>
                  <a:outerShdw blurRad="38100" dist="38100" dir="2700000" algn="tl">
                    <a:srgbClr val="000000">
                      <a:alpha val="43137"/>
                    </a:srgbClr>
                  </a:outerShdw>
                </a:effectLst>
              </a:endParaRPr>
            </a:p>
          </p:txBody>
        </p:sp>
        <p:sp>
          <p:nvSpPr>
            <p:cNvPr id="224" name="Rectangle 223">
              <a:extLst>
                <a:ext uri="{FF2B5EF4-FFF2-40B4-BE49-F238E27FC236}">
                  <a16:creationId xmlns:a16="http://schemas.microsoft.com/office/drawing/2014/main" id="{84B5A8FC-63C1-44B8-8E42-C58ADF0AAB6A}"/>
                </a:ext>
              </a:extLst>
            </p:cNvPr>
            <p:cNvSpPr/>
            <p:nvPr/>
          </p:nvSpPr>
          <p:spPr>
            <a:xfrm flipH="1">
              <a:off x="3581173" y="8967672"/>
              <a:ext cx="561713" cy="196332"/>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fr-FR" sz="1079" i="1" dirty="0">
                  <a:solidFill>
                    <a:schemeClr val="bg1"/>
                  </a:solidFill>
                  <a:effectLst>
                    <a:outerShdw blurRad="38100" dist="38100" dir="2700000" algn="tl">
                      <a:srgbClr val="000000">
                        <a:alpha val="43137"/>
                      </a:srgbClr>
                    </a:outerShdw>
                  </a:effectLst>
                  <a:latin typeface="+mj-lt"/>
                  <a:ea typeface="Open Sans" panose="020B0606030504020204" pitchFamily="34" charset="0"/>
                  <a:cs typeface="Mothanna" panose="02000503000000000000" pitchFamily="2" charset="-78"/>
                </a:rPr>
                <a:t>Illustrator</a:t>
              </a:r>
              <a:endParaRPr lang="fr-FR" sz="1511" i="1" dirty="0">
                <a:solidFill>
                  <a:schemeClr val="bg1"/>
                </a:solidFill>
                <a:effectLst>
                  <a:outerShdw blurRad="38100" dist="38100" dir="2700000" algn="tl">
                    <a:srgbClr val="000000">
                      <a:alpha val="43137"/>
                    </a:srgbClr>
                  </a:outerShdw>
                </a:effectLst>
                <a:latin typeface="+mj-lt"/>
                <a:ea typeface="Open Sans" panose="020B0606030504020204" pitchFamily="34" charset="0"/>
                <a:cs typeface="Mothanna" panose="02000503000000000000" pitchFamily="2" charset="-78"/>
              </a:endParaRPr>
            </a:p>
          </p:txBody>
        </p:sp>
      </p:grpSp>
    </p:spTree>
    <p:extLst>
      <p:ext uri="{BB962C8B-B14F-4D97-AF65-F5344CB8AC3E}">
        <p14:creationId xmlns:p14="http://schemas.microsoft.com/office/powerpoint/2010/main" val="3939154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3A628AA-49C9-4729-84E8-1331B89BB5E0}"/>
              </a:ext>
            </a:extLst>
          </p:cNvPr>
          <p:cNvSpPr/>
          <p:nvPr/>
        </p:nvSpPr>
        <p:spPr>
          <a:xfrm>
            <a:off x="4899186" y="0"/>
            <a:ext cx="2590473" cy="10688638"/>
          </a:xfrm>
          <a:prstGeom prst="rect">
            <a:avLst/>
          </a:prstGeom>
          <a:solidFill>
            <a:srgbClr val="4346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74" name="Rectangle 73">
            <a:extLst>
              <a:ext uri="{FF2B5EF4-FFF2-40B4-BE49-F238E27FC236}">
                <a16:creationId xmlns:a16="http://schemas.microsoft.com/office/drawing/2014/main" id="{5418EFD1-1188-433E-AD8B-25C811AD5468}"/>
              </a:ext>
            </a:extLst>
          </p:cNvPr>
          <p:cNvSpPr/>
          <p:nvPr/>
        </p:nvSpPr>
        <p:spPr>
          <a:xfrm>
            <a:off x="4898876" y="5147598"/>
            <a:ext cx="2587031" cy="5542243"/>
          </a:xfrm>
          <a:prstGeom prst="rect">
            <a:avLst/>
          </a:prstGeom>
          <a:solidFill>
            <a:srgbClr val="0D92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28" name="Rectangle 27">
            <a:extLst>
              <a:ext uri="{FF2B5EF4-FFF2-40B4-BE49-F238E27FC236}">
                <a16:creationId xmlns:a16="http://schemas.microsoft.com/office/drawing/2014/main" id="{46BA2BA3-3A20-48E2-AE94-D9D62FF72A37}"/>
              </a:ext>
            </a:extLst>
          </p:cNvPr>
          <p:cNvSpPr/>
          <p:nvPr/>
        </p:nvSpPr>
        <p:spPr>
          <a:xfrm>
            <a:off x="1574342" y="215006"/>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ar-MA" sz="1511" b="1" dirty="0">
                <a:solidFill>
                  <a:srgbClr val="43464F"/>
                </a:solidFill>
                <a:latin typeface="Mothanna" panose="02000503000000000000" pitchFamily="2" charset="-78"/>
                <a:ea typeface="Calibri" panose="020F0502020204030204" pitchFamily="34" charset="0"/>
                <a:cs typeface="Mothanna" panose="02000503000000000000" pitchFamily="2" charset="-78"/>
              </a:rPr>
              <a:t>المؤهلات التعليمية</a:t>
            </a:r>
            <a:endParaRPr lang="fr-FR" sz="1942" b="1" dirty="0">
              <a:solidFill>
                <a:srgbClr val="43464F"/>
              </a:solidFill>
              <a:latin typeface="Mothanna" panose="02000503000000000000" pitchFamily="2" charset="-78"/>
              <a:ea typeface="Calibri" panose="020F0502020204030204" pitchFamily="34" charset="0"/>
              <a:cs typeface="Mothanna" panose="02000503000000000000" pitchFamily="2" charset="-78"/>
            </a:endParaRPr>
          </a:p>
        </p:txBody>
      </p:sp>
      <p:sp>
        <p:nvSpPr>
          <p:cNvPr id="122" name="Rectangle 121">
            <a:extLst>
              <a:ext uri="{FF2B5EF4-FFF2-40B4-BE49-F238E27FC236}">
                <a16:creationId xmlns:a16="http://schemas.microsoft.com/office/drawing/2014/main" id="{D05CE0DC-1740-4CB7-A7C6-B0E73659B557}"/>
              </a:ext>
            </a:extLst>
          </p:cNvPr>
          <p:cNvSpPr/>
          <p:nvPr/>
        </p:nvSpPr>
        <p:spPr>
          <a:xfrm>
            <a:off x="5203835" y="8377182"/>
            <a:ext cx="2149965"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8686" algn="r">
              <a:lnSpc>
                <a:spcPct val="107000"/>
              </a:lnSpc>
              <a:spcAft>
                <a:spcPts val="738"/>
              </a:spcAft>
            </a:pPr>
            <a:r>
              <a:rPr lang="ar-MA" sz="1511" b="1"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الإهتمامـات والهوايـات</a:t>
            </a:r>
            <a:endParaRPr lang="fr-FR" sz="1511" b="1"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203835" y="228787"/>
            <a:ext cx="1998932" cy="1998932"/>
          </a:xfrm>
          <a:prstGeom prst="ellipse">
            <a:avLst/>
          </a:prstGeom>
          <a:solidFill>
            <a:schemeClr val="bg1"/>
          </a:solidFill>
          <a:ln w="31750" cmpd="sng">
            <a:solidFill>
              <a:schemeClr val="bg1"/>
            </a:solidFill>
            <a:prstDash val="solid"/>
          </a:ln>
        </p:spPr>
      </p:pic>
      <p:sp>
        <p:nvSpPr>
          <p:cNvPr id="54" name="Rectangle 53">
            <a:extLst>
              <a:ext uri="{FF2B5EF4-FFF2-40B4-BE49-F238E27FC236}">
                <a16:creationId xmlns:a16="http://schemas.microsoft.com/office/drawing/2014/main" id="{40600902-D107-4E20-BD3A-25E8A5DEA347}"/>
              </a:ext>
            </a:extLst>
          </p:cNvPr>
          <p:cNvSpPr/>
          <p:nvPr/>
        </p:nvSpPr>
        <p:spPr>
          <a:xfrm>
            <a:off x="3003484" y="9553124"/>
            <a:ext cx="1891640" cy="3066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r" rtl="1">
              <a:lnSpc>
                <a:spcPct val="107000"/>
              </a:lnSpc>
              <a:spcAft>
                <a:spcPts val="738"/>
              </a:spcAft>
              <a:buSzPct val="150000"/>
            </a:pPr>
            <a:r>
              <a:rPr lang="ar-DZ" sz="1511" b="1" dirty="0">
                <a:solidFill>
                  <a:srgbClr val="43464F"/>
                </a:solidFill>
                <a:latin typeface="Mothanna" panose="02000503000000000000" pitchFamily="2" charset="-78"/>
                <a:cs typeface="Mothanna" panose="02000503000000000000" pitchFamily="2" charset="-78"/>
              </a:rPr>
              <a:t>الإنجـازات</a:t>
            </a:r>
            <a:endParaRPr lang="ar-MA" sz="1511" b="1" dirty="0">
              <a:solidFill>
                <a:srgbClr val="43464F"/>
              </a:solidFill>
              <a:latin typeface="Mothanna" panose="02000503000000000000" pitchFamily="2" charset="-78"/>
              <a:cs typeface="Mothanna" panose="02000503000000000000" pitchFamily="2" charset="-78"/>
            </a:endParaRPr>
          </a:p>
        </p:txBody>
      </p:sp>
      <p:sp>
        <p:nvSpPr>
          <p:cNvPr id="47" name="Rectangle 46">
            <a:extLst>
              <a:ext uri="{FF2B5EF4-FFF2-40B4-BE49-F238E27FC236}">
                <a16:creationId xmlns:a16="http://schemas.microsoft.com/office/drawing/2014/main" id="{BE636B6A-2301-4300-8F79-899330FD796D}"/>
              </a:ext>
            </a:extLst>
          </p:cNvPr>
          <p:cNvSpPr/>
          <p:nvPr/>
        </p:nvSpPr>
        <p:spPr>
          <a:xfrm>
            <a:off x="5777659" y="3026803"/>
            <a:ext cx="842725" cy="238589"/>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89469" tIns="44735" rIns="89469" bIns="44735" numCol="1" spcCol="0" rtlCol="0" fromWordArt="0" anchor="ctr" anchorCtr="0" forceAA="0" compatLnSpc="1">
            <a:prstTxWarp prst="textNoShape">
              <a:avLst/>
            </a:prstTxWarp>
            <a:spAutoFit/>
          </a:bodyPr>
          <a:lstStyle/>
          <a:p>
            <a:pPr algn="ctr" rtl="1">
              <a:lnSpc>
                <a:spcPct val="107000"/>
              </a:lnSpc>
              <a:spcAft>
                <a:spcPts val="738"/>
              </a:spcAft>
            </a:pPr>
            <a:r>
              <a:rPr lang="ar-MA" sz="971" b="1"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مصـمم جرافيـــك</a:t>
            </a:r>
            <a:endParaRPr lang="fr-FR" sz="971"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endParaRPr>
          </a:p>
        </p:txBody>
      </p:sp>
      <p:sp>
        <p:nvSpPr>
          <p:cNvPr id="56" name="Text Box 5">
            <a:extLst>
              <a:ext uri="{FF2B5EF4-FFF2-40B4-BE49-F238E27FC236}">
                <a16:creationId xmlns:a16="http://schemas.microsoft.com/office/drawing/2014/main" id="{63FC28B8-52E7-4A21-97A6-8E9008431DC2}"/>
              </a:ext>
            </a:extLst>
          </p:cNvPr>
          <p:cNvSpPr txBox="1">
            <a:spLocks noChangeArrowheads="1"/>
          </p:cNvSpPr>
          <p:nvPr/>
        </p:nvSpPr>
        <p:spPr bwMode="auto">
          <a:xfrm>
            <a:off x="5091777" y="5350185"/>
            <a:ext cx="2247073" cy="2356798"/>
          </a:xfrm>
          <a:prstGeom prst="snip1Rect">
            <a:avLst>
              <a:gd name="adj" fmla="val 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89469" tIns="44735" rIns="89469" bIns="44735" numCol="1" anchor="t" anchorCtr="0" compatLnSpc="1">
            <a:prstTxWarp prst="textNoShape">
              <a:avLst/>
            </a:prstTxWarp>
            <a:spAutoFit/>
          </a:bodyPr>
          <a:lstStyle/>
          <a:p>
            <a:pPr algn="just" rtl="1"/>
            <a:r>
              <a:rPr lang="ar-MA" sz="1133"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مهتم بمجال الجرافيك وتصميم واجهات </a:t>
            </a:r>
            <a:r>
              <a:rPr lang="fr-FR" sz="1133"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 </a:t>
            </a:r>
            <a:r>
              <a:rPr lang="ar-MA" sz="1133"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مهتم بمجال الجرافيك وتصميم واجهات ليكون موقع لمساعدة كل من لم يمكن بإنشاء سيرة ذاتية بمفرده. مهتم بمجال الجرافيك وتصميم واجهات </a:t>
            </a:r>
            <a:endParaRPr lang="fr-FR" sz="1133"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sp>
        <p:nvSpPr>
          <p:cNvPr id="99" name="Rectangle 98">
            <a:extLst>
              <a:ext uri="{FF2B5EF4-FFF2-40B4-BE49-F238E27FC236}">
                <a16:creationId xmlns:a16="http://schemas.microsoft.com/office/drawing/2014/main" id="{FF11FF5B-A634-4389-A885-4DA9EC74AE3F}"/>
              </a:ext>
            </a:extLst>
          </p:cNvPr>
          <p:cNvSpPr/>
          <p:nvPr/>
        </p:nvSpPr>
        <p:spPr>
          <a:xfrm>
            <a:off x="5541692" y="2599592"/>
            <a:ext cx="1332095" cy="318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prstTxWarp prst="textNoShape">
              <a:avLst/>
            </a:prstTxWarp>
            <a:spAutoFit/>
          </a:bodyPr>
          <a:lstStyle/>
          <a:p>
            <a:pPr algn="ctr" rtl="1">
              <a:lnSpc>
                <a:spcPct val="80000"/>
              </a:lnSpc>
            </a:pPr>
            <a:r>
              <a:rPr lang="ar-DZ" sz="2590"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rPr>
              <a:t>عثمان باحلى</a:t>
            </a:r>
            <a:endParaRPr lang="fr-FR" sz="2590" dirty="0">
              <a:solidFill>
                <a:schemeClr val="bg1"/>
              </a:solidFill>
              <a:effectLst>
                <a:outerShdw blurRad="38100" dist="38100" dir="2700000" algn="tl">
                  <a:srgbClr val="000000">
                    <a:alpha val="43137"/>
                  </a:srgbClr>
                </a:outerShdw>
              </a:effectLst>
              <a:latin typeface="Mothanna" panose="02000503000000000000" pitchFamily="2" charset="-78"/>
              <a:ea typeface="Times New Roman" panose="02020603050405020304" pitchFamily="18" charset="0"/>
              <a:cs typeface="Mothanna" panose="02000503000000000000" pitchFamily="2" charset="-78"/>
            </a:endParaRPr>
          </a:p>
        </p:txBody>
      </p:sp>
      <p:grpSp>
        <p:nvGrpSpPr>
          <p:cNvPr id="8" name="Group 7">
            <a:extLst>
              <a:ext uri="{FF2B5EF4-FFF2-40B4-BE49-F238E27FC236}">
                <a16:creationId xmlns:a16="http://schemas.microsoft.com/office/drawing/2014/main" id="{BE319E41-6CC1-4F32-B0C4-1B3FCB5BEEA5}"/>
              </a:ext>
            </a:extLst>
          </p:cNvPr>
          <p:cNvGrpSpPr/>
          <p:nvPr/>
        </p:nvGrpSpPr>
        <p:grpSpPr>
          <a:xfrm>
            <a:off x="250264" y="9947960"/>
            <a:ext cx="4344740" cy="425134"/>
            <a:chOff x="2653965" y="7473693"/>
            <a:chExt cx="4026612" cy="394005"/>
          </a:xfrm>
        </p:grpSpPr>
        <p:sp>
          <p:nvSpPr>
            <p:cNvPr id="100" name="Subtitle 2">
              <a:extLst>
                <a:ext uri="{FF2B5EF4-FFF2-40B4-BE49-F238E27FC236}">
                  <a16:creationId xmlns:a16="http://schemas.microsoft.com/office/drawing/2014/main" id="{7BE196BC-D1D4-462E-9AAD-BC3A239AD516}"/>
                </a:ext>
              </a:extLst>
            </p:cNvPr>
            <p:cNvSpPr/>
            <p:nvPr/>
          </p:nvSpPr>
          <p:spPr>
            <a:xfrm>
              <a:off x="4670482" y="7485878"/>
              <a:ext cx="2010095" cy="381820"/>
            </a:xfrm>
            <a:prstGeom prst="rect">
              <a:avLst/>
            </a:prstGeom>
            <a:noFill/>
            <a:ln cap="flat">
              <a:noFill/>
              <a:prstDash val="solid"/>
            </a:ln>
          </p:spPr>
          <p:txBody>
            <a:bodyPr vert="horz" wrap="square" lIns="84406" tIns="42203" rIns="84406" bIns="42203" anchor="t" anchorCtr="0" compatLnSpc="0">
              <a:spAutoFit/>
            </a:bodyPr>
            <a:lstStyle/>
            <a:p>
              <a:pPr algn="r" rtl="1"/>
              <a:r>
                <a:rPr lang="ar-DZ" sz="1108" b="1" dirty="0">
                  <a:latin typeface="Mothanna" panose="02000503000000000000" pitchFamily="2" charset="-78"/>
                  <a:ea typeface="Times New Roman" panose="02020603050405020304" pitchFamily="18" charset="0"/>
                  <a:cs typeface="Mothanna" panose="02000503000000000000" pitchFamily="2" charset="-78"/>
                </a:rPr>
                <a:t>25-11-2018</a:t>
              </a:r>
              <a:endParaRPr lang="fr-FR" sz="1108" b="1" dirty="0">
                <a:latin typeface="Mothanna" panose="02000503000000000000" pitchFamily="2" charset="-78"/>
                <a:ea typeface="Tahoma" panose="020B0604030504040204" pitchFamily="34" charset="0"/>
                <a:cs typeface="Mothanna" panose="02000503000000000000" pitchFamily="2" charset="-78"/>
              </a:endParaRPr>
            </a:p>
            <a:p>
              <a:pPr marL="79132" indent="-79132" algn="r" rtl="1"/>
              <a:r>
                <a:rPr lang="ar-DZ" sz="1108" dirty="0">
                  <a:latin typeface="Mothanna" panose="02000503000000000000" pitchFamily="2" charset="-78"/>
                  <a:ea typeface="Times New Roman" panose="02020603050405020304" pitchFamily="18" charset="0"/>
                  <a:cs typeface="Mothanna" panose="02000503000000000000" pitchFamily="2" charset="-78"/>
                </a:rPr>
                <a:t>مشروع ,,,,,,, </a:t>
              </a:r>
              <a:r>
                <a:rPr lang="ar-MA" sz="1108" dirty="0">
                  <a:latin typeface="Mothanna" panose="02000503000000000000" pitchFamily="2" charset="-78"/>
                  <a:ea typeface="Times New Roman" panose="02020603050405020304" pitchFamily="18" charset="0"/>
                  <a:cs typeface="Mothanna" panose="02000503000000000000" pitchFamily="2" charset="-78"/>
                </a:rPr>
                <a:t>:</a:t>
              </a:r>
              <a:r>
                <a:rPr lang="ar-DZ" sz="1108" dirty="0">
                  <a:latin typeface="Mothanna" panose="02000503000000000000" pitchFamily="2" charset="-78"/>
                  <a:ea typeface="Times New Roman" panose="02020603050405020304" pitchFamily="18" charset="0"/>
                  <a:cs typeface="Mothanna" panose="02000503000000000000" pitchFamily="2" charset="-78"/>
                </a:rPr>
                <a:t> ,,,,,,,,,,,,,,,,,,,,,,,,,,,,,,,</a:t>
              </a:r>
              <a:endParaRPr lang="ar-MA" sz="1108" dirty="0">
                <a:latin typeface="Mothanna" panose="02000503000000000000" pitchFamily="2" charset="-78"/>
                <a:ea typeface="Times New Roman" panose="02020603050405020304" pitchFamily="18" charset="0"/>
                <a:cs typeface="Mothanna" panose="02000503000000000000" pitchFamily="2" charset="-78"/>
              </a:endParaRPr>
            </a:p>
          </p:txBody>
        </p:sp>
        <p:sp>
          <p:nvSpPr>
            <p:cNvPr id="101" name="Subtitle 2">
              <a:extLst>
                <a:ext uri="{FF2B5EF4-FFF2-40B4-BE49-F238E27FC236}">
                  <a16:creationId xmlns:a16="http://schemas.microsoft.com/office/drawing/2014/main" id="{3F20C669-5D7D-43F4-9E0F-80128F365F93}"/>
                </a:ext>
              </a:extLst>
            </p:cNvPr>
            <p:cNvSpPr/>
            <p:nvPr/>
          </p:nvSpPr>
          <p:spPr>
            <a:xfrm>
              <a:off x="2653965" y="7473693"/>
              <a:ext cx="2010095" cy="381820"/>
            </a:xfrm>
            <a:prstGeom prst="rect">
              <a:avLst/>
            </a:prstGeom>
            <a:noFill/>
            <a:ln cap="flat">
              <a:noFill/>
              <a:prstDash val="solid"/>
            </a:ln>
          </p:spPr>
          <p:txBody>
            <a:bodyPr vert="horz" wrap="square" lIns="84406" tIns="42203" rIns="84406" bIns="42203" anchor="t" anchorCtr="0" compatLnSpc="0">
              <a:spAutoFit/>
            </a:bodyPr>
            <a:lstStyle/>
            <a:p>
              <a:pPr algn="r" rtl="1"/>
              <a:r>
                <a:rPr lang="ar-DZ" sz="1108" b="1" dirty="0">
                  <a:latin typeface="Mothanna" panose="02000503000000000000" pitchFamily="2" charset="-78"/>
                  <a:ea typeface="Times New Roman" panose="02020603050405020304" pitchFamily="18" charset="0"/>
                  <a:cs typeface="Mothanna" panose="02000503000000000000" pitchFamily="2" charset="-78"/>
                </a:rPr>
                <a:t>25-11-2018</a:t>
              </a:r>
              <a:endParaRPr lang="fr-FR" sz="1108" b="1" dirty="0">
                <a:latin typeface="Mothanna" panose="02000503000000000000" pitchFamily="2" charset="-78"/>
                <a:ea typeface="Tahoma" panose="020B0604030504040204" pitchFamily="34" charset="0"/>
                <a:cs typeface="Mothanna" panose="02000503000000000000" pitchFamily="2" charset="-78"/>
              </a:endParaRPr>
            </a:p>
            <a:p>
              <a:pPr marL="79132" indent="-79132" algn="r" rtl="1"/>
              <a:r>
                <a:rPr lang="ar-DZ" sz="1108" dirty="0">
                  <a:latin typeface="Mothanna" panose="02000503000000000000" pitchFamily="2" charset="-78"/>
                  <a:ea typeface="Times New Roman" panose="02020603050405020304" pitchFamily="18" charset="0"/>
                  <a:cs typeface="Mothanna" panose="02000503000000000000" pitchFamily="2" charset="-78"/>
                </a:rPr>
                <a:t>مشروع ,,,,,,, </a:t>
              </a:r>
              <a:r>
                <a:rPr lang="ar-MA" sz="1108" dirty="0">
                  <a:latin typeface="Mothanna" panose="02000503000000000000" pitchFamily="2" charset="-78"/>
                  <a:ea typeface="Times New Roman" panose="02020603050405020304" pitchFamily="18" charset="0"/>
                  <a:cs typeface="Mothanna" panose="02000503000000000000" pitchFamily="2" charset="-78"/>
                </a:rPr>
                <a:t>:</a:t>
              </a:r>
              <a:r>
                <a:rPr lang="ar-DZ" sz="1108" dirty="0">
                  <a:latin typeface="Mothanna" panose="02000503000000000000" pitchFamily="2" charset="-78"/>
                  <a:ea typeface="Times New Roman" panose="02020603050405020304" pitchFamily="18" charset="0"/>
                  <a:cs typeface="Mothanna" panose="02000503000000000000" pitchFamily="2" charset="-78"/>
                </a:rPr>
                <a:t>,,,,,,,,,,,,,,,,,,,,,,,,,,,,,,,</a:t>
              </a:r>
              <a:endParaRPr lang="ar-MA" sz="1108" dirty="0">
                <a:latin typeface="Mothanna" panose="02000503000000000000" pitchFamily="2" charset="-78"/>
                <a:ea typeface="Times New Roman" panose="02020603050405020304" pitchFamily="18" charset="0"/>
                <a:cs typeface="Mothanna" panose="02000503000000000000" pitchFamily="2" charset="-78"/>
              </a:endParaRPr>
            </a:p>
          </p:txBody>
        </p:sp>
      </p:grpSp>
      <p:graphicFrame>
        <p:nvGraphicFramePr>
          <p:cNvPr id="102" name="Table 101">
            <a:extLst>
              <a:ext uri="{FF2B5EF4-FFF2-40B4-BE49-F238E27FC236}">
                <a16:creationId xmlns:a16="http://schemas.microsoft.com/office/drawing/2014/main" id="{69827543-6D9E-4807-A1B7-76B630F10630}"/>
              </a:ext>
            </a:extLst>
          </p:cNvPr>
          <p:cNvGraphicFramePr>
            <a:graphicFrameLocks noGrp="1"/>
          </p:cNvGraphicFramePr>
          <p:nvPr/>
        </p:nvGraphicFramePr>
        <p:xfrm>
          <a:off x="5588552" y="8818687"/>
          <a:ext cx="1734596" cy="678585"/>
        </p:xfrm>
        <a:graphic>
          <a:graphicData uri="http://schemas.openxmlformats.org/drawingml/2006/table">
            <a:tbl>
              <a:tblPr firstRow="1" bandRow="1">
                <a:tableStyleId>{5C22544A-7EE6-4342-B048-85BDC9FD1C3A}</a:tableStyleId>
              </a:tblPr>
              <a:tblGrid>
                <a:gridCol w="1734596">
                  <a:extLst>
                    <a:ext uri="{9D8B030D-6E8A-4147-A177-3AD203B41FA5}">
                      <a16:colId xmlns:a16="http://schemas.microsoft.com/office/drawing/2014/main" val="1372251140"/>
                    </a:ext>
                  </a:extLst>
                </a:gridCol>
              </a:tblGrid>
              <a:tr h="678585">
                <a:tc>
                  <a:txBody>
                    <a:bodyPr/>
                    <a:lstStyle/>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الق</a:t>
                      </a:r>
                      <a:r>
                        <a:rPr lang="ar-DZ" sz="1000" b="1" kern="1200" dirty="0">
                          <a:solidFill>
                            <a:schemeClr val="bg1"/>
                          </a:solidFill>
                          <a:latin typeface="Mothanna" panose="02000503000000000000" pitchFamily="2" charset="-78"/>
                          <a:ea typeface="+mn-ea"/>
                          <a:cs typeface="Mothanna" panose="02000503000000000000" pitchFamily="2" charset="-78"/>
                        </a:rPr>
                        <a:t>ـ</a:t>
                      </a:r>
                      <a:r>
                        <a:rPr lang="ar-MA" sz="1000" b="1" kern="1200" dirty="0">
                          <a:solidFill>
                            <a:schemeClr val="bg1"/>
                          </a:solidFill>
                          <a:latin typeface="Mothanna" panose="02000503000000000000" pitchFamily="2" charset="-78"/>
                          <a:ea typeface="+mn-ea"/>
                          <a:cs typeface="Mothanna" panose="02000503000000000000" pitchFamily="2" charset="-78"/>
                        </a:rPr>
                        <a:t>راءة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الرياضـة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bg1"/>
                          </a:solidFill>
                          <a:latin typeface="Mothanna" panose="02000503000000000000" pitchFamily="2" charset="-78"/>
                          <a:ea typeface="+mn-ea"/>
                          <a:cs typeface="Mothanna" panose="02000503000000000000" pitchFamily="2" charset="-78"/>
                        </a:rPr>
                        <a:t>السفــر</a:t>
                      </a: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grpSp>
        <p:nvGrpSpPr>
          <p:cNvPr id="136" name="Group 135">
            <a:extLst>
              <a:ext uri="{FF2B5EF4-FFF2-40B4-BE49-F238E27FC236}">
                <a16:creationId xmlns:a16="http://schemas.microsoft.com/office/drawing/2014/main" id="{568307FC-64F5-4625-8EE0-BC004D735141}"/>
              </a:ext>
            </a:extLst>
          </p:cNvPr>
          <p:cNvGrpSpPr/>
          <p:nvPr/>
        </p:nvGrpSpPr>
        <p:grpSpPr>
          <a:xfrm>
            <a:off x="220956" y="677828"/>
            <a:ext cx="4466365" cy="1735521"/>
            <a:chOff x="2642248" y="3231055"/>
            <a:chExt cx="4139331" cy="1608444"/>
          </a:xfrm>
        </p:grpSpPr>
        <p:grpSp>
          <p:nvGrpSpPr>
            <p:cNvPr id="137" name="Group 136">
              <a:extLst>
                <a:ext uri="{FF2B5EF4-FFF2-40B4-BE49-F238E27FC236}">
                  <a16:creationId xmlns:a16="http://schemas.microsoft.com/office/drawing/2014/main" id="{1F05DB1D-2D20-45FA-B87D-5A3721ED6DBD}"/>
                </a:ext>
              </a:extLst>
            </p:cNvPr>
            <p:cNvGrpSpPr/>
            <p:nvPr/>
          </p:nvGrpSpPr>
          <p:grpSpPr>
            <a:xfrm>
              <a:off x="2642248" y="3231055"/>
              <a:ext cx="4139331" cy="1608444"/>
              <a:chOff x="255803" y="1072648"/>
              <a:chExt cx="4139331" cy="1608444"/>
            </a:xfrm>
          </p:grpSpPr>
          <p:sp>
            <p:nvSpPr>
              <p:cNvPr id="140" name="Subtitle 2">
                <a:extLst>
                  <a:ext uri="{FF2B5EF4-FFF2-40B4-BE49-F238E27FC236}">
                    <a16:creationId xmlns:a16="http://schemas.microsoft.com/office/drawing/2014/main" id="{51F3FE73-61B3-4FA0-B667-C33E47877685}"/>
                  </a:ext>
                </a:extLst>
              </p:cNvPr>
              <p:cNvSpPr/>
              <p:nvPr/>
            </p:nvSpPr>
            <p:spPr>
              <a:xfrm>
                <a:off x="255803" y="1073555"/>
                <a:ext cx="3374883" cy="388595"/>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33" b="1" dirty="0">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rtl="1" fontAlgn="base">
                  <a:buFont typeface="Arial" panose="020B0604020202020204" pitchFamily="34" charset="0"/>
                  <a:buChar char="•"/>
                </a:pPr>
                <a:r>
                  <a:rPr lang="ar-DZ" sz="1133" dirty="0">
                    <a:latin typeface="Mothanna" panose="02000503000000000000" pitchFamily="2" charset="-78"/>
                    <a:cs typeface="Mothanna" panose="02000503000000000000" pitchFamily="2" charset="-78"/>
                  </a:rPr>
                  <a:t>الشعبة أو مجال التخصص</a:t>
                </a:r>
                <a:endParaRPr lang="fr-FR" sz="1133" dirty="0">
                  <a:latin typeface="Mothanna" panose="02000503000000000000" pitchFamily="2" charset="-78"/>
                  <a:cs typeface="Mothanna" panose="02000503000000000000" pitchFamily="2" charset="-78"/>
                </a:endParaRPr>
              </a:p>
            </p:txBody>
          </p:sp>
          <p:sp>
            <p:nvSpPr>
              <p:cNvPr id="141" name="Oval 140">
                <a:extLst>
                  <a:ext uri="{FF2B5EF4-FFF2-40B4-BE49-F238E27FC236}">
                    <a16:creationId xmlns:a16="http://schemas.microsoft.com/office/drawing/2014/main" id="{6036D42B-8DA5-44C3-9F62-8B2AAFD7DD84}"/>
                  </a:ext>
                </a:extLst>
              </p:cNvPr>
              <p:cNvSpPr/>
              <p:nvPr/>
            </p:nvSpPr>
            <p:spPr>
              <a:xfrm>
                <a:off x="3772335" y="1072648"/>
                <a:ext cx="617775" cy="50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863" b="1" i="1" dirty="0">
                    <a:solidFill>
                      <a:schemeClr val="tx1"/>
                    </a:solidFill>
                  </a:rPr>
                  <a:t>2014</a:t>
                </a:r>
              </a:p>
              <a:p>
                <a:pPr algn="ctr"/>
                <a:r>
                  <a:rPr lang="fr-MA" sz="863" b="1" i="1" dirty="0">
                    <a:solidFill>
                      <a:schemeClr val="tx1"/>
                    </a:solidFill>
                  </a:rPr>
                  <a:t>2015</a:t>
                </a:r>
              </a:p>
            </p:txBody>
          </p:sp>
          <p:sp>
            <p:nvSpPr>
              <p:cNvPr id="142" name="Oval 141">
                <a:extLst>
                  <a:ext uri="{FF2B5EF4-FFF2-40B4-BE49-F238E27FC236}">
                    <a16:creationId xmlns:a16="http://schemas.microsoft.com/office/drawing/2014/main" id="{D98A7675-5208-466B-AD40-B6D2DE90390C}"/>
                  </a:ext>
                </a:extLst>
              </p:cNvPr>
              <p:cNvSpPr/>
              <p:nvPr/>
            </p:nvSpPr>
            <p:spPr>
              <a:xfrm>
                <a:off x="3774847" y="1636593"/>
                <a:ext cx="617775" cy="50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863" b="1" i="1" dirty="0">
                    <a:solidFill>
                      <a:schemeClr val="tx1"/>
                    </a:solidFill>
                  </a:rPr>
                  <a:t>2014</a:t>
                </a:r>
              </a:p>
              <a:p>
                <a:pPr algn="ctr"/>
                <a:r>
                  <a:rPr lang="fr-MA" sz="863" b="1" i="1" dirty="0">
                    <a:solidFill>
                      <a:schemeClr val="tx1"/>
                    </a:solidFill>
                  </a:rPr>
                  <a:t>2015</a:t>
                </a:r>
              </a:p>
            </p:txBody>
          </p:sp>
          <p:sp>
            <p:nvSpPr>
              <p:cNvPr id="143" name="Oval 142">
                <a:extLst>
                  <a:ext uri="{FF2B5EF4-FFF2-40B4-BE49-F238E27FC236}">
                    <a16:creationId xmlns:a16="http://schemas.microsoft.com/office/drawing/2014/main" id="{DE328C65-216D-4047-AD31-96F05C9C7A4C}"/>
                  </a:ext>
                </a:extLst>
              </p:cNvPr>
              <p:cNvSpPr/>
              <p:nvPr/>
            </p:nvSpPr>
            <p:spPr>
              <a:xfrm>
                <a:off x="3777359" y="2177092"/>
                <a:ext cx="617775" cy="50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863" b="1" i="1" dirty="0">
                    <a:solidFill>
                      <a:schemeClr val="tx1"/>
                    </a:solidFill>
                  </a:rPr>
                  <a:t>2014</a:t>
                </a:r>
              </a:p>
              <a:p>
                <a:pPr algn="ctr"/>
                <a:r>
                  <a:rPr lang="fr-MA" sz="863" b="1" i="1" dirty="0">
                    <a:solidFill>
                      <a:schemeClr val="tx1"/>
                    </a:solidFill>
                  </a:rPr>
                  <a:t>2015</a:t>
                </a:r>
              </a:p>
            </p:txBody>
          </p:sp>
        </p:grpSp>
        <p:sp>
          <p:nvSpPr>
            <p:cNvPr id="138" name="Subtitle 2">
              <a:extLst>
                <a:ext uri="{FF2B5EF4-FFF2-40B4-BE49-F238E27FC236}">
                  <a16:creationId xmlns:a16="http://schemas.microsoft.com/office/drawing/2014/main" id="{9FC67552-255A-4D31-8087-F63D90ED0147}"/>
                </a:ext>
              </a:extLst>
            </p:cNvPr>
            <p:cNvSpPr/>
            <p:nvPr/>
          </p:nvSpPr>
          <p:spPr>
            <a:xfrm>
              <a:off x="2649064" y="3752994"/>
              <a:ext cx="3374884" cy="388595"/>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33" b="1" dirty="0">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rtl="1" fontAlgn="base">
                <a:buFont typeface="Arial" panose="020B0604020202020204" pitchFamily="34" charset="0"/>
                <a:buChar char="•"/>
              </a:pPr>
              <a:r>
                <a:rPr lang="ar-DZ" sz="1133" dirty="0">
                  <a:latin typeface="Mothanna" panose="02000503000000000000" pitchFamily="2" charset="-78"/>
                  <a:cs typeface="Mothanna" panose="02000503000000000000" pitchFamily="2" charset="-78"/>
                </a:rPr>
                <a:t>الشعبة أو مجال التخصص</a:t>
              </a:r>
              <a:endParaRPr lang="fr-FR" sz="1133" dirty="0">
                <a:latin typeface="Mothanna" panose="02000503000000000000" pitchFamily="2" charset="-78"/>
                <a:cs typeface="Mothanna" panose="02000503000000000000" pitchFamily="2" charset="-78"/>
              </a:endParaRPr>
            </a:p>
          </p:txBody>
        </p:sp>
        <p:sp>
          <p:nvSpPr>
            <p:cNvPr id="139" name="Subtitle 2">
              <a:extLst>
                <a:ext uri="{FF2B5EF4-FFF2-40B4-BE49-F238E27FC236}">
                  <a16:creationId xmlns:a16="http://schemas.microsoft.com/office/drawing/2014/main" id="{B32B9796-777A-4319-B593-ECBFFA38DA9B}"/>
                </a:ext>
              </a:extLst>
            </p:cNvPr>
            <p:cNvSpPr/>
            <p:nvPr/>
          </p:nvSpPr>
          <p:spPr>
            <a:xfrm>
              <a:off x="2655880" y="4274026"/>
              <a:ext cx="3374884" cy="388595"/>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33" b="1" dirty="0">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84995" indent="-85646" algn="r" rtl="1" fontAlgn="base">
                <a:buFont typeface="Arial" panose="020B0604020202020204" pitchFamily="34" charset="0"/>
                <a:buChar char="•"/>
              </a:pPr>
              <a:r>
                <a:rPr lang="ar-DZ" sz="1133" dirty="0">
                  <a:latin typeface="Mothanna" panose="02000503000000000000" pitchFamily="2" charset="-78"/>
                  <a:cs typeface="Mothanna" panose="02000503000000000000" pitchFamily="2" charset="-78"/>
                </a:rPr>
                <a:t>الشعبة أو مجال التخصص</a:t>
              </a:r>
              <a:endParaRPr lang="fr-FR" sz="1133" dirty="0">
                <a:latin typeface="Mothanna" panose="02000503000000000000" pitchFamily="2" charset="-78"/>
                <a:cs typeface="Mothanna" panose="02000503000000000000" pitchFamily="2" charset="-78"/>
              </a:endParaRPr>
            </a:p>
          </p:txBody>
        </p:sp>
      </p:grpSp>
      <p:sp>
        <p:nvSpPr>
          <p:cNvPr id="144" name="Rectangle 143">
            <a:extLst>
              <a:ext uri="{FF2B5EF4-FFF2-40B4-BE49-F238E27FC236}">
                <a16:creationId xmlns:a16="http://schemas.microsoft.com/office/drawing/2014/main" id="{D7AB22AB-20F0-421E-936E-D9D138AEDEF6}"/>
              </a:ext>
            </a:extLst>
          </p:cNvPr>
          <p:cNvSpPr/>
          <p:nvPr/>
        </p:nvSpPr>
        <p:spPr>
          <a:xfrm>
            <a:off x="1514077" y="2729495"/>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rtl="1">
              <a:lnSpc>
                <a:spcPct val="107000"/>
              </a:lnSpc>
              <a:spcAft>
                <a:spcPts val="738"/>
              </a:spcAft>
              <a:buSzPct val="150000"/>
            </a:pPr>
            <a:r>
              <a:rPr lang="ar-MA" sz="1511" b="1" dirty="0">
                <a:solidFill>
                  <a:srgbClr val="43464F"/>
                </a:solidFill>
                <a:latin typeface="Mothanna" panose="02000503000000000000" pitchFamily="2" charset="-78"/>
                <a:cs typeface="Mothanna" panose="02000503000000000000" pitchFamily="2" charset="-78"/>
              </a:rPr>
              <a:t>خبـرات العمـل</a:t>
            </a:r>
          </a:p>
        </p:txBody>
      </p:sp>
      <p:grpSp>
        <p:nvGrpSpPr>
          <p:cNvPr id="145" name="Group 144">
            <a:extLst>
              <a:ext uri="{FF2B5EF4-FFF2-40B4-BE49-F238E27FC236}">
                <a16:creationId xmlns:a16="http://schemas.microsoft.com/office/drawing/2014/main" id="{2BFA856E-8719-49B9-B87B-CDF46ACBA416}"/>
              </a:ext>
            </a:extLst>
          </p:cNvPr>
          <p:cNvGrpSpPr/>
          <p:nvPr/>
        </p:nvGrpSpPr>
        <p:grpSpPr>
          <a:xfrm>
            <a:off x="49924" y="3180638"/>
            <a:ext cx="4457046" cy="3685197"/>
            <a:chOff x="-1661521" y="6600311"/>
            <a:chExt cx="4987260" cy="3415361"/>
          </a:xfrm>
        </p:grpSpPr>
        <p:sp>
          <p:nvSpPr>
            <p:cNvPr id="146" name="Subtitle 2">
              <a:extLst>
                <a:ext uri="{FF2B5EF4-FFF2-40B4-BE49-F238E27FC236}">
                  <a16:creationId xmlns:a16="http://schemas.microsoft.com/office/drawing/2014/main" id="{141CB6F0-F09B-49B7-A324-BA74BE6BC3E6}"/>
                </a:ext>
              </a:extLst>
            </p:cNvPr>
            <p:cNvSpPr/>
            <p:nvPr/>
          </p:nvSpPr>
          <p:spPr>
            <a:xfrm>
              <a:off x="-1661521" y="6600311"/>
              <a:ext cx="4987260" cy="865103"/>
            </a:xfrm>
            <a:prstGeom prst="rect">
              <a:avLst/>
            </a:prstGeom>
            <a:noFill/>
            <a:ln cap="flat">
              <a:noFill/>
              <a:prstDash val="solid"/>
            </a:ln>
          </p:spPr>
          <p:txBody>
            <a:bodyPr vert="horz" wrap="square" lIns="84406" tIns="42203" rIns="84406" bIns="42203" anchor="t" anchorCtr="0" compatLnSpc="0">
              <a:normAutofit/>
            </a:bodyPr>
            <a:lstStyle/>
            <a:p>
              <a:pPr marL="184995" indent="-184995" algn="r" rtl="1">
                <a:buFont typeface="Wingdings" panose="05000000000000000000" pitchFamily="2" charset="2"/>
                <a:buChar char="§"/>
              </a:pPr>
              <a:r>
                <a:rPr lang="fr-FR" sz="1108" b="1" dirty="0">
                  <a:latin typeface="Mothanna" panose="02000503000000000000" pitchFamily="2" charset="-78"/>
                  <a:ea typeface="Times New Roman" panose="02020603050405020304" pitchFamily="18" charset="0"/>
                  <a:cs typeface="Mothanna" panose="02000503000000000000" pitchFamily="2" charset="-78"/>
                </a:rPr>
                <a:t>|</a:t>
              </a:r>
              <a:r>
                <a:rPr lang="ar-MA" sz="1108" b="1" dirty="0">
                  <a:latin typeface="Mothanna" panose="02000503000000000000" pitchFamily="2" charset="-78"/>
                  <a:ea typeface="Times New Roman" panose="02020603050405020304" pitchFamily="18" charset="0"/>
                  <a:cs typeface="Mothanna" panose="02000503000000000000" pitchFamily="2" charset="-78"/>
                </a:rPr>
                <a:t>إسم الشركة</a:t>
              </a:r>
              <a:r>
                <a:rPr lang="fr-MA" sz="1108" b="1" dirty="0">
                  <a:ea typeface="Times New Roman" panose="02020603050405020304" pitchFamily="18" charset="0"/>
                  <a:cs typeface="Mothanna" panose="02000503000000000000" pitchFamily="2" charset="-78"/>
                </a:rPr>
                <a:t> </a:t>
              </a:r>
              <a:r>
                <a:rPr lang="fr-MA" sz="1108" dirty="0">
                  <a:ea typeface="Times New Roman" panose="02020603050405020304" pitchFamily="18" charset="0"/>
                  <a:cs typeface="Mothanna" panose="02000503000000000000" pitchFamily="2" charset="-78"/>
                </a:rPr>
                <a:t>/</a:t>
              </a:r>
              <a:r>
                <a:rPr lang="fr-MA" sz="1108" b="1" dirty="0">
                  <a:ea typeface="Times New Roman" panose="02020603050405020304" pitchFamily="18" charset="0"/>
                  <a:cs typeface="Mothanna" panose="02000503000000000000" pitchFamily="2" charset="-78"/>
                </a:rPr>
                <a:t> </a:t>
              </a:r>
              <a:r>
                <a:rPr lang="ar-MA" sz="1108" b="1" dirty="0">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08" b="1" dirty="0">
                <a:latin typeface="Mothanna" panose="02000503000000000000" pitchFamily="2" charset="-78"/>
                <a:ea typeface="Tahoma" panose="020B0604030504040204" pitchFamily="34" charset="0"/>
                <a:cs typeface="Mothanna" panose="02000503000000000000" pitchFamily="2" charset="-78"/>
              </a:endParaRPr>
            </a:p>
            <a:p>
              <a:pPr algn="r" rtl="1"/>
              <a:r>
                <a:rPr lang="ar-MA" sz="1108" dirty="0">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rtl="1"/>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rtl="1"/>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latin typeface="Mothanna" panose="02000503000000000000" pitchFamily="2" charset="-78"/>
                <a:ea typeface="Times New Roman" panose="02020603050405020304" pitchFamily="18" charset="0"/>
                <a:cs typeface="Mothanna" panose="02000503000000000000" pitchFamily="2" charset="-78"/>
              </a:endParaRPr>
            </a:p>
          </p:txBody>
        </p:sp>
        <p:sp>
          <p:nvSpPr>
            <p:cNvPr id="147" name="Subtitle 2">
              <a:extLst>
                <a:ext uri="{FF2B5EF4-FFF2-40B4-BE49-F238E27FC236}">
                  <a16:creationId xmlns:a16="http://schemas.microsoft.com/office/drawing/2014/main" id="{07B59C63-9C40-4149-95B9-3AF196774AB9}"/>
                </a:ext>
              </a:extLst>
            </p:cNvPr>
            <p:cNvSpPr/>
            <p:nvPr/>
          </p:nvSpPr>
          <p:spPr>
            <a:xfrm>
              <a:off x="-1626174" y="7523487"/>
              <a:ext cx="4951913" cy="668546"/>
            </a:xfrm>
            <a:prstGeom prst="rect">
              <a:avLst/>
            </a:prstGeom>
            <a:noFill/>
            <a:ln cap="flat">
              <a:noFill/>
              <a:prstDash val="solid"/>
            </a:ln>
          </p:spPr>
          <p:txBody>
            <a:bodyPr vert="horz" wrap="square" lIns="84406" tIns="42203" rIns="84406" bIns="42203" anchor="t" anchorCtr="0" compatLnSpc="0">
              <a:spAutoFit/>
            </a:bodyPr>
            <a:lstStyle/>
            <a:p>
              <a:pPr marL="184995" indent="-184995" algn="r" rtl="1">
                <a:buFont typeface="Wingdings" panose="05000000000000000000" pitchFamily="2" charset="2"/>
                <a:buChar char="§"/>
              </a:pPr>
              <a:r>
                <a:rPr lang="fr-FR" sz="1108" b="1" dirty="0">
                  <a:latin typeface="Mothanna" panose="02000503000000000000" pitchFamily="2" charset="-78"/>
                  <a:ea typeface="Times New Roman" panose="02020603050405020304" pitchFamily="18" charset="0"/>
                  <a:cs typeface="Mothanna" panose="02000503000000000000" pitchFamily="2" charset="-78"/>
                </a:rPr>
                <a:t>|</a:t>
              </a:r>
              <a:r>
                <a:rPr lang="ar-MA" sz="1108" b="1" dirty="0">
                  <a:latin typeface="Mothanna" panose="02000503000000000000" pitchFamily="2" charset="-78"/>
                  <a:ea typeface="Times New Roman" panose="02020603050405020304" pitchFamily="18" charset="0"/>
                  <a:cs typeface="Mothanna" panose="02000503000000000000" pitchFamily="2" charset="-78"/>
                </a:rPr>
                <a:t>إسم الشركة</a:t>
              </a:r>
              <a:r>
                <a:rPr lang="fr-MA" sz="1108" b="1" dirty="0">
                  <a:ea typeface="Times New Roman" panose="02020603050405020304" pitchFamily="18" charset="0"/>
                  <a:cs typeface="Mothanna" panose="02000503000000000000" pitchFamily="2" charset="-78"/>
                </a:rPr>
                <a:t> </a:t>
              </a:r>
              <a:r>
                <a:rPr lang="fr-MA" sz="1108" dirty="0">
                  <a:ea typeface="Times New Roman" panose="02020603050405020304" pitchFamily="18" charset="0"/>
                  <a:cs typeface="Mothanna" panose="02000503000000000000" pitchFamily="2" charset="-78"/>
                </a:rPr>
                <a:t>/</a:t>
              </a:r>
              <a:r>
                <a:rPr lang="fr-MA" sz="1108" b="1" dirty="0">
                  <a:ea typeface="Times New Roman" panose="02020603050405020304" pitchFamily="18" charset="0"/>
                  <a:cs typeface="Mothanna" panose="02000503000000000000" pitchFamily="2" charset="-78"/>
                </a:rPr>
                <a:t> </a:t>
              </a:r>
              <a:r>
                <a:rPr lang="ar-MA" sz="1108" b="1" dirty="0">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08" b="1" dirty="0">
                <a:latin typeface="Mothanna" panose="02000503000000000000" pitchFamily="2" charset="-78"/>
                <a:ea typeface="Tahoma" panose="020B0604030504040204" pitchFamily="34" charset="0"/>
                <a:cs typeface="Mothanna" panose="02000503000000000000" pitchFamily="2" charset="-78"/>
              </a:endParaRPr>
            </a:p>
            <a:p>
              <a:pPr algn="r" rtl="1"/>
              <a:r>
                <a:rPr lang="ar-MA" sz="1108" dirty="0">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rtl="1"/>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rtl="1"/>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latin typeface="Mothanna" panose="02000503000000000000" pitchFamily="2" charset="-78"/>
                <a:ea typeface="Times New Roman" panose="02020603050405020304" pitchFamily="18" charset="0"/>
                <a:cs typeface="Mothanna" panose="02000503000000000000" pitchFamily="2" charset="-78"/>
              </a:endParaRPr>
            </a:p>
          </p:txBody>
        </p:sp>
        <p:sp>
          <p:nvSpPr>
            <p:cNvPr id="148" name="Subtitle 2">
              <a:extLst>
                <a:ext uri="{FF2B5EF4-FFF2-40B4-BE49-F238E27FC236}">
                  <a16:creationId xmlns:a16="http://schemas.microsoft.com/office/drawing/2014/main" id="{BAB66243-F724-476C-84B7-C9912EE48D2C}"/>
                </a:ext>
              </a:extLst>
            </p:cNvPr>
            <p:cNvSpPr/>
            <p:nvPr/>
          </p:nvSpPr>
          <p:spPr>
            <a:xfrm>
              <a:off x="-1626174" y="8445147"/>
              <a:ext cx="4951913" cy="668546"/>
            </a:xfrm>
            <a:prstGeom prst="rect">
              <a:avLst/>
            </a:prstGeom>
            <a:noFill/>
            <a:ln cap="flat">
              <a:noFill/>
              <a:prstDash val="solid"/>
            </a:ln>
          </p:spPr>
          <p:txBody>
            <a:bodyPr vert="horz" wrap="square" lIns="84406" tIns="42203" rIns="84406" bIns="42203" anchor="t" anchorCtr="0" compatLnSpc="0">
              <a:spAutoFit/>
            </a:bodyPr>
            <a:lstStyle/>
            <a:p>
              <a:pPr marL="184995" indent="-184995" algn="r" rtl="1">
                <a:buFont typeface="Wingdings" panose="05000000000000000000" pitchFamily="2" charset="2"/>
                <a:buChar char="§"/>
              </a:pPr>
              <a:r>
                <a:rPr lang="fr-FR" sz="1108" b="1" dirty="0">
                  <a:latin typeface="Mothanna" panose="02000503000000000000" pitchFamily="2" charset="-78"/>
                  <a:ea typeface="Times New Roman" panose="02020603050405020304" pitchFamily="18" charset="0"/>
                  <a:cs typeface="Mothanna" panose="02000503000000000000" pitchFamily="2" charset="-78"/>
                </a:rPr>
                <a:t>|</a:t>
              </a:r>
              <a:r>
                <a:rPr lang="ar-MA" sz="1108" b="1" dirty="0">
                  <a:latin typeface="Mothanna" panose="02000503000000000000" pitchFamily="2" charset="-78"/>
                  <a:ea typeface="Times New Roman" panose="02020603050405020304" pitchFamily="18" charset="0"/>
                  <a:cs typeface="Mothanna" panose="02000503000000000000" pitchFamily="2" charset="-78"/>
                </a:rPr>
                <a:t>إسم الشركة</a:t>
              </a:r>
              <a:r>
                <a:rPr lang="fr-MA" sz="1108" b="1" dirty="0">
                  <a:ea typeface="Times New Roman" panose="02020603050405020304" pitchFamily="18" charset="0"/>
                  <a:cs typeface="Mothanna" panose="02000503000000000000" pitchFamily="2" charset="-78"/>
                </a:rPr>
                <a:t> </a:t>
              </a:r>
              <a:r>
                <a:rPr lang="fr-MA" sz="1108" dirty="0">
                  <a:ea typeface="Times New Roman" panose="02020603050405020304" pitchFamily="18" charset="0"/>
                  <a:cs typeface="Mothanna" panose="02000503000000000000" pitchFamily="2" charset="-78"/>
                </a:rPr>
                <a:t>/</a:t>
              </a:r>
              <a:r>
                <a:rPr lang="fr-MA" sz="1108" b="1" dirty="0">
                  <a:ea typeface="Times New Roman" panose="02020603050405020304" pitchFamily="18" charset="0"/>
                  <a:cs typeface="Mothanna" panose="02000503000000000000" pitchFamily="2" charset="-78"/>
                </a:rPr>
                <a:t> </a:t>
              </a:r>
              <a:r>
                <a:rPr lang="ar-MA" sz="1108" b="1" dirty="0">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08" b="1" dirty="0">
                <a:latin typeface="Mothanna" panose="02000503000000000000" pitchFamily="2" charset="-78"/>
                <a:ea typeface="Tahoma" panose="020B0604030504040204" pitchFamily="34" charset="0"/>
                <a:cs typeface="Mothanna" panose="02000503000000000000" pitchFamily="2" charset="-78"/>
              </a:endParaRPr>
            </a:p>
            <a:p>
              <a:pPr algn="r" rtl="1"/>
              <a:r>
                <a:rPr lang="ar-MA" sz="1108" dirty="0">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rtl="1"/>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rtl="1"/>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latin typeface="Mothanna" panose="02000503000000000000" pitchFamily="2" charset="-78"/>
                <a:ea typeface="Times New Roman" panose="02020603050405020304" pitchFamily="18" charset="0"/>
                <a:cs typeface="Mothanna" panose="02000503000000000000" pitchFamily="2" charset="-78"/>
              </a:endParaRPr>
            </a:p>
          </p:txBody>
        </p:sp>
        <p:sp>
          <p:nvSpPr>
            <p:cNvPr id="119" name="Subtitle 2">
              <a:extLst>
                <a:ext uri="{FF2B5EF4-FFF2-40B4-BE49-F238E27FC236}">
                  <a16:creationId xmlns:a16="http://schemas.microsoft.com/office/drawing/2014/main" id="{C510637B-18E3-490C-83BA-D4FEBFBCAAE8}"/>
                </a:ext>
              </a:extLst>
            </p:cNvPr>
            <p:cNvSpPr/>
            <p:nvPr/>
          </p:nvSpPr>
          <p:spPr>
            <a:xfrm>
              <a:off x="-1626174" y="9347126"/>
              <a:ext cx="4951913" cy="668546"/>
            </a:xfrm>
            <a:prstGeom prst="rect">
              <a:avLst/>
            </a:prstGeom>
            <a:noFill/>
            <a:ln cap="flat">
              <a:noFill/>
              <a:prstDash val="solid"/>
            </a:ln>
          </p:spPr>
          <p:txBody>
            <a:bodyPr vert="horz" wrap="square" lIns="84406" tIns="42203" rIns="84406" bIns="42203" anchor="t" anchorCtr="0" compatLnSpc="0">
              <a:spAutoFit/>
            </a:bodyPr>
            <a:lstStyle/>
            <a:p>
              <a:pPr marL="184995" indent="-184995" algn="r" rtl="1">
                <a:buFont typeface="Wingdings" panose="05000000000000000000" pitchFamily="2" charset="2"/>
                <a:buChar char="§"/>
              </a:pPr>
              <a:r>
                <a:rPr lang="fr-FR" sz="1108" b="1" dirty="0">
                  <a:latin typeface="Mothanna" panose="02000503000000000000" pitchFamily="2" charset="-78"/>
                  <a:ea typeface="Times New Roman" panose="02020603050405020304" pitchFamily="18" charset="0"/>
                  <a:cs typeface="Mothanna" panose="02000503000000000000" pitchFamily="2" charset="-78"/>
                </a:rPr>
                <a:t>|</a:t>
              </a:r>
              <a:r>
                <a:rPr lang="ar-MA" sz="1108" b="1" dirty="0">
                  <a:latin typeface="Mothanna" panose="02000503000000000000" pitchFamily="2" charset="-78"/>
                  <a:ea typeface="Times New Roman" panose="02020603050405020304" pitchFamily="18" charset="0"/>
                  <a:cs typeface="Mothanna" panose="02000503000000000000" pitchFamily="2" charset="-78"/>
                </a:rPr>
                <a:t>إسم الشركة</a:t>
              </a:r>
              <a:r>
                <a:rPr lang="fr-MA" sz="1108" b="1" dirty="0">
                  <a:ea typeface="Times New Roman" panose="02020603050405020304" pitchFamily="18" charset="0"/>
                  <a:cs typeface="Mothanna" panose="02000503000000000000" pitchFamily="2" charset="-78"/>
                </a:rPr>
                <a:t> </a:t>
              </a:r>
              <a:r>
                <a:rPr lang="fr-MA" sz="1108" dirty="0">
                  <a:ea typeface="Times New Roman" panose="02020603050405020304" pitchFamily="18" charset="0"/>
                  <a:cs typeface="Mothanna" panose="02000503000000000000" pitchFamily="2" charset="-78"/>
                </a:rPr>
                <a:t>/</a:t>
              </a:r>
              <a:r>
                <a:rPr lang="fr-MA" sz="1108" b="1" dirty="0">
                  <a:ea typeface="Times New Roman" panose="02020603050405020304" pitchFamily="18" charset="0"/>
                  <a:cs typeface="Mothanna" panose="02000503000000000000" pitchFamily="2" charset="-78"/>
                </a:rPr>
                <a:t> </a:t>
              </a:r>
              <a:r>
                <a:rPr lang="ar-MA" sz="1108" b="1" dirty="0">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108" b="1" dirty="0">
                <a:latin typeface="Mothanna" panose="02000503000000000000" pitchFamily="2" charset="-78"/>
                <a:ea typeface="Tahoma" panose="020B0604030504040204" pitchFamily="34" charset="0"/>
                <a:cs typeface="Mothanna" panose="02000503000000000000" pitchFamily="2" charset="-78"/>
              </a:endParaRPr>
            </a:p>
            <a:p>
              <a:pPr algn="r" rtl="1"/>
              <a:r>
                <a:rPr lang="ar-MA" sz="1108" dirty="0">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95272" algn="r" rtl="1"/>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95272" algn="r" rtl="1"/>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latin typeface="Mothanna" panose="02000503000000000000" pitchFamily="2" charset="-78"/>
                <a:ea typeface="Times New Roman" panose="02020603050405020304" pitchFamily="18" charset="0"/>
                <a:cs typeface="Mothanna" panose="02000503000000000000" pitchFamily="2" charset="-78"/>
              </a:endParaRPr>
            </a:p>
          </p:txBody>
        </p:sp>
      </p:grpSp>
      <p:grpSp>
        <p:nvGrpSpPr>
          <p:cNvPr id="115" name="Group 114">
            <a:extLst>
              <a:ext uri="{FF2B5EF4-FFF2-40B4-BE49-F238E27FC236}">
                <a16:creationId xmlns:a16="http://schemas.microsoft.com/office/drawing/2014/main" id="{8B35D0A1-6AC1-4328-B358-2AEA0197B43D}"/>
              </a:ext>
            </a:extLst>
          </p:cNvPr>
          <p:cNvGrpSpPr/>
          <p:nvPr/>
        </p:nvGrpSpPr>
        <p:grpSpPr>
          <a:xfrm>
            <a:off x="5558002" y="3394051"/>
            <a:ext cx="1605766" cy="1527112"/>
            <a:chOff x="4429518" y="2597302"/>
            <a:chExt cx="1488190" cy="1415295"/>
          </a:xfrm>
        </p:grpSpPr>
        <p:grpSp>
          <p:nvGrpSpPr>
            <p:cNvPr id="116" name="Group 115">
              <a:extLst>
                <a:ext uri="{FF2B5EF4-FFF2-40B4-BE49-F238E27FC236}">
                  <a16:creationId xmlns:a16="http://schemas.microsoft.com/office/drawing/2014/main" id="{862B04EF-07BA-4A6E-AA67-2497362F07F3}"/>
                </a:ext>
              </a:extLst>
            </p:cNvPr>
            <p:cNvGrpSpPr/>
            <p:nvPr/>
          </p:nvGrpSpPr>
          <p:grpSpPr>
            <a:xfrm>
              <a:off x="4429518" y="2597302"/>
              <a:ext cx="1488190" cy="1135068"/>
              <a:chOff x="1434888" y="896258"/>
              <a:chExt cx="1488190" cy="1135068"/>
            </a:xfrm>
          </p:grpSpPr>
          <p:grpSp>
            <p:nvGrpSpPr>
              <p:cNvPr id="152" name="Group 151">
                <a:extLst>
                  <a:ext uri="{FF2B5EF4-FFF2-40B4-BE49-F238E27FC236}">
                    <a16:creationId xmlns:a16="http://schemas.microsoft.com/office/drawing/2014/main" id="{3A933FC1-52BF-444B-AA60-EAE26E62BFAB}"/>
                  </a:ext>
                </a:extLst>
              </p:cNvPr>
              <p:cNvGrpSpPr/>
              <p:nvPr/>
            </p:nvGrpSpPr>
            <p:grpSpPr>
              <a:xfrm>
                <a:off x="1434888" y="896258"/>
                <a:ext cx="1488190" cy="1135068"/>
                <a:chOff x="1434888" y="896258"/>
                <a:chExt cx="1488190" cy="1135068"/>
              </a:xfrm>
            </p:grpSpPr>
            <p:grpSp>
              <p:nvGrpSpPr>
                <p:cNvPr id="154" name="Group 153">
                  <a:extLst>
                    <a:ext uri="{FF2B5EF4-FFF2-40B4-BE49-F238E27FC236}">
                      <a16:creationId xmlns:a16="http://schemas.microsoft.com/office/drawing/2014/main" id="{C9E45D09-0A56-4683-A086-1857341573A8}"/>
                    </a:ext>
                  </a:extLst>
                </p:cNvPr>
                <p:cNvGrpSpPr/>
                <p:nvPr/>
              </p:nvGrpSpPr>
              <p:grpSpPr>
                <a:xfrm>
                  <a:off x="1434888" y="937145"/>
                  <a:ext cx="1149877" cy="1086681"/>
                  <a:chOff x="-98918" y="939365"/>
                  <a:chExt cx="1149877" cy="1086681"/>
                </a:xfrm>
              </p:grpSpPr>
              <p:sp>
                <p:nvSpPr>
                  <p:cNvPr id="158" name="Rectangle 157">
                    <a:extLst>
                      <a:ext uri="{FF2B5EF4-FFF2-40B4-BE49-F238E27FC236}">
                        <a16:creationId xmlns:a16="http://schemas.microsoft.com/office/drawing/2014/main" id="{347554E8-3FAA-46E0-B77E-A09C409D49D3}"/>
                      </a:ext>
                    </a:extLst>
                  </p:cNvPr>
                  <p:cNvSpPr/>
                  <p:nvPr/>
                </p:nvSpPr>
                <p:spPr>
                  <a:xfrm>
                    <a:off x="80555" y="1873323"/>
                    <a:ext cx="964172" cy="15272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lnSpc>
                        <a:spcPct val="107000"/>
                      </a:lnSpc>
                      <a:spcAft>
                        <a:spcPts val="738"/>
                      </a:spcAft>
                    </a:pPr>
                    <a:r>
                      <a:rPr lang="ar-DZ" sz="1079" dirty="0">
                        <a:solidFill>
                          <a:schemeClr val="bg1"/>
                        </a:solidFill>
                        <a:latin typeface="Mothanna" panose="02000503000000000000" pitchFamily="2" charset="-78"/>
                        <a:ea typeface="Open Sans" panose="020B0606030504020204" pitchFamily="34" charset="0"/>
                        <a:cs typeface="Mothanna" panose="02000503000000000000" pitchFamily="2" charset="-78"/>
                      </a:rPr>
                      <a:t>المملكة المغربية </a:t>
                    </a:r>
                    <a:r>
                      <a:rPr lang="ar-MA" sz="1079" dirty="0">
                        <a:solidFill>
                          <a:schemeClr val="bg1"/>
                        </a:solidFill>
                        <a:latin typeface="Mothanna" panose="02000503000000000000" pitchFamily="2" charset="-78"/>
                        <a:ea typeface="Open Sans" panose="020B0606030504020204" pitchFamily="34" charset="0"/>
                        <a:cs typeface="Mothanna" panose="02000503000000000000" pitchFamily="2" charset="-78"/>
                      </a:rPr>
                      <a:t>,</a:t>
                    </a:r>
                    <a:r>
                      <a:rPr lang="ar-DZ" sz="1079" dirty="0">
                        <a:solidFill>
                          <a:schemeClr val="bg1"/>
                        </a:solidFill>
                        <a:latin typeface="Mothanna" panose="02000503000000000000" pitchFamily="2" charset="-78"/>
                        <a:ea typeface="Open Sans" panose="020B0606030504020204" pitchFamily="34" charset="0"/>
                        <a:cs typeface="Mothanna" panose="02000503000000000000" pitchFamily="2" charset="-78"/>
                      </a:rPr>
                      <a:t>الرباط</a:t>
                    </a:r>
                    <a:endParaRPr lang="fr-FR" sz="971"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sp>
                <p:nvSpPr>
                  <p:cNvPr id="159" name="Rectangle 158">
                    <a:extLst>
                      <a:ext uri="{FF2B5EF4-FFF2-40B4-BE49-F238E27FC236}">
                        <a16:creationId xmlns:a16="http://schemas.microsoft.com/office/drawing/2014/main" id="{1BFB79C6-169D-4678-A9B5-3CDA7D0D5E9E}"/>
                      </a:ext>
                    </a:extLst>
                  </p:cNvPr>
                  <p:cNvSpPr/>
                  <p:nvPr/>
                </p:nvSpPr>
                <p:spPr>
                  <a:xfrm>
                    <a:off x="68306" y="939365"/>
                    <a:ext cx="97754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79" i="1" dirty="0">
                        <a:solidFill>
                          <a:schemeClr val="bg1"/>
                        </a:solidFill>
                        <a:latin typeface="Open Sans" panose="020B0606030504020204" pitchFamily="34" charset="0"/>
                        <a:ea typeface="Open Sans" panose="020B0606030504020204" pitchFamily="34" charset="0"/>
                        <a:cs typeface="Open Sans" panose="020B0606030504020204" pitchFamily="34" charset="0"/>
                      </a:rPr>
                      <a:t>00212600000000</a:t>
                    </a:r>
                    <a:endParaRPr lang="en-US" sz="1133"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0" name="Rectangle 159">
                    <a:extLst>
                      <a:ext uri="{FF2B5EF4-FFF2-40B4-BE49-F238E27FC236}">
                        <a16:creationId xmlns:a16="http://schemas.microsoft.com/office/drawing/2014/main" id="{18FFC09E-70D7-4FC6-9A2F-FDDC744CD0EC}"/>
                      </a:ext>
                    </a:extLst>
                  </p:cNvPr>
                  <p:cNvSpPr/>
                  <p:nvPr/>
                </p:nvSpPr>
                <p:spPr>
                  <a:xfrm>
                    <a:off x="-98918" y="1273654"/>
                    <a:ext cx="1149877"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79" i="1" dirty="0">
                        <a:solidFill>
                          <a:schemeClr val="bg1"/>
                        </a:solidFill>
                        <a:latin typeface="Open Sans" panose="020B0606030504020204" pitchFamily="34" charset="0"/>
                        <a:ea typeface="Open Sans" panose="020B0606030504020204" pitchFamily="34" charset="0"/>
                        <a:cs typeface="Open Sans" panose="020B0606030504020204" pitchFamily="34" charset="0"/>
                      </a:rPr>
                      <a:t>info@Bestfreecv.com</a:t>
                    </a:r>
                    <a:endParaRPr lang="fr-FR" sz="1079"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1" name="Rectangle 160">
                    <a:extLst>
                      <a:ext uri="{FF2B5EF4-FFF2-40B4-BE49-F238E27FC236}">
                        <a16:creationId xmlns:a16="http://schemas.microsoft.com/office/drawing/2014/main" id="{5E752A3A-6DD5-41AC-B4F0-4451AD3562F6}"/>
                      </a:ext>
                    </a:extLst>
                  </p:cNvPr>
                  <p:cNvSpPr/>
                  <p:nvPr/>
                </p:nvSpPr>
                <p:spPr>
                  <a:xfrm>
                    <a:off x="-75437" y="1563503"/>
                    <a:ext cx="112016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79" i="1" dirty="0">
                        <a:solidFill>
                          <a:schemeClr val="bg1"/>
                        </a:solidFill>
                        <a:latin typeface="Open Sans" panose="020B0606030504020204" pitchFamily="34" charset="0"/>
                        <a:ea typeface="Open Sans" panose="020B0606030504020204" pitchFamily="34" charset="0"/>
                        <a:cs typeface="Open Sans" panose="020B0606030504020204" pitchFamily="34" charset="0"/>
                      </a:rPr>
                      <a:t>www.Bestfreecv.com</a:t>
                    </a:r>
                    <a:endParaRPr lang="fr-FR" sz="1079"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55" name="شكل حر 78">
                  <a:extLst>
                    <a:ext uri="{FF2B5EF4-FFF2-40B4-BE49-F238E27FC236}">
                      <a16:creationId xmlns:a16="http://schemas.microsoft.com/office/drawing/2014/main" id="{104EA975-15BC-4011-9AC2-87BEB75128EF}"/>
                    </a:ext>
                  </a:extLst>
                </p:cNvPr>
                <p:cNvSpPr>
                  <a:spLocks noChangeAspect="1"/>
                </p:cNvSpPr>
                <p:nvPr/>
              </p:nvSpPr>
              <p:spPr>
                <a:xfrm>
                  <a:off x="2750211" y="1832468"/>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chemeClr val="bg1"/>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endParaRPr lang="fr-MA" sz="3021">
                    <a:solidFill>
                      <a:schemeClr val="bg1"/>
                    </a:solidFill>
                  </a:endParaRPr>
                </a:p>
              </p:txBody>
            </p:sp>
            <p:sp>
              <p:nvSpPr>
                <p:cNvPr id="156" name="شكل حر 85">
                  <a:extLst>
                    <a:ext uri="{FF2B5EF4-FFF2-40B4-BE49-F238E27FC236}">
                      <a16:creationId xmlns:a16="http://schemas.microsoft.com/office/drawing/2014/main" id="{FF366A47-3E52-4699-AFFA-8E1B879FB880}"/>
                    </a:ext>
                  </a:extLst>
                </p:cNvPr>
                <p:cNvSpPr>
                  <a:spLocks noChangeAspect="1"/>
                </p:cNvSpPr>
                <p:nvPr/>
              </p:nvSpPr>
              <p:spPr>
                <a:xfrm>
                  <a:off x="2715293" y="1292749"/>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endParaRPr lang="fr-MA" sz="3021">
                    <a:solidFill>
                      <a:schemeClr val="bg1"/>
                    </a:solidFill>
                  </a:endParaRPr>
                </a:p>
              </p:txBody>
            </p:sp>
            <p:sp>
              <p:nvSpPr>
                <p:cNvPr id="157" name="Freeform: Shape 156">
                  <a:extLst>
                    <a:ext uri="{FF2B5EF4-FFF2-40B4-BE49-F238E27FC236}">
                      <a16:creationId xmlns:a16="http://schemas.microsoft.com/office/drawing/2014/main" id="{B2C51D3E-B792-4067-A320-2A0F3A5B3B2B}"/>
                    </a:ext>
                  </a:extLst>
                </p:cNvPr>
                <p:cNvSpPr/>
                <p:nvPr/>
              </p:nvSpPr>
              <p:spPr>
                <a:xfrm>
                  <a:off x="2724220" y="896258"/>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endParaRPr lang="fr-MA" sz="3021">
                    <a:solidFill>
                      <a:schemeClr val="bg1"/>
                    </a:solidFill>
                  </a:endParaRPr>
                </a:p>
              </p:txBody>
            </p:sp>
          </p:grpSp>
          <p:sp>
            <p:nvSpPr>
              <p:cNvPr id="153" name="شكل حر 62">
                <a:extLst>
                  <a:ext uri="{FF2B5EF4-FFF2-40B4-BE49-F238E27FC236}">
                    <a16:creationId xmlns:a16="http://schemas.microsoft.com/office/drawing/2014/main" id="{3F8AE53A-688E-423C-A6AD-E7100C63E596}"/>
                  </a:ext>
                </a:extLst>
              </p:cNvPr>
              <p:cNvSpPr>
                <a:spLocks noChangeAspect="1"/>
              </p:cNvSpPr>
              <p:nvPr/>
            </p:nvSpPr>
            <p:spPr bwMode="auto">
              <a:xfrm flipH="1">
                <a:off x="2715293" y="1538798"/>
                <a:ext cx="201530" cy="198858"/>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chemeClr val="bg1"/>
              </a:solidFill>
              <a:ln w="9525">
                <a:noFill/>
                <a:round/>
                <a:headEnd/>
                <a:tailEnd/>
              </a:ln>
            </p:spPr>
            <p:txBody>
              <a:bodyPr rot="0" vert="horz" wrap="square" lIns="98664" tIns="49332" rIns="98664" bIns="49332"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fr-MA" sz="3021">
                  <a:solidFill>
                    <a:schemeClr val="bg1"/>
                  </a:solidFill>
                </a:endParaRPr>
              </a:p>
            </p:txBody>
          </p:sp>
        </p:grpSp>
        <p:grpSp>
          <p:nvGrpSpPr>
            <p:cNvPr id="117" name="Group 116">
              <a:extLst>
                <a:ext uri="{FF2B5EF4-FFF2-40B4-BE49-F238E27FC236}">
                  <a16:creationId xmlns:a16="http://schemas.microsoft.com/office/drawing/2014/main" id="{275EFF7C-3CFD-4D2C-8A4A-6DF178FE20E9}"/>
                </a:ext>
              </a:extLst>
            </p:cNvPr>
            <p:cNvGrpSpPr/>
            <p:nvPr/>
          </p:nvGrpSpPr>
          <p:grpSpPr>
            <a:xfrm>
              <a:off x="4671824" y="3872586"/>
              <a:ext cx="1211346" cy="140011"/>
              <a:chOff x="4671824" y="3872586"/>
              <a:chExt cx="1211346" cy="140011"/>
            </a:xfrm>
          </p:grpSpPr>
          <p:sp>
            <p:nvSpPr>
              <p:cNvPr id="123" name="Rectangle 122">
                <a:extLst>
                  <a:ext uri="{FF2B5EF4-FFF2-40B4-BE49-F238E27FC236}">
                    <a16:creationId xmlns:a16="http://schemas.microsoft.com/office/drawing/2014/main" id="{9B8B37A6-DD8F-4833-9D35-1DEF11FC7DC3}"/>
                  </a:ext>
                </a:extLst>
              </p:cNvPr>
              <p:cNvSpPr/>
              <p:nvPr/>
            </p:nvSpPr>
            <p:spPr>
              <a:xfrm>
                <a:off x="4671824" y="3876450"/>
                <a:ext cx="987450"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r" rtl="1">
                  <a:lnSpc>
                    <a:spcPct val="107000"/>
                  </a:lnSpc>
                  <a:spcAft>
                    <a:spcPts val="738"/>
                  </a:spcAft>
                </a:pPr>
                <a:r>
                  <a:rPr lang="ar-MA" sz="1079" dirty="0">
                    <a:solidFill>
                      <a:schemeClr val="bg1"/>
                    </a:solidFill>
                    <a:latin typeface="Mothanna" panose="02000503000000000000" pitchFamily="2" charset="-78"/>
                    <a:ea typeface="Open Sans" panose="020B0606030504020204" pitchFamily="34" charset="0"/>
                    <a:cs typeface="Mothanna" panose="02000503000000000000" pitchFamily="2" charset="-78"/>
                  </a:rPr>
                  <a:t>28 سنة, </a:t>
                </a:r>
                <a:r>
                  <a:rPr lang="ar-DZ" sz="1079" dirty="0">
                    <a:solidFill>
                      <a:schemeClr val="bg1"/>
                    </a:solidFill>
                    <a:latin typeface="Mothanna" panose="02000503000000000000" pitchFamily="2" charset="-78"/>
                    <a:ea typeface="Open Sans" panose="020B0606030504020204" pitchFamily="34" charset="0"/>
                    <a:cs typeface="Mothanna" panose="02000503000000000000" pitchFamily="2" charset="-78"/>
                  </a:rPr>
                  <a:t>أعزب</a:t>
                </a:r>
                <a:endParaRPr lang="fr-FR" sz="971"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sp>
            <p:nvSpPr>
              <p:cNvPr id="151" name="Heart 150">
                <a:extLst>
                  <a:ext uri="{FF2B5EF4-FFF2-40B4-BE49-F238E27FC236}">
                    <a16:creationId xmlns:a16="http://schemas.microsoft.com/office/drawing/2014/main" id="{291EC1AE-86F9-4839-94EF-5A45686E8DFF}"/>
                  </a:ext>
                </a:extLst>
              </p:cNvPr>
              <p:cNvSpPr/>
              <p:nvPr/>
            </p:nvSpPr>
            <p:spPr>
              <a:xfrm>
                <a:off x="5758394" y="3872586"/>
                <a:ext cx="124776" cy="124776"/>
              </a:xfrm>
              <a:prstGeom prst="hear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fr-MA" sz="1941" dirty="0">
                  <a:solidFill>
                    <a:schemeClr val="bg1"/>
                  </a:solidFill>
                </a:endParaRPr>
              </a:p>
            </p:txBody>
          </p:sp>
        </p:grpSp>
      </p:grpSp>
      <p:sp>
        <p:nvSpPr>
          <p:cNvPr id="108" name="Rectangle 107">
            <a:extLst>
              <a:ext uri="{FF2B5EF4-FFF2-40B4-BE49-F238E27FC236}">
                <a16:creationId xmlns:a16="http://schemas.microsoft.com/office/drawing/2014/main" id="{164E7DD0-9A2D-4734-B522-3AE67A30E00F}"/>
              </a:ext>
            </a:extLst>
          </p:cNvPr>
          <p:cNvSpPr/>
          <p:nvPr/>
        </p:nvSpPr>
        <p:spPr>
          <a:xfrm>
            <a:off x="1754535" y="7227084"/>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rtl="1">
              <a:lnSpc>
                <a:spcPct val="107000"/>
              </a:lnSpc>
              <a:spcAft>
                <a:spcPts val="738"/>
              </a:spcAft>
              <a:buSzPct val="150000"/>
            </a:pPr>
            <a:r>
              <a:rPr lang="ar-MA" sz="1511" b="1" dirty="0">
                <a:solidFill>
                  <a:srgbClr val="43464F"/>
                </a:solidFill>
                <a:latin typeface="Mothanna" panose="02000503000000000000" pitchFamily="2" charset="-78"/>
                <a:cs typeface="Mothanna" panose="02000503000000000000" pitchFamily="2" charset="-78"/>
              </a:rPr>
              <a:t>المه</a:t>
            </a:r>
            <a:r>
              <a:rPr lang="ar-DZ" sz="1511" b="1" dirty="0">
                <a:solidFill>
                  <a:srgbClr val="43464F"/>
                </a:solidFill>
                <a:latin typeface="Mothanna" panose="02000503000000000000" pitchFamily="2" charset="-78"/>
                <a:cs typeface="Mothanna" panose="02000503000000000000" pitchFamily="2" charset="-78"/>
              </a:rPr>
              <a:t>ــ</a:t>
            </a:r>
            <a:r>
              <a:rPr lang="ar-MA" sz="1511" b="1" dirty="0">
                <a:solidFill>
                  <a:srgbClr val="43464F"/>
                </a:solidFill>
                <a:latin typeface="Mothanna" panose="02000503000000000000" pitchFamily="2" charset="-78"/>
                <a:cs typeface="Mothanna" panose="02000503000000000000" pitchFamily="2" charset="-78"/>
              </a:rPr>
              <a:t>ارات</a:t>
            </a:r>
            <a:r>
              <a:rPr lang="fr-FR" sz="1511" b="1" dirty="0">
                <a:solidFill>
                  <a:srgbClr val="43464F"/>
                </a:solidFill>
                <a:latin typeface="Mothanna" panose="02000503000000000000" pitchFamily="2" charset="-78"/>
                <a:cs typeface="Mothanna" panose="02000503000000000000" pitchFamily="2" charset="-78"/>
              </a:rPr>
              <a:t> </a:t>
            </a:r>
          </a:p>
        </p:txBody>
      </p:sp>
      <p:sp>
        <p:nvSpPr>
          <p:cNvPr id="109" name="Rectangle 108">
            <a:extLst>
              <a:ext uri="{FF2B5EF4-FFF2-40B4-BE49-F238E27FC236}">
                <a16:creationId xmlns:a16="http://schemas.microsoft.com/office/drawing/2014/main" id="{C3504E75-C684-40F9-85DF-1254AE3D925A}"/>
              </a:ext>
            </a:extLst>
          </p:cNvPr>
          <p:cNvSpPr/>
          <p:nvPr/>
        </p:nvSpPr>
        <p:spPr>
          <a:xfrm>
            <a:off x="81512" y="7223057"/>
            <a:ext cx="2290922"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rtl="1">
              <a:lnSpc>
                <a:spcPct val="107000"/>
              </a:lnSpc>
              <a:spcAft>
                <a:spcPts val="738"/>
              </a:spcAft>
              <a:buSzPct val="150000"/>
            </a:pPr>
            <a:r>
              <a:rPr lang="ar-MA" sz="1511" b="1" dirty="0">
                <a:solidFill>
                  <a:srgbClr val="43464F"/>
                </a:solidFill>
                <a:latin typeface="Mothanna" panose="02000503000000000000" pitchFamily="2" charset="-78"/>
                <a:cs typeface="Mothanna" panose="02000503000000000000" pitchFamily="2" charset="-78"/>
              </a:rPr>
              <a:t>ال</a:t>
            </a:r>
            <a:r>
              <a:rPr lang="ar-DZ" sz="1511" b="1" dirty="0">
                <a:solidFill>
                  <a:srgbClr val="43464F"/>
                </a:solidFill>
                <a:latin typeface="Mothanna" panose="02000503000000000000" pitchFamily="2" charset="-78"/>
                <a:cs typeface="Mothanna" panose="02000503000000000000" pitchFamily="2" charset="-78"/>
              </a:rPr>
              <a:t>لغــات</a:t>
            </a:r>
            <a:r>
              <a:rPr lang="fr-FR" sz="1511" b="1" dirty="0">
                <a:solidFill>
                  <a:srgbClr val="43464F"/>
                </a:solidFill>
                <a:latin typeface="Mothanna" panose="02000503000000000000" pitchFamily="2" charset="-78"/>
                <a:cs typeface="Mothanna" panose="02000503000000000000" pitchFamily="2" charset="-78"/>
              </a:rPr>
              <a:t> </a:t>
            </a:r>
          </a:p>
        </p:txBody>
      </p:sp>
      <p:pic>
        <p:nvPicPr>
          <p:cNvPr id="75" name="Picture 74">
            <a:extLst>
              <a:ext uri="{FF2B5EF4-FFF2-40B4-BE49-F238E27FC236}">
                <a16:creationId xmlns:a16="http://schemas.microsoft.com/office/drawing/2014/main" id="{70292AE2-93E1-4B39-80A7-54D5770562B7}"/>
              </a:ext>
            </a:extLst>
          </p:cNvPr>
          <p:cNvPicPr>
            <a:picLocks noChangeAspect="1"/>
          </p:cNvPicPr>
          <p:nvPr/>
        </p:nvPicPr>
        <p:blipFill>
          <a:blip r:embed="rId4"/>
          <a:stretch>
            <a:fillRect/>
          </a:stretch>
        </p:blipFill>
        <p:spPr>
          <a:xfrm>
            <a:off x="5807165" y="9681708"/>
            <a:ext cx="834343" cy="834343"/>
          </a:xfrm>
          <a:prstGeom prst="roundRect">
            <a:avLst/>
          </a:prstGeom>
          <a:ln w="25400">
            <a:solidFill>
              <a:srgbClr val="43464F"/>
            </a:solidFill>
          </a:ln>
        </p:spPr>
      </p:pic>
      <p:grpSp>
        <p:nvGrpSpPr>
          <p:cNvPr id="76" name="Group 75">
            <a:extLst>
              <a:ext uri="{FF2B5EF4-FFF2-40B4-BE49-F238E27FC236}">
                <a16:creationId xmlns:a16="http://schemas.microsoft.com/office/drawing/2014/main" id="{D1360BE8-7CAB-40C6-9D9D-F33E8A35ED8B}"/>
              </a:ext>
            </a:extLst>
          </p:cNvPr>
          <p:cNvGrpSpPr/>
          <p:nvPr/>
        </p:nvGrpSpPr>
        <p:grpSpPr>
          <a:xfrm flipH="1">
            <a:off x="272225" y="7693372"/>
            <a:ext cx="4446767" cy="1523415"/>
            <a:chOff x="2567261" y="7521914"/>
            <a:chExt cx="4121168" cy="1411868"/>
          </a:xfrm>
        </p:grpSpPr>
        <p:grpSp>
          <p:nvGrpSpPr>
            <p:cNvPr id="80" name="Group 79">
              <a:extLst>
                <a:ext uri="{FF2B5EF4-FFF2-40B4-BE49-F238E27FC236}">
                  <a16:creationId xmlns:a16="http://schemas.microsoft.com/office/drawing/2014/main" id="{1023C63C-73FE-4B51-BBF0-6BFA5EC8261A}"/>
                </a:ext>
              </a:extLst>
            </p:cNvPr>
            <p:cNvGrpSpPr/>
            <p:nvPr/>
          </p:nvGrpSpPr>
          <p:grpSpPr>
            <a:xfrm>
              <a:off x="2567261" y="7521914"/>
              <a:ext cx="1917742" cy="1395700"/>
              <a:chOff x="-2467388" y="4922652"/>
              <a:chExt cx="1917742" cy="1395700"/>
            </a:xfrm>
          </p:grpSpPr>
          <p:sp>
            <p:nvSpPr>
              <p:cNvPr id="92" name="Rectangle 91">
                <a:extLst>
                  <a:ext uri="{FF2B5EF4-FFF2-40B4-BE49-F238E27FC236}">
                    <a16:creationId xmlns:a16="http://schemas.microsoft.com/office/drawing/2014/main" id="{64A0DEEC-F999-45EA-92B9-7BA9C902052D}"/>
                  </a:ext>
                </a:extLst>
              </p:cNvPr>
              <p:cNvSpPr/>
              <p:nvPr/>
            </p:nvSpPr>
            <p:spPr>
              <a:xfrm>
                <a:off x="-2463980" y="4922652"/>
                <a:ext cx="191433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endParaRPr lang="fr-FR" sz="1526" i="1"/>
              </a:p>
            </p:txBody>
          </p:sp>
          <p:sp>
            <p:nvSpPr>
              <p:cNvPr id="93" name="Rectangle 92">
                <a:extLst>
                  <a:ext uri="{FF2B5EF4-FFF2-40B4-BE49-F238E27FC236}">
                    <a16:creationId xmlns:a16="http://schemas.microsoft.com/office/drawing/2014/main" id="{A823E278-3CDF-4B20-8D9D-3823F0C172DC}"/>
                  </a:ext>
                </a:extLst>
              </p:cNvPr>
              <p:cNvSpPr/>
              <p:nvPr/>
            </p:nvSpPr>
            <p:spPr>
              <a:xfrm>
                <a:off x="-2465229" y="4925985"/>
                <a:ext cx="1762547" cy="183672"/>
              </a:xfrm>
              <a:prstGeom prst="rect">
                <a:avLst/>
              </a:prstGeom>
              <a:solidFill>
                <a:srgbClr val="0D92A7"/>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r>
                  <a:rPr lang="fr-FR" sz="1014" i="1" dirty="0">
                    <a:solidFill>
                      <a:schemeClr val="bg1"/>
                    </a:solidFill>
                    <a:ea typeface="Open Sans" panose="020B0606030504020204" pitchFamily="34" charset="0"/>
                    <a:cs typeface="Open Sans" panose="020B0606030504020204" pitchFamily="34" charset="0"/>
                  </a:rPr>
                  <a:t>MS WORD</a:t>
                </a:r>
              </a:p>
            </p:txBody>
          </p:sp>
          <p:sp>
            <p:nvSpPr>
              <p:cNvPr id="94" name="Rectangle 93">
                <a:extLst>
                  <a:ext uri="{FF2B5EF4-FFF2-40B4-BE49-F238E27FC236}">
                    <a16:creationId xmlns:a16="http://schemas.microsoft.com/office/drawing/2014/main" id="{4041CE08-45C2-4DD1-92FB-D07C50B236B2}"/>
                  </a:ext>
                </a:extLst>
              </p:cNvPr>
              <p:cNvSpPr/>
              <p:nvPr/>
            </p:nvSpPr>
            <p:spPr>
              <a:xfrm>
                <a:off x="-2463980" y="5230397"/>
                <a:ext cx="191433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endParaRPr lang="fr-FR" sz="1526" i="1"/>
              </a:p>
            </p:txBody>
          </p:sp>
          <p:sp>
            <p:nvSpPr>
              <p:cNvPr id="95" name="Rectangle 94">
                <a:extLst>
                  <a:ext uri="{FF2B5EF4-FFF2-40B4-BE49-F238E27FC236}">
                    <a16:creationId xmlns:a16="http://schemas.microsoft.com/office/drawing/2014/main" id="{D8D526E3-99C6-47DB-A8C7-EF9486D1AA7E}"/>
                  </a:ext>
                </a:extLst>
              </p:cNvPr>
              <p:cNvSpPr/>
              <p:nvPr/>
            </p:nvSpPr>
            <p:spPr>
              <a:xfrm>
                <a:off x="-2465230" y="5236231"/>
                <a:ext cx="1486459" cy="183672"/>
              </a:xfrm>
              <a:prstGeom prst="rect">
                <a:avLst/>
              </a:prstGeom>
              <a:solidFill>
                <a:srgbClr val="0D92A7"/>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r>
                  <a:rPr lang="fr-FR" sz="1014" i="1" dirty="0">
                    <a:solidFill>
                      <a:schemeClr val="bg1"/>
                    </a:solidFill>
                    <a:ea typeface="Open Sans" panose="020B0606030504020204" pitchFamily="34" charset="0"/>
                    <a:cs typeface="Open Sans" panose="020B0606030504020204" pitchFamily="34" charset="0"/>
                  </a:rPr>
                  <a:t>PHOTOSHOP</a:t>
                </a:r>
              </a:p>
            </p:txBody>
          </p:sp>
          <p:sp>
            <p:nvSpPr>
              <p:cNvPr id="96" name="Rectangle 95">
                <a:extLst>
                  <a:ext uri="{FF2B5EF4-FFF2-40B4-BE49-F238E27FC236}">
                    <a16:creationId xmlns:a16="http://schemas.microsoft.com/office/drawing/2014/main" id="{7A69DD1E-3493-490A-A1AC-8826FC687EC8}"/>
                  </a:ext>
                </a:extLst>
              </p:cNvPr>
              <p:cNvSpPr/>
              <p:nvPr/>
            </p:nvSpPr>
            <p:spPr>
              <a:xfrm>
                <a:off x="-2464475" y="5537182"/>
                <a:ext cx="191433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endParaRPr lang="fr-FR" sz="1526" i="1"/>
              </a:p>
            </p:txBody>
          </p:sp>
          <p:sp>
            <p:nvSpPr>
              <p:cNvPr id="97" name="Rectangle 96">
                <a:extLst>
                  <a:ext uri="{FF2B5EF4-FFF2-40B4-BE49-F238E27FC236}">
                    <a16:creationId xmlns:a16="http://schemas.microsoft.com/office/drawing/2014/main" id="{1415C76B-E81D-424A-81AA-423DB01E8BFE}"/>
                  </a:ext>
                </a:extLst>
              </p:cNvPr>
              <p:cNvSpPr/>
              <p:nvPr/>
            </p:nvSpPr>
            <p:spPr>
              <a:xfrm>
                <a:off x="-2465724" y="5538920"/>
                <a:ext cx="1630752" cy="183672"/>
              </a:xfrm>
              <a:prstGeom prst="rect">
                <a:avLst/>
              </a:prstGeom>
              <a:solidFill>
                <a:srgbClr val="0D92A7"/>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r>
                  <a:rPr lang="fr-FR" sz="1014" i="1" dirty="0">
                    <a:solidFill>
                      <a:schemeClr val="bg1"/>
                    </a:solidFill>
                    <a:ea typeface="Open Sans" panose="020B0606030504020204" pitchFamily="34" charset="0"/>
                    <a:cs typeface="Open Sans" panose="020B0606030504020204" pitchFamily="34" charset="0"/>
                  </a:rPr>
                  <a:t>POWERPOINT</a:t>
                </a:r>
              </a:p>
            </p:txBody>
          </p:sp>
          <p:sp>
            <p:nvSpPr>
              <p:cNvPr id="98" name="Rectangle 97">
                <a:extLst>
                  <a:ext uri="{FF2B5EF4-FFF2-40B4-BE49-F238E27FC236}">
                    <a16:creationId xmlns:a16="http://schemas.microsoft.com/office/drawing/2014/main" id="{EE08CD32-B0AB-41F4-984D-9FBA211240A8}"/>
                  </a:ext>
                </a:extLst>
              </p:cNvPr>
              <p:cNvSpPr/>
              <p:nvPr/>
            </p:nvSpPr>
            <p:spPr>
              <a:xfrm>
                <a:off x="-2466138" y="5836800"/>
                <a:ext cx="191433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endParaRPr lang="fr-FR" sz="1526" i="1"/>
              </a:p>
            </p:txBody>
          </p:sp>
          <p:sp>
            <p:nvSpPr>
              <p:cNvPr id="103" name="Rectangle 102">
                <a:extLst>
                  <a:ext uri="{FF2B5EF4-FFF2-40B4-BE49-F238E27FC236}">
                    <a16:creationId xmlns:a16="http://schemas.microsoft.com/office/drawing/2014/main" id="{22AF3E75-49CF-4C52-9040-DB4A3E5E71ED}"/>
                  </a:ext>
                </a:extLst>
              </p:cNvPr>
              <p:cNvSpPr/>
              <p:nvPr/>
            </p:nvSpPr>
            <p:spPr>
              <a:xfrm>
                <a:off x="-2467387" y="5838537"/>
                <a:ext cx="1488617" cy="183672"/>
              </a:xfrm>
              <a:prstGeom prst="rect">
                <a:avLst/>
              </a:prstGeom>
              <a:solidFill>
                <a:srgbClr val="0D92A7"/>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r>
                  <a:rPr lang="fr-FR" sz="1014" i="1" dirty="0">
                    <a:solidFill>
                      <a:schemeClr val="bg1"/>
                    </a:solidFill>
                    <a:ea typeface="Open Sans" panose="020B0606030504020204" pitchFamily="34" charset="0"/>
                    <a:cs typeface="Open Sans" panose="020B0606030504020204" pitchFamily="34" charset="0"/>
                  </a:rPr>
                  <a:t>INDESIGN</a:t>
                </a:r>
              </a:p>
            </p:txBody>
          </p:sp>
          <p:sp>
            <p:nvSpPr>
              <p:cNvPr id="107" name="Rectangle 106">
                <a:extLst>
                  <a:ext uri="{FF2B5EF4-FFF2-40B4-BE49-F238E27FC236}">
                    <a16:creationId xmlns:a16="http://schemas.microsoft.com/office/drawing/2014/main" id="{64626BC7-B261-41A4-B257-3A99EDC00EF8}"/>
                  </a:ext>
                </a:extLst>
              </p:cNvPr>
              <p:cNvSpPr/>
              <p:nvPr/>
            </p:nvSpPr>
            <p:spPr>
              <a:xfrm>
                <a:off x="-2466138" y="6132942"/>
                <a:ext cx="191433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endParaRPr lang="fr-FR" sz="1526" i="1"/>
              </a:p>
            </p:txBody>
          </p:sp>
          <p:sp>
            <p:nvSpPr>
              <p:cNvPr id="118" name="Rectangle 117">
                <a:extLst>
                  <a:ext uri="{FF2B5EF4-FFF2-40B4-BE49-F238E27FC236}">
                    <a16:creationId xmlns:a16="http://schemas.microsoft.com/office/drawing/2014/main" id="{FBB3AAB0-CF8C-4A9A-BEF7-2DD5ED74496A}"/>
                  </a:ext>
                </a:extLst>
              </p:cNvPr>
              <p:cNvSpPr/>
              <p:nvPr/>
            </p:nvSpPr>
            <p:spPr>
              <a:xfrm>
                <a:off x="-2467388" y="6134680"/>
                <a:ext cx="1488615" cy="183672"/>
              </a:xfrm>
              <a:prstGeom prst="rect">
                <a:avLst/>
              </a:prstGeom>
              <a:solidFill>
                <a:srgbClr val="0D92A7"/>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r>
                  <a:rPr lang="fr-FR" sz="1014" i="1" dirty="0">
                    <a:solidFill>
                      <a:schemeClr val="bg1"/>
                    </a:solidFill>
                    <a:ea typeface="Open Sans" panose="020B0606030504020204" pitchFamily="34" charset="0"/>
                    <a:cs typeface="Open Sans" panose="020B0606030504020204" pitchFamily="34" charset="0"/>
                  </a:rPr>
                  <a:t>ILLUSTATOR</a:t>
                </a:r>
              </a:p>
            </p:txBody>
          </p:sp>
        </p:grpSp>
        <p:grpSp>
          <p:nvGrpSpPr>
            <p:cNvPr id="81" name="Group 80">
              <a:extLst>
                <a:ext uri="{FF2B5EF4-FFF2-40B4-BE49-F238E27FC236}">
                  <a16:creationId xmlns:a16="http://schemas.microsoft.com/office/drawing/2014/main" id="{D7E255B8-F6D6-442C-9361-A10E293F07F7}"/>
                </a:ext>
              </a:extLst>
            </p:cNvPr>
            <p:cNvGrpSpPr/>
            <p:nvPr/>
          </p:nvGrpSpPr>
          <p:grpSpPr>
            <a:xfrm>
              <a:off x="4763985" y="7521914"/>
              <a:ext cx="1924444" cy="1411868"/>
              <a:chOff x="-2481292" y="7241130"/>
              <a:chExt cx="1924444" cy="1411868"/>
            </a:xfrm>
          </p:grpSpPr>
          <p:sp>
            <p:nvSpPr>
              <p:cNvPr id="82" name="Rectangle 81">
                <a:extLst>
                  <a:ext uri="{FF2B5EF4-FFF2-40B4-BE49-F238E27FC236}">
                    <a16:creationId xmlns:a16="http://schemas.microsoft.com/office/drawing/2014/main" id="{1DB53339-BC62-416D-8E5F-90D92B63F706}"/>
                  </a:ext>
                </a:extLst>
              </p:cNvPr>
              <p:cNvSpPr/>
              <p:nvPr/>
            </p:nvSpPr>
            <p:spPr>
              <a:xfrm>
                <a:off x="-2471182" y="7556916"/>
                <a:ext cx="191433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endParaRPr lang="fr-FR" sz="1526" i="1"/>
              </a:p>
            </p:txBody>
          </p:sp>
          <p:sp>
            <p:nvSpPr>
              <p:cNvPr id="83" name="Rectangle 82">
                <a:extLst>
                  <a:ext uri="{FF2B5EF4-FFF2-40B4-BE49-F238E27FC236}">
                    <a16:creationId xmlns:a16="http://schemas.microsoft.com/office/drawing/2014/main" id="{7AE2A5A0-65C7-4926-8FA9-C551EA8D7A97}"/>
                  </a:ext>
                </a:extLst>
              </p:cNvPr>
              <p:cNvSpPr/>
              <p:nvPr/>
            </p:nvSpPr>
            <p:spPr>
              <a:xfrm>
                <a:off x="-2472431" y="7558654"/>
                <a:ext cx="1830227" cy="183672"/>
              </a:xfrm>
              <a:prstGeom prst="rect">
                <a:avLst/>
              </a:prstGeom>
              <a:solidFill>
                <a:srgbClr val="0D92A7"/>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r>
                  <a:rPr lang="ar-DZ" sz="1014" dirty="0">
                    <a:solidFill>
                      <a:schemeClr val="bg1"/>
                    </a:solidFill>
                    <a:latin typeface="Mothanna" panose="02000503000000000000" pitchFamily="2" charset="-78"/>
                    <a:ea typeface="Open Sans" panose="020B0606030504020204" pitchFamily="34" charset="0"/>
                    <a:cs typeface="Mothanna" panose="02000503000000000000" pitchFamily="2" charset="-78"/>
                  </a:rPr>
                  <a:t>الإنجليزية</a:t>
                </a:r>
                <a:endParaRPr lang="fr-FR" sz="1014"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sp>
            <p:nvSpPr>
              <p:cNvPr id="84" name="Rectangle 83">
                <a:extLst>
                  <a:ext uri="{FF2B5EF4-FFF2-40B4-BE49-F238E27FC236}">
                    <a16:creationId xmlns:a16="http://schemas.microsoft.com/office/drawing/2014/main" id="{3756BCD3-6027-4E8A-AC43-1A59294C2371}"/>
                  </a:ext>
                </a:extLst>
              </p:cNvPr>
              <p:cNvSpPr/>
              <p:nvPr/>
            </p:nvSpPr>
            <p:spPr>
              <a:xfrm>
                <a:off x="-2474847" y="7870964"/>
                <a:ext cx="191433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endParaRPr lang="fr-FR" sz="1526" i="1"/>
              </a:p>
            </p:txBody>
          </p:sp>
          <p:sp>
            <p:nvSpPr>
              <p:cNvPr id="85" name="Rectangle 84">
                <a:extLst>
                  <a:ext uri="{FF2B5EF4-FFF2-40B4-BE49-F238E27FC236}">
                    <a16:creationId xmlns:a16="http://schemas.microsoft.com/office/drawing/2014/main" id="{2ECFB59A-E777-4DF3-8BAF-2F68B14FBA88}"/>
                  </a:ext>
                </a:extLst>
              </p:cNvPr>
              <p:cNvSpPr/>
              <p:nvPr/>
            </p:nvSpPr>
            <p:spPr>
              <a:xfrm>
                <a:off x="-2476097" y="7872702"/>
                <a:ext cx="1599947" cy="183672"/>
              </a:xfrm>
              <a:prstGeom prst="rect">
                <a:avLst/>
              </a:prstGeom>
              <a:solidFill>
                <a:srgbClr val="0D92A7"/>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r>
                  <a:rPr lang="ar-DZ" sz="1014" dirty="0">
                    <a:solidFill>
                      <a:schemeClr val="bg1"/>
                    </a:solidFill>
                    <a:latin typeface="Mothanna" panose="02000503000000000000" pitchFamily="2" charset="-78"/>
                    <a:ea typeface="Open Sans" panose="020B0606030504020204" pitchFamily="34" charset="0"/>
                    <a:cs typeface="Mothanna" panose="02000503000000000000" pitchFamily="2" charset="-78"/>
                  </a:rPr>
                  <a:t>الفرنسية</a:t>
                </a:r>
                <a:endParaRPr lang="fr-FR" sz="1014"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sp>
            <p:nvSpPr>
              <p:cNvPr id="86" name="Rectangle 85">
                <a:extLst>
                  <a:ext uri="{FF2B5EF4-FFF2-40B4-BE49-F238E27FC236}">
                    <a16:creationId xmlns:a16="http://schemas.microsoft.com/office/drawing/2014/main" id="{65B356FF-6775-487D-9116-DF49FFBF02CF}"/>
                  </a:ext>
                </a:extLst>
              </p:cNvPr>
              <p:cNvSpPr/>
              <p:nvPr/>
            </p:nvSpPr>
            <p:spPr>
              <a:xfrm>
                <a:off x="-2474847" y="8157603"/>
                <a:ext cx="191433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endParaRPr lang="fr-FR" sz="1526" i="1"/>
              </a:p>
            </p:txBody>
          </p:sp>
          <p:sp>
            <p:nvSpPr>
              <p:cNvPr id="87" name="Rectangle 86">
                <a:extLst>
                  <a:ext uri="{FF2B5EF4-FFF2-40B4-BE49-F238E27FC236}">
                    <a16:creationId xmlns:a16="http://schemas.microsoft.com/office/drawing/2014/main" id="{9C8B656D-0249-43E5-A3C7-B7580BC0C230}"/>
                  </a:ext>
                </a:extLst>
              </p:cNvPr>
              <p:cNvSpPr/>
              <p:nvPr/>
            </p:nvSpPr>
            <p:spPr>
              <a:xfrm>
                <a:off x="-2476097" y="8158699"/>
                <a:ext cx="1278267" cy="183672"/>
              </a:xfrm>
              <a:prstGeom prst="rect">
                <a:avLst/>
              </a:prstGeom>
              <a:solidFill>
                <a:srgbClr val="0D92A7"/>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r>
                  <a:rPr lang="ar-DZ" sz="1014" dirty="0">
                    <a:solidFill>
                      <a:schemeClr val="bg1"/>
                    </a:solidFill>
                    <a:latin typeface="Mothanna" panose="02000503000000000000" pitchFamily="2" charset="-78"/>
                    <a:ea typeface="Open Sans" panose="020B0606030504020204" pitchFamily="34" charset="0"/>
                    <a:cs typeface="Mothanna" panose="02000503000000000000" pitchFamily="2" charset="-78"/>
                  </a:rPr>
                  <a:t>الألمانية</a:t>
                </a:r>
                <a:endParaRPr lang="fr-FR" sz="1014"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sp>
            <p:nvSpPr>
              <p:cNvPr id="88" name="Rectangle 87">
                <a:extLst>
                  <a:ext uri="{FF2B5EF4-FFF2-40B4-BE49-F238E27FC236}">
                    <a16:creationId xmlns:a16="http://schemas.microsoft.com/office/drawing/2014/main" id="{94805010-294D-4987-B27F-2899C7B5E314}"/>
                  </a:ext>
                </a:extLst>
              </p:cNvPr>
              <p:cNvSpPr/>
              <p:nvPr/>
            </p:nvSpPr>
            <p:spPr>
              <a:xfrm>
                <a:off x="-2480043" y="8467588"/>
                <a:ext cx="191433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endParaRPr lang="fr-FR" sz="1526" i="1"/>
              </a:p>
            </p:txBody>
          </p:sp>
          <p:sp>
            <p:nvSpPr>
              <p:cNvPr id="89" name="Rectangle 88">
                <a:extLst>
                  <a:ext uri="{FF2B5EF4-FFF2-40B4-BE49-F238E27FC236}">
                    <a16:creationId xmlns:a16="http://schemas.microsoft.com/office/drawing/2014/main" id="{7238BC92-06C2-4E87-9B85-6AF115B51899}"/>
                  </a:ext>
                </a:extLst>
              </p:cNvPr>
              <p:cNvSpPr/>
              <p:nvPr/>
            </p:nvSpPr>
            <p:spPr>
              <a:xfrm>
                <a:off x="-2481292" y="8469326"/>
                <a:ext cx="795803" cy="183672"/>
              </a:xfrm>
              <a:prstGeom prst="rect">
                <a:avLst/>
              </a:prstGeom>
              <a:solidFill>
                <a:srgbClr val="0D92A7"/>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r>
                  <a:rPr lang="ar-DZ" sz="1014" dirty="0">
                    <a:solidFill>
                      <a:schemeClr val="bg1"/>
                    </a:solidFill>
                    <a:latin typeface="Mothanna" panose="02000503000000000000" pitchFamily="2" charset="-78"/>
                    <a:ea typeface="Open Sans" panose="020B0606030504020204" pitchFamily="34" charset="0"/>
                    <a:cs typeface="Mothanna" panose="02000503000000000000" pitchFamily="2" charset="-78"/>
                  </a:rPr>
                  <a:t>الإسبانية</a:t>
                </a:r>
                <a:endParaRPr lang="fr-FR" sz="1014"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sp>
            <p:nvSpPr>
              <p:cNvPr id="90" name="Rectangle 89">
                <a:extLst>
                  <a:ext uri="{FF2B5EF4-FFF2-40B4-BE49-F238E27FC236}">
                    <a16:creationId xmlns:a16="http://schemas.microsoft.com/office/drawing/2014/main" id="{CA873778-01F9-4631-B350-A9BDBB73A940}"/>
                  </a:ext>
                </a:extLst>
              </p:cNvPr>
              <p:cNvSpPr/>
              <p:nvPr/>
            </p:nvSpPr>
            <p:spPr>
              <a:xfrm>
                <a:off x="-2480043" y="7241130"/>
                <a:ext cx="1914334" cy="183672"/>
              </a:xfrm>
              <a:prstGeom prst="rect">
                <a:avLst/>
              </a:prstGeom>
              <a:solidFill>
                <a:srgbClr val="43464F"/>
              </a:solid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endParaRPr lang="fr-FR" sz="1526" i="1"/>
              </a:p>
            </p:txBody>
          </p:sp>
          <p:sp>
            <p:nvSpPr>
              <p:cNvPr id="91" name="Rectangle 90">
                <a:extLst>
                  <a:ext uri="{FF2B5EF4-FFF2-40B4-BE49-F238E27FC236}">
                    <a16:creationId xmlns:a16="http://schemas.microsoft.com/office/drawing/2014/main" id="{0D90DE33-F76D-4E4F-A503-1FBAB6650FF4}"/>
                  </a:ext>
                </a:extLst>
              </p:cNvPr>
              <p:cNvSpPr/>
              <p:nvPr/>
            </p:nvSpPr>
            <p:spPr>
              <a:xfrm>
                <a:off x="-2481292" y="7242868"/>
                <a:ext cx="1830227" cy="183672"/>
              </a:xfrm>
              <a:prstGeom prst="rect">
                <a:avLst/>
              </a:prstGeom>
              <a:solidFill>
                <a:srgbClr val="0D92A7"/>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r>
                  <a:rPr lang="ar-DZ" sz="1014" dirty="0">
                    <a:solidFill>
                      <a:schemeClr val="bg1"/>
                    </a:solidFill>
                    <a:latin typeface="Mothanna" panose="02000503000000000000" pitchFamily="2" charset="-78"/>
                    <a:ea typeface="Open Sans" panose="020B0606030504020204" pitchFamily="34" charset="0"/>
                    <a:cs typeface="Mothanna" panose="02000503000000000000" pitchFamily="2" charset="-78"/>
                  </a:rPr>
                  <a:t>العربية</a:t>
                </a:r>
                <a:endParaRPr lang="fr-FR" sz="1014"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grpSp>
      </p:grpSp>
    </p:spTree>
    <p:extLst>
      <p:ext uri="{BB962C8B-B14F-4D97-AF65-F5344CB8AC3E}">
        <p14:creationId xmlns:p14="http://schemas.microsoft.com/office/powerpoint/2010/main" val="670835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644B7D-981A-45D2-86EA-C9D84D1CFE65}"/>
              </a:ext>
            </a:extLst>
          </p:cNvPr>
          <p:cNvSpPr/>
          <p:nvPr/>
        </p:nvSpPr>
        <p:spPr>
          <a:xfrm>
            <a:off x="5167263" y="2218374"/>
            <a:ext cx="2314076" cy="8340522"/>
          </a:xfrm>
          <a:prstGeom prst="rect">
            <a:avLst/>
          </a:prstGeom>
          <a:solidFill>
            <a:srgbClr val="F1F2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6" name="Rectangle 5">
            <a:extLst>
              <a:ext uri="{FF2B5EF4-FFF2-40B4-BE49-F238E27FC236}">
                <a16:creationId xmlns:a16="http://schemas.microsoft.com/office/drawing/2014/main" id="{FFF04F92-9DF2-48A4-8772-926A48F32C06}"/>
              </a:ext>
            </a:extLst>
          </p:cNvPr>
          <p:cNvSpPr/>
          <p:nvPr/>
        </p:nvSpPr>
        <p:spPr>
          <a:xfrm>
            <a:off x="81512" y="1748423"/>
            <a:ext cx="7399826" cy="500415"/>
          </a:xfrm>
          <a:prstGeom prst="rect">
            <a:avLst/>
          </a:prstGeom>
          <a:solidFill>
            <a:srgbClr val="4447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5" name="Rectangle 4">
            <a:extLst>
              <a:ext uri="{FF2B5EF4-FFF2-40B4-BE49-F238E27FC236}">
                <a16:creationId xmlns:a16="http://schemas.microsoft.com/office/drawing/2014/main" id="{144F0D83-1083-463E-8FAB-EFFCB38F3FD7}"/>
              </a:ext>
            </a:extLst>
          </p:cNvPr>
          <p:cNvSpPr/>
          <p:nvPr/>
        </p:nvSpPr>
        <p:spPr>
          <a:xfrm>
            <a:off x="81512" y="1"/>
            <a:ext cx="7399826" cy="1748423"/>
          </a:xfrm>
          <a:prstGeom prst="rect">
            <a:avLst/>
          </a:prstGeom>
          <a:solidFill>
            <a:srgbClr val="66BD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27" name="Rectangle: Diagonal Corners Rounded 26">
            <a:extLst>
              <a:ext uri="{FF2B5EF4-FFF2-40B4-BE49-F238E27FC236}">
                <a16:creationId xmlns:a16="http://schemas.microsoft.com/office/drawing/2014/main" id="{282838A2-C8F7-48EC-AAD9-0BDF35CF634C}"/>
              </a:ext>
            </a:extLst>
          </p:cNvPr>
          <p:cNvSpPr/>
          <p:nvPr/>
        </p:nvSpPr>
        <p:spPr>
          <a:xfrm>
            <a:off x="5387854" y="2406270"/>
            <a:ext cx="2093485" cy="349598"/>
          </a:xfrm>
          <a:prstGeom prst="round2Diag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r" rtl="1">
              <a:buSzPct val="150000"/>
            </a:pPr>
            <a:r>
              <a:rPr lang="ar-MA" sz="1477" b="1" dirty="0">
                <a:solidFill>
                  <a:schemeClr val="tx1"/>
                </a:solidFill>
                <a:latin typeface="Mothanna" panose="02000503000000000000" pitchFamily="2" charset="-78"/>
                <a:cs typeface="Mothanna" panose="02000503000000000000" pitchFamily="2" charset="-78"/>
              </a:rPr>
              <a:t>المه</a:t>
            </a:r>
            <a:r>
              <a:rPr lang="ar-DZ" sz="1477" b="1" dirty="0">
                <a:solidFill>
                  <a:schemeClr val="tx1"/>
                </a:solidFill>
                <a:latin typeface="Mothanna" panose="02000503000000000000" pitchFamily="2" charset="-78"/>
                <a:cs typeface="Mothanna" panose="02000503000000000000" pitchFamily="2" charset="-78"/>
              </a:rPr>
              <a:t>ــ</a:t>
            </a:r>
            <a:r>
              <a:rPr lang="ar-MA" sz="1477" b="1" dirty="0">
                <a:solidFill>
                  <a:schemeClr val="tx1"/>
                </a:solidFill>
                <a:latin typeface="Mothanna" panose="02000503000000000000" pitchFamily="2" charset="-78"/>
                <a:cs typeface="Mothanna" panose="02000503000000000000" pitchFamily="2" charset="-78"/>
              </a:rPr>
              <a:t>ارات</a:t>
            </a:r>
            <a:r>
              <a:rPr lang="fr-FR" sz="1477" b="1" dirty="0">
                <a:solidFill>
                  <a:schemeClr val="tx1"/>
                </a:solidFill>
                <a:latin typeface="Mothanna" panose="02000503000000000000" pitchFamily="2" charset="-78"/>
                <a:cs typeface="Mothanna" panose="02000503000000000000" pitchFamily="2" charset="-78"/>
              </a:rPr>
              <a:t> </a:t>
            </a:r>
          </a:p>
        </p:txBody>
      </p:sp>
      <p:sp>
        <p:nvSpPr>
          <p:cNvPr id="100" name="Rectangle: Diagonal Corners Rounded 99">
            <a:extLst>
              <a:ext uri="{FF2B5EF4-FFF2-40B4-BE49-F238E27FC236}">
                <a16:creationId xmlns:a16="http://schemas.microsoft.com/office/drawing/2014/main" id="{926225B1-92EE-4A0C-AC6B-949FFF2515BB}"/>
              </a:ext>
            </a:extLst>
          </p:cNvPr>
          <p:cNvSpPr/>
          <p:nvPr/>
        </p:nvSpPr>
        <p:spPr>
          <a:xfrm>
            <a:off x="5565857" y="6391595"/>
            <a:ext cx="1869909" cy="349598"/>
          </a:xfrm>
          <a:prstGeom prst="round2Diag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r" rtl="1">
              <a:lnSpc>
                <a:spcPct val="107000"/>
              </a:lnSpc>
              <a:spcAft>
                <a:spcPts val="738"/>
              </a:spcAft>
              <a:buSzPct val="150000"/>
            </a:pPr>
            <a:r>
              <a:rPr lang="ar-MA" sz="1477" b="1" dirty="0">
                <a:solidFill>
                  <a:schemeClr val="tx1"/>
                </a:solidFill>
                <a:latin typeface="Mothanna" panose="02000503000000000000" pitchFamily="2" charset="-78"/>
                <a:cs typeface="Mothanna" panose="02000503000000000000" pitchFamily="2" charset="-78"/>
              </a:rPr>
              <a:t>اللغـات</a:t>
            </a:r>
            <a:endParaRPr lang="fr-FR" sz="1477" b="1" dirty="0">
              <a:solidFill>
                <a:schemeClr val="tx1"/>
              </a:solidFill>
              <a:latin typeface="Mothanna" panose="02000503000000000000" pitchFamily="2" charset="-78"/>
              <a:cs typeface="Mothanna" panose="02000503000000000000" pitchFamily="2" charset="-78"/>
            </a:endParaRPr>
          </a:p>
        </p:txBody>
      </p:sp>
      <p:sp>
        <p:nvSpPr>
          <p:cNvPr id="122" name="Rectangle: Diagonal Corners Rounded 121">
            <a:extLst>
              <a:ext uri="{FF2B5EF4-FFF2-40B4-BE49-F238E27FC236}">
                <a16:creationId xmlns:a16="http://schemas.microsoft.com/office/drawing/2014/main" id="{D05CE0DC-1740-4CB7-A7C6-B0E73659B557}"/>
              </a:ext>
            </a:extLst>
          </p:cNvPr>
          <p:cNvSpPr/>
          <p:nvPr/>
        </p:nvSpPr>
        <p:spPr>
          <a:xfrm>
            <a:off x="5167263" y="8038663"/>
            <a:ext cx="2292155" cy="349598"/>
          </a:xfrm>
          <a:prstGeom prst="round2Diag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r" rtl="1">
              <a:lnSpc>
                <a:spcPct val="107000"/>
              </a:lnSpc>
              <a:spcAft>
                <a:spcPts val="738"/>
              </a:spcAft>
              <a:buSzPct val="150000"/>
            </a:pPr>
            <a:r>
              <a:rPr lang="ar-MA" sz="1477" b="1" dirty="0">
                <a:solidFill>
                  <a:schemeClr val="tx1"/>
                </a:solidFill>
                <a:latin typeface="Mothanna" panose="02000503000000000000" pitchFamily="2" charset="-78"/>
                <a:cs typeface="Mothanna" panose="02000503000000000000" pitchFamily="2" charset="-78"/>
              </a:rPr>
              <a:t>الإهتمامـات والهوايـات</a:t>
            </a:r>
            <a:endParaRPr lang="fr-FR" sz="1477" b="1" dirty="0">
              <a:solidFill>
                <a:schemeClr val="tx1"/>
              </a:solidFill>
              <a:latin typeface="Mothanna" panose="02000503000000000000" pitchFamily="2" charset="-78"/>
              <a:cs typeface="Mothanna" panose="02000503000000000000" pitchFamily="2" charset="-78"/>
            </a:endParaRPr>
          </a:p>
        </p:txBody>
      </p:sp>
      <p:graphicFrame>
        <p:nvGraphicFramePr>
          <p:cNvPr id="123" name="Table 122">
            <a:extLst>
              <a:ext uri="{FF2B5EF4-FFF2-40B4-BE49-F238E27FC236}">
                <a16:creationId xmlns:a16="http://schemas.microsoft.com/office/drawing/2014/main" id="{4ABB13AA-1BD1-4E3F-A249-F12416CFB988}"/>
              </a:ext>
            </a:extLst>
          </p:cNvPr>
          <p:cNvGraphicFramePr>
            <a:graphicFrameLocks noGrp="1"/>
          </p:cNvGraphicFramePr>
          <p:nvPr/>
        </p:nvGraphicFramePr>
        <p:xfrm>
          <a:off x="5249276" y="8380619"/>
          <a:ext cx="2084552" cy="821169"/>
        </p:xfrm>
        <a:graphic>
          <a:graphicData uri="http://schemas.openxmlformats.org/drawingml/2006/table">
            <a:tbl>
              <a:tblPr firstRow="1" bandRow="1">
                <a:tableStyleId>{5C22544A-7EE6-4342-B048-85BDC9FD1C3A}</a:tableStyleId>
              </a:tblPr>
              <a:tblGrid>
                <a:gridCol w="2084552">
                  <a:extLst>
                    <a:ext uri="{9D8B030D-6E8A-4147-A177-3AD203B41FA5}">
                      <a16:colId xmlns:a16="http://schemas.microsoft.com/office/drawing/2014/main" val="1372251140"/>
                    </a:ext>
                  </a:extLst>
                </a:gridCol>
              </a:tblGrid>
              <a:tr h="821169">
                <a:tc>
                  <a:txBody>
                    <a:bodyPr/>
                    <a:lstStyle/>
                    <a:p>
                      <a:pPr marL="0" indent="0" algn="r" defTabSz="400827" rtl="1" eaLnBrk="1" latinLnBrk="0" hangingPunct="1">
                        <a:lnSpc>
                          <a:spcPct val="107000"/>
                        </a:lnSpc>
                        <a:spcBef>
                          <a:spcPts val="200"/>
                        </a:spcBef>
                        <a:spcAft>
                          <a:spcPts val="200"/>
                        </a:spcAft>
                        <a:buFont typeface="Wingdings" panose="05000000000000000000" pitchFamily="2" charset="2"/>
                        <a:buNone/>
                      </a:pPr>
                      <a:r>
                        <a:rPr lang="ar-MA" sz="900" b="0" kern="1200" dirty="0">
                          <a:solidFill>
                            <a:schemeClr val="tx1"/>
                          </a:solidFill>
                          <a:latin typeface="Mothanna" panose="02000503000000000000" pitchFamily="2" charset="-78"/>
                          <a:ea typeface="+mn-ea"/>
                          <a:cs typeface="Mothanna" panose="02000503000000000000" pitchFamily="2" charset="-78"/>
                        </a:rPr>
                        <a:t>الق</a:t>
                      </a:r>
                      <a:r>
                        <a:rPr lang="ar-DZ" sz="900" b="0" kern="1200" dirty="0">
                          <a:solidFill>
                            <a:schemeClr val="tx1"/>
                          </a:solidFill>
                          <a:latin typeface="Mothanna" panose="02000503000000000000" pitchFamily="2" charset="-78"/>
                          <a:ea typeface="+mn-ea"/>
                          <a:cs typeface="Mothanna" panose="02000503000000000000" pitchFamily="2" charset="-78"/>
                        </a:rPr>
                        <a:t>ـ</a:t>
                      </a:r>
                      <a:r>
                        <a:rPr lang="ar-MA" sz="900" b="0" kern="1200" dirty="0">
                          <a:solidFill>
                            <a:schemeClr val="tx1"/>
                          </a:solidFill>
                          <a:latin typeface="Mothanna" panose="02000503000000000000" pitchFamily="2" charset="-78"/>
                          <a:ea typeface="+mn-ea"/>
                          <a:cs typeface="Mothanna" panose="02000503000000000000" pitchFamily="2" charset="-78"/>
                        </a:rPr>
                        <a:t>راءة</a:t>
                      </a:r>
                      <a:endParaRPr lang="fr-FR" sz="900" b="0" kern="1200" dirty="0">
                        <a:solidFill>
                          <a:schemeClr val="tx1"/>
                        </a:solidFill>
                        <a:latin typeface="Mothanna" panose="02000503000000000000" pitchFamily="2" charset="-78"/>
                        <a:ea typeface="+mn-ea"/>
                        <a:cs typeface="Mothanna" panose="02000503000000000000" pitchFamily="2" charset="-78"/>
                      </a:endParaRPr>
                    </a:p>
                    <a:p>
                      <a:pPr marL="0" indent="0" algn="r" defTabSz="400827" rtl="1" eaLnBrk="1" latinLnBrk="0" hangingPunct="1">
                        <a:lnSpc>
                          <a:spcPct val="107000"/>
                        </a:lnSpc>
                        <a:spcBef>
                          <a:spcPts val="200"/>
                        </a:spcBef>
                        <a:spcAft>
                          <a:spcPts val="200"/>
                        </a:spcAft>
                        <a:buFont typeface="Wingdings" panose="05000000000000000000" pitchFamily="2" charset="2"/>
                        <a:buNone/>
                      </a:pPr>
                      <a:endParaRPr lang="ar-MA" sz="300" b="0" kern="1200" dirty="0">
                        <a:solidFill>
                          <a:schemeClr val="tx1"/>
                        </a:solidFill>
                        <a:latin typeface="Mothanna" panose="02000503000000000000" pitchFamily="2" charset="-78"/>
                        <a:ea typeface="+mn-ea"/>
                        <a:cs typeface="Mothanna" panose="02000503000000000000" pitchFamily="2" charset="-78"/>
                      </a:endParaRPr>
                    </a:p>
                    <a:p>
                      <a:pPr marL="0" indent="0" algn="r" defTabSz="400827" rtl="1" eaLnBrk="1" latinLnBrk="0" hangingPunct="1">
                        <a:lnSpc>
                          <a:spcPct val="107000"/>
                        </a:lnSpc>
                        <a:spcBef>
                          <a:spcPts val="200"/>
                        </a:spcBef>
                        <a:spcAft>
                          <a:spcPts val="200"/>
                        </a:spcAft>
                        <a:buFont typeface="Wingdings" panose="05000000000000000000" pitchFamily="2" charset="2"/>
                        <a:buNone/>
                      </a:pPr>
                      <a:r>
                        <a:rPr lang="ar-MA" sz="900" b="0" kern="1200" dirty="0">
                          <a:solidFill>
                            <a:schemeClr val="tx1"/>
                          </a:solidFill>
                          <a:latin typeface="Mothanna" panose="02000503000000000000" pitchFamily="2" charset="-78"/>
                          <a:ea typeface="+mn-ea"/>
                          <a:cs typeface="Mothanna" panose="02000503000000000000" pitchFamily="2" charset="-78"/>
                        </a:rPr>
                        <a:t>الرياضـة</a:t>
                      </a:r>
                      <a:endParaRPr lang="fr-FR" sz="900" b="0" kern="1200" dirty="0">
                        <a:solidFill>
                          <a:schemeClr val="tx1"/>
                        </a:solidFill>
                        <a:latin typeface="Mothanna" panose="02000503000000000000" pitchFamily="2" charset="-78"/>
                        <a:ea typeface="+mn-ea"/>
                        <a:cs typeface="Mothanna" panose="02000503000000000000" pitchFamily="2" charset="-78"/>
                      </a:endParaRPr>
                    </a:p>
                    <a:p>
                      <a:pPr marL="0" indent="0" algn="r" defTabSz="400827" rtl="1" eaLnBrk="1" latinLnBrk="0" hangingPunct="1">
                        <a:lnSpc>
                          <a:spcPct val="107000"/>
                        </a:lnSpc>
                        <a:spcBef>
                          <a:spcPts val="200"/>
                        </a:spcBef>
                        <a:spcAft>
                          <a:spcPts val="200"/>
                        </a:spcAft>
                        <a:buFont typeface="Wingdings" panose="05000000000000000000" pitchFamily="2" charset="2"/>
                        <a:buNone/>
                      </a:pPr>
                      <a:endParaRPr lang="ar-MA" sz="300" b="0" kern="1200" dirty="0">
                        <a:solidFill>
                          <a:schemeClr val="tx1"/>
                        </a:solidFill>
                        <a:latin typeface="Mothanna" panose="02000503000000000000" pitchFamily="2" charset="-78"/>
                        <a:ea typeface="+mn-ea"/>
                        <a:cs typeface="Mothanna" panose="02000503000000000000" pitchFamily="2" charset="-78"/>
                      </a:endParaRPr>
                    </a:p>
                    <a:p>
                      <a:pPr marL="0" indent="0" algn="r" defTabSz="400827" rtl="1" eaLnBrk="1" latinLnBrk="0" hangingPunct="1">
                        <a:lnSpc>
                          <a:spcPct val="107000"/>
                        </a:lnSpc>
                        <a:spcBef>
                          <a:spcPts val="200"/>
                        </a:spcBef>
                        <a:spcAft>
                          <a:spcPts val="200"/>
                        </a:spcAft>
                        <a:buFont typeface="Wingdings" panose="05000000000000000000" pitchFamily="2" charset="2"/>
                        <a:buNone/>
                      </a:pPr>
                      <a:r>
                        <a:rPr lang="ar-MA" sz="900" b="0" kern="1200" dirty="0">
                          <a:solidFill>
                            <a:schemeClr val="tx1"/>
                          </a:solidFill>
                          <a:latin typeface="Mothanna" panose="02000503000000000000" pitchFamily="2" charset="-78"/>
                          <a:ea typeface="+mn-ea"/>
                          <a:cs typeface="Mothanna" panose="02000503000000000000" pitchFamily="2" charset="-78"/>
                        </a:rPr>
                        <a:t>السفــر</a:t>
                      </a: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grpSp>
        <p:nvGrpSpPr>
          <p:cNvPr id="2" name="Group 1">
            <a:extLst>
              <a:ext uri="{FF2B5EF4-FFF2-40B4-BE49-F238E27FC236}">
                <a16:creationId xmlns:a16="http://schemas.microsoft.com/office/drawing/2014/main" id="{9E5C21E3-98CD-4BB2-BFEF-CB56FE24DFD7}"/>
              </a:ext>
            </a:extLst>
          </p:cNvPr>
          <p:cNvGrpSpPr/>
          <p:nvPr/>
        </p:nvGrpSpPr>
        <p:grpSpPr>
          <a:xfrm>
            <a:off x="243725" y="214705"/>
            <a:ext cx="7075402" cy="1478426"/>
            <a:chOff x="-1964039" y="130278"/>
            <a:chExt cx="6557331" cy="1370174"/>
          </a:xfrm>
        </p:grpSpPr>
        <p:sp>
          <p:nvSpPr>
            <p:cNvPr id="129" name="Text Box 5">
              <a:extLst>
                <a:ext uri="{FF2B5EF4-FFF2-40B4-BE49-F238E27FC236}">
                  <a16:creationId xmlns:a16="http://schemas.microsoft.com/office/drawing/2014/main" id="{904B5ECA-A43F-424A-AAC2-53C3DAFBB31F}"/>
                </a:ext>
              </a:extLst>
            </p:cNvPr>
            <p:cNvSpPr txBox="1">
              <a:spLocks noChangeArrowheads="1"/>
            </p:cNvSpPr>
            <p:nvPr/>
          </p:nvSpPr>
          <p:spPr bwMode="auto">
            <a:xfrm>
              <a:off x="-1964039" y="947427"/>
              <a:ext cx="6557331" cy="553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vert="horz" wrap="square" lIns="84406" tIns="42203" rIns="84406" bIns="42203" numCol="1" anchor="t" anchorCtr="0" compatLnSpc="1">
              <a:prstTxWarp prst="textNoShape">
                <a:avLst/>
              </a:prstTxWarp>
              <a:spAutoFit/>
            </a:bodyPr>
            <a:lstStyle/>
            <a:p>
              <a:pPr algn="just" rtl="1"/>
              <a:r>
                <a:rPr lang="ar-MA" sz="1108" dirty="0">
                  <a:latin typeface="Mothanna" panose="02000503000000000000" pitchFamily="2" charset="-78"/>
                  <a:cs typeface="Mothanna" panose="02000503000000000000" pitchFamily="2" charset="-78"/>
                </a:rPr>
                <a:t>مهتم</a:t>
              </a:r>
              <a:r>
                <a:rPr lang="ar-DZ" sz="1108" dirty="0">
                  <a:latin typeface="Mothanna" panose="02000503000000000000" pitchFamily="2" charset="-78"/>
                  <a:cs typeface="Mothanna" panose="02000503000000000000" pitchFamily="2" charset="-78"/>
                </a:rPr>
                <a:t>ة</a:t>
              </a:r>
              <a:r>
                <a:rPr lang="ar-MA" sz="1108" dirty="0">
                  <a:latin typeface="Mothanna" panose="02000503000000000000" pitchFamily="2" charset="-78"/>
                  <a:cs typeface="Mothanna" panose="02000503000000000000" pitchFamily="2" charset="-78"/>
                </a:rPr>
                <a:t> بمجال الجرافيك وتصميم واجهات المواقع وكذلك التصوير, وفي تطور مستمر بفضل الله. قررت إنشاء هذا الموقع ليكون موقع لمساعدة كل من لم ي</a:t>
              </a:r>
              <a:r>
                <a:rPr lang="ar-DZ" sz="1108" dirty="0">
                  <a:latin typeface="Mothanna" panose="02000503000000000000" pitchFamily="2" charset="-78"/>
                  <a:cs typeface="Mothanna" panose="02000503000000000000" pitchFamily="2" charset="-78"/>
                </a:rPr>
                <a:t>ت</a:t>
              </a:r>
              <a:r>
                <a:rPr lang="ar-MA" sz="1108" dirty="0">
                  <a:latin typeface="Mothanna" panose="02000503000000000000" pitchFamily="2" charset="-78"/>
                  <a:cs typeface="Mothanna" panose="02000503000000000000" pitchFamily="2" charset="-78"/>
                </a:rPr>
                <a:t>مكن </a:t>
              </a:r>
              <a:r>
                <a:rPr lang="ar-DZ" sz="1108" dirty="0">
                  <a:latin typeface="Mothanna" panose="02000503000000000000" pitchFamily="2" charset="-78"/>
                  <a:cs typeface="Mothanna" panose="02000503000000000000" pitchFamily="2" charset="-78"/>
                </a:rPr>
                <a:t>من إ</a:t>
              </a:r>
              <a:r>
                <a:rPr lang="ar-MA" sz="1108" dirty="0">
                  <a:latin typeface="Mothanna" panose="02000503000000000000" pitchFamily="2" charset="-78"/>
                  <a:cs typeface="Mothanna" panose="02000503000000000000" pitchFamily="2" charset="-78"/>
                </a:rPr>
                <a:t>نشاء سيرة ذاتية بمفرده. مهتم</a:t>
              </a:r>
              <a:r>
                <a:rPr lang="ar-DZ" sz="1108" dirty="0">
                  <a:latin typeface="Mothanna" panose="02000503000000000000" pitchFamily="2" charset="-78"/>
                  <a:cs typeface="Mothanna" panose="02000503000000000000" pitchFamily="2" charset="-78"/>
                </a:rPr>
                <a:t>ة</a:t>
              </a:r>
              <a:r>
                <a:rPr lang="ar-MA" sz="1108" dirty="0">
                  <a:latin typeface="Mothanna" panose="02000503000000000000" pitchFamily="2" charset="-78"/>
                  <a:cs typeface="Mothanna" panose="02000503000000000000" pitchFamily="2" charset="-78"/>
                </a:rPr>
                <a:t> بمجال الجرافيك وتصميم واجهات المواقع وكذلك التصوير, وفي تطور مستمر بفضل الله. قررت إنشاء هذا الموقع ليكون موقع لمساعدة كل من لم ي</a:t>
              </a:r>
              <a:r>
                <a:rPr lang="ar-DZ" sz="1108" dirty="0">
                  <a:latin typeface="Mothanna" panose="02000503000000000000" pitchFamily="2" charset="-78"/>
                  <a:cs typeface="Mothanna" panose="02000503000000000000" pitchFamily="2" charset="-78"/>
                </a:rPr>
                <a:t>ت</a:t>
              </a:r>
              <a:r>
                <a:rPr lang="ar-MA" sz="1108" dirty="0">
                  <a:latin typeface="Mothanna" panose="02000503000000000000" pitchFamily="2" charset="-78"/>
                  <a:cs typeface="Mothanna" panose="02000503000000000000" pitchFamily="2" charset="-78"/>
                </a:rPr>
                <a:t>مكن </a:t>
              </a:r>
              <a:r>
                <a:rPr lang="ar-DZ" sz="1108" dirty="0">
                  <a:latin typeface="Mothanna" panose="02000503000000000000" pitchFamily="2" charset="-78"/>
                  <a:cs typeface="Mothanna" panose="02000503000000000000" pitchFamily="2" charset="-78"/>
                </a:rPr>
                <a:t>من إ</a:t>
              </a:r>
              <a:r>
                <a:rPr lang="ar-MA" sz="1108" dirty="0">
                  <a:latin typeface="Mothanna" panose="02000503000000000000" pitchFamily="2" charset="-78"/>
                  <a:cs typeface="Mothanna" panose="02000503000000000000" pitchFamily="2" charset="-78"/>
                </a:rPr>
                <a:t>نشاء سيرة ذاتية بمفرده.</a:t>
              </a:r>
              <a:endParaRPr lang="fr-FR" sz="1108" dirty="0">
                <a:latin typeface="Mothanna" panose="02000503000000000000" pitchFamily="2" charset="-78"/>
                <a:cs typeface="Mothanna" panose="02000503000000000000" pitchFamily="2" charset="-78"/>
              </a:endParaRPr>
            </a:p>
          </p:txBody>
        </p:sp>
        <p:sp>
          <p:nvSpPr>
            <p:cNvPr id="139" name="Rectangle: Rounded Corners 138">
              <a:extLst>
                <a:ext uri="{FF2B5EF4-FFF2-40B4-BE49-F238E27FC236}">
                  <a16:creationId xmlns:a16="http://schemas.microsoft.com/office/drawing/2014/main" id="{CDF04AD7-4FCB-4488-BB47-FD639C7AD036}"/>
                </a:ext>
              </a:extLst>
            </p:cNvPr>
            <p:cNvSpPr/>
            <p:nvPr/>
          </p:nvSpPr>
          <p:spPr>
            <a:xfrm>
              <a:off x="953743" y="621474"/>
              <a:ext cx="1005840" cy="280477"/>
            </a:xfrm>
            <a:prstGeom prst="roundRect">
              <a:avLst/>
            </a:prstGeom>
            <a:solidFill>
              <a:srgbClr val="44474F"/>
            </a:solidFill>
            <a:ln>
              <a:noFill/>
            </a:ln>
          </p:spPr>
          <p:style>
            <a:lnRef idx="2">
              <a:schemeClr val="accent3"/>
            </a:lnRef>
            <a:fillRef idx="1">
              <a:schemeClr val="lt1"/>
            </a:fillRef>
            <a:effectRef idx="0">
              <a:schemeClr val="accent3"/>
            </a:effectRef>
            <a:fontRef idx="minor">
              <a:schemeClr val="dk1"/>
            </a:fontRef>
          </p:style>
          <p:txBody>
            <a:bodyPr wrap="none" rtlCol="0" anchor="ctr">
              <a:spAutoFit/>
            </a:bodyPr>
            <a:lstStyle/>
            <a:p>
              <a:pPr algn="r" rtl="1">
                <a:lnSpc>
                  <a:spcPct val="107000"/>
                </a:lnSpc>
                <a:spcAft>
                  <a:spcPts val="738"/>
                </a:spcAft>
              </a:pPr>
              <a:r>
                <a:rPr lang="ar-MA" sz="1187" b="1" dirty="0">
                  <a:solidFill>
                    <a:schemeClr val="bg1"/>
                  </a:solidFill>
                  <a:latin typeface="Mothanna" panose="02000503000000000000" pitchFamily="2" charset="-78"/>
                  <a:ea typeface="Times New Roman" panose="02020603050405020304" pitchFamily="18" charset="0"/>
                  <a:cs typeface="Mothanna" panose="02000503000000000000" pitchFamily="2" charset="-78"/>
                </a:rPr>
                <a:t>مصـمم</a:t>
              </a:r>
              <a:r>
                <a:rPr lang="ar-DZ" sz="1187" b="1" dirty="0">
                  <a:solidFill>
                    <a:schemeClr val="bg1"/>
                  </a:solidFill>
                  <a:latin typeface="Mothanna" panose="02000503000000000000" pitchFamily="2" charset="-78"/>
                  <a:ea typeface="Times New Roman" panose="02020603050405020304" pitchFamily="18" charset="0"/>
                  <a:cs typeface="Mothanna" panose="02000503000000000000" pitchFamily="2" charset="-78"/>
                </a:rPr>
                <a:t>ة</a:t>
              </a:r>
              <a:r>
                <a:rPr lang="ar-MA" sz="1187" b="1" dirty="0">
                  <a:solidFill>
                    <a:schemeClr val="bg1"/>
                  </a:solidFill>
                  <a:latin typeface="Mothanna" panose="02000503000000000000" pitchFamily="2" charset="-78"/>
                  <a:ea typeface="Times New Roman" panose="02020603050405020304" pitchFamily="18" charset="0"/>
                  <a:cs typeface="Mothanna" panose="02000503000000000000" pitchFamily="2" charset="-78"/>
                </a:rPr>
                <a:t> جرافيـــك</a:t>
              </a:r>
              <a:endParaRPr lang="fr-FR" sz="1187" dirty="0">
                <a:solidFill>
                  <a:schemeClr val="bg1"/>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33" name="Rectangle 32">
              <a:extLst>
                <a:ext uri="{FF2B5EF4-FFF2-40B4-BE49-F238E27FC236}">
                  <a16:creationId xmlns:a16="http://schemas.microsoft.com/office/drawing/2014/main" id="{6E5E9944-0FA8-40C1-958D-71AC034B2739}"/>
                </a:ext>
              </a:extLst>
            </p:cNvPr>
            <p:cNvSpPr/>
            <p:nvPr/>
          </p:nvSpPr>
          <p:spPr>
            <a:xfrm>
              <a:off x="-1033973" y="130278"/>
              <a:ext cx="4722063" cy="492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rtl="1">
                <a:lnSpc>
                  <a:spcPct val="80000"/>
                </a:lnSpc>
              </a:pPr>
              <a:r>
                <a:rPr lang="ar-DZ" sz="4316" b="1" dirty="0">
                  <a:solidFill>
                    <a:schemeClr val="tx1"/>
                  </a:solidFill>
                  <a:latin typeface="Mothanna" panose="02000503000000000000" pitchFamily="2" charset="-78"/>
                  <a:ea typeface="Times New Roman" panose="02020603050405020304" pitchFamily="18" charset="0"/>
                  <a:cs typeface="Mothanna" panose="02000503000000000000" pitchFamily="2" charset="-78"/>
                </a:rPr>
                <a:t>فاطمة الزهراء باحلى</a:t>
              </a:r>
              <a:endParaRPr lang="fr-FR" sz="1187" dirty="0">
                <a:solidFill>
                  <a:schemeClr val="tx1"/>
                </a:solidFill>
                <a:latin typeface="Mothanna" panose="02000503000000000000" pitchFamily="2" charset="-78"/>
                <a:ea typeface="Times New Roman" panose="02020603050405020304" pitchFamily="18" charset="0"/>
                <a:cs typeface="Mothanna" panose="02000503000000000000" pitchFamily="2" charset="-78"/>
              </a:endParaRPr>
            </a:p>
          </p:txBody>
        </p:sp>
      </p:grpSp>
      <p:sp>
        <p:nvSpPr>
          <p:cNvPr id="25" name="Rectangle: Rounded Corners 24">
            <a:extLst>
              <a:ext uri="{FF2B5EF4-FFF2-40B4-BE49-F238E27FC236}">
                <a16:creationId xmlns:a16="http://schemas.microsoft.com/office/drawing/2014/main" id="{CFE1A68E-4885-45C6-AD66-C865D668E886}"/>
              </a:ext>
            </a:extLst>
          </p:cNvPr>
          <p:cNvSpPr/>
          <p:nvPr/>
        </p:nvSpPr>
        <p:spPr>
          <a:xfrm>
            <a:off x="1070247" y="2406270"/>
            <a:ext cx="3107538" cy="349598"/>
          </a:xfrm>
          <a:prstGeom prst="roundRect">
            <a:avLst/>
          </a:prstGeom>
          <a:solidFill>
            <a:srgbClr val="66BDB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07000"/>
              </a:lnSpc>
              <a:spcAft>
                <a:spcPts val="738"/>
              </a:spcAft>
              <a:buSzPct val="150000"/>
            </a:pPr>
            <a:r>
              <a:rPr lang="ar-MA" sz="1477" b="1" dirty="0">
                <a:solidFill>
                  <a:schemeClr val="tx1"/>
                </a:solidFill>
                <a:latin typeface="Mothanna" panose="02000503000000000000" pitchFamily="2" charset="-78"/>
                <a:cs typeface="Mothanna" panose="02000503000000000000" pitchFamily="2" charset="-78"/>
              </a:rPr>
              <a:t>خبـرات العمـل</a:t>
            </a:r>
          </a:p>
        </p:txBody>
      </p:sp>
      <p:sp>
        <p:nvSpPr>
          <p:cNvPr id="28" name="Rectangle: Rounded Corners 27">
            <a:extLst>
              <a:ext uri="{FF2B5EF4-FFF2-40B4-BE49-F238E27FC236}">
                <a16:creationId xmlns:a16="http://schemas.microsoft.com/office/drawing/2014/main" id="{46BA2BA3-3A20-48E2-AE94-D9D62FF72A37}"/>
              </a:ext>
            </a:extLst>
          </p:cNvPr>
          <p:cNvSpPr/>
          <p:nvPr/>
        </p:nvSpPr>
        <p:spPr>
          <a:xfrm>
            <a:off x="1070247" y="6402655"/>
            <a:ext cx="3107538" cy="349598"/>
          </a:xfrm>
          <a:prstGeom prst="roundRect">
            <a:avLst/>
          </a:prstGeom>
          <a:solidFill>
            <a:srgbClr val="66BDB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1">
              <a:lnSpc>
                <a:spcPct val="107000"/>
              </a:lnSpc>
              <a:spcAft>
                <a:spcPts val="738"/>
              </a:spcAft>
              <a:buSzPct val="150000"/>
            </a:pPr>
            <a:r>
              <a:rPr lang="ar-MA" sz="1477" b="1" dirty="0">
                <a:solidFill>
                  <a:schemeClr val="tx1"/>
                </a:solidFill>
                <a:latin typeface="Mothanna" panose="02000503000000000000" pitchFamily="2" charset="-78"/>
                <a:cs typeface="Mothanna" panose="02000503000000000000" pitchFamily="2" charset="-78"/>
              </a:rPr>
              <a:t>المؤهلات التعليمية</a:t>
            </a:r>
            <a:endParaRPr lang="fr-FR" sz="1477" b="1" dirty="0">
              <a:solidFill>
                <a:schemeClr val="tx1"/>
              </a:solidFill>
              <a:latin typeface="Mothanna" panose="02000503000000000000" pitchFamily="2" charset="-78"/>
              <a:cs typeface="Mothanna" panose="02000503000000000000" pitchFamily="2" charset="-78"/>
            </a:endParaRPr>
          </a:p>
        </p:txBody>
      </p:sp>
      <p:sp>
        <p:nvSpPr>
          <p:cNvPr id="54" name="Rectangle: Rounded Corners 53">
            <a:extLst>
              <a:ext uri="{FF2B5EF4-FFF2-40B4-BE49-F238E27FC236}">
                <a16:creationId xmlns:a16="http://schemas.microsoft.com/office/drawing/2014/main" id="{40600902-D107-4E20-BD3A-25E8A5DEA347}"/>
              </a:ext>
            </a:extLst>
          </p:cNvPr>
          <p:cNvSpPr/>
          <p:nvPr/>
        </p:nvSpPr>
        <p:spPr>
          <a:xfrm>
            <a:off x="1070240" y="9068242"/>
            <a:ext cx="3107538" cy="349598"/>
          </a:xfrm>
          <a:prstGeom prst="roundRect">
            <a:avLst/>
          </a:prstGeom>
          <a:solidFill>
            <a:srgbClr val="66BDB5"/>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07000"/>
              </a:lnSpc>
              <a:spcAft>
                <a:spcPts val="738"/>
              </a:spcAft>
              <a:buSzPct val="150000"/>
            </a:pPr>
            <a:r>
              <a:rPr lang="ar-DZ" sz="1477" b="1" dirty="0">
                <a:solidFill>
                  <a:schemeClr val="tx1"/>
                </a:solidFill>
                <a:latin typeface="Mothanna" panose="02000503000000000000" pitchFamily="2" charset="-78"/>
                <a:cs typeface="Mothanna" panose="02000503000000000000" pitchFamily="2" charset="-78"/>
              </a:rPr>
              <a:t>الإنجـازات</a:t>
            </a:r>
            <a:endParaRPr lang="ar-MA" sz="1477" b="1" dirty="0">
              <a:solidFill>
                <a:schemeClr val="tx1"/>
              </a:solidFill>
              <a:latin typeface="Mothanna" panose="02000503000000000000" pitchFamily="2" charset="-78"/>
              <a:cs typeface="Mothanna" panose="02000503000000000000" pitchFamily="2" charset="-78"/>
            </a:endParaRPr>
          </a:p>
        </p:txBody>
      </p:sp>
      <p:grpSp>
        <p:nvGrpSpPr>
          <p:cNvPr id="35" name="Group 34">
            <a:extLst>
              <a:ext uri="{FF2B5EF4-FFF2-40B4-BE49-F238E27FC236}">
                <a16:creationId xmlns:a16="http://schemas.microsoft.com/office/drawing/2014/main" id="{9A26BA0E-26B3-4CCC-8F33-CCF7EF7A74CA}"/>
              </a:ext>
            </a:extLst>
          </p:cNvPr>
          <p:cNvGrpSpPr/>
          <p:nvPr/>
        </p:nvGrpSpPr>
        <p:grpSpPr>
          <a:xfrm>
            <a:off x="526185" y="1876864"/>
            <a:ext cx="6787155" cy="222463"/>
            <a:chOff x="4337218" y="2592929"/>
            <a:chExt cx="6290190" cy="206174"/>
          </a:xfrm>
        </p:grpSpPr>
        <p:grpSp>
          <p:nvGrpSpPr>
            <p:cNvPr id="96" name="Group 95">
              <a:extLst>
                <a:ext uri="{FF2B5EF4-FFF2-40B4-BE49-F238E27FC236}">
                  <a16:creationId xmlns:a16="http://schemas.microsoft.com/office/drawing/2014/main" id="{F66DF673-458D-473B-8221-1017AC908876}"/>
                </a:ext>
              </a:extLst>
            </p:cNvPr>
            <p:cNvGrpSpPr/>
            <p:nvPr/>
          </p:nvGrpSpPr>
          <p:grpSpPr>
            <a:xfrm>
              <a:off x="4337218" y="2592929"/>
              <a:ext cx="4145571" cy="206174"/>
              <a:chOff x="1342588" y="891885"/>
              <a:chExt cx="4145571" cy="206174"/>
            </a:xfrm>
          </p:grpSpPr>
          <p:grpSp>
            <p:nvGrpSpPr>
              <p:cNvPr id="98" name="Group 97">
                <a:extLst>
                  <a:ext uri="{FF2B5EF4-FFF2-40B4-BE49-F238E27FC236}">
                    <a16:creationId xmlns:a16="http://schemas.microsoft.com/office/drawing/2014/main" id="{83E582EC-2853-40CA-8A76-7B1FC2679D23}"/>
                  </a:ext>
                </a:extLst>
              </p:cNvPr>
              <p:cNvGrpSpPr/>
              <p:nvPr/>
            </p:nvGrpSpPr>
            <p:grpSpPr>
              <a:xfrm>
                <a:off x="1574866" y="924863"/>
                <a:ext cx="3913293" cy="164683"/>
                <a:chOff x="41060" y="927083"/>
                <a:chExt cx="3913293" cy="164683"/>
              </a:xfrm>
            </p:grpSpPr>
            <p:sp>
              <p:nvSpPr>
                <p:cNvPr id="103" name="Rectangle 102">
                  <a:extLst>
                    <a:ext uri="{FF2B5EF4-FFF2-40B4-BE49-F238E27FC236}">
                      <a16:creationId xmlns:a16="http://schemas.microsoft.com/office/drawing/2014/main" id="{1AF098E6-17AC-4B58-A294-24A80FEDA44A}"/>
                    </a:ext>
                  </a:extLst>
                </p:cNvPr>
                <p:cNvSpPr/>
                <p:nvPr/>
              </p:nvSpPr>
              <p:spPr>
                <a:xfrm>
                  <a:off x="3386843" y="927083"/>
                  <a:ext cx="567510" cy="15272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1">
                    <a:lnSpc>
                      <a:spcPct val="107000"/>
                    </a:lnSpc>
                    <a:spcAft>
                      <a:spcPts val="738"/>
                    </a:spcAft>
                  </a:pPr>
                  <a:r>
                    <a:rPr lang="ar-DZ" sz="1079" dirty="0">
                      <a:solidFill>
                        <a:schemeClr val="bg1"/>
                      </a:solidFill>
                      <a:latin typeface="Mothanna" panose="02000503000000000000" pitchFamily="2" charset="-78"/>
                      <a:ea typeface="Open Sans" panose="020B0606030504020204" pitchFamily="34" charset="0"/>
                      <a:cs typeface="Mothanna" panose="02000503000000000000" pitchFamily="2" charset="-78"/>
                    </a:rPr>
                    <a:t>السعودية </a:t>
                  </a:r>
                  <a:r>
                    <a:rPr lang="ar-MA" sz="1079" dirty="0">
                      <a:solidFill>
                        <a:schemeClr val="bg1"/>
                      </a:solidFill>
                      <a:latin typeface="Mothanna" panose="02000503000000000000" pitchFamily="2" charset="-78"/>
                      <a:ea typeface="Open Sans" panose="020B0606030504020204" pitchFamily="34" charset="0"/>
                      <a:cs typeface="Mothanna" panose="02000503000000000000" pitchFamily="2" charset="-78"/>
                    </a:rPr>
                    <a:t>,</a:t>
                  </a:r>
                  <a:r>
                    <a:rPr lang="ar-DZ" sz="1079" dirty="0">
                      <a:solidFill>
                        <a:schemeClr val="bg1"/>
                      </a:solidFill>
                      <a:latin typeface="Mothanna" panose="02000503000000000000" pitchFamily="2" charset="-78"/>
                      <a:ea typeface="Open Sans" panose="020B0606030504020204" pitchFamily="34" charset="0"/>
                      <a:cs typeface="Mothanna" panose="02000503000000000000" pitchFamily="2" charset="-78"/>
                    </a:rPr>
                    <a:t>جدة</a:t>
                  </a:r>
                  <a:endParaRPr lang="fr-FR" sz="971"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sp>
              <p:nvSpPr>
                <p:cNvPr id="104" name="Rectangle 103">
                  <a:extLst>
                    <a:ext uri="{FF2B5EF4-FFF2-40B4-BE49-F238E27FC236}">
                      <a16:creationId xmlns:a16="http://schemas.microsoft.com/office/drawing/2014/main" id="{7F898B7F-096E-4544-B7CD-A6CAD15F599F}"/>
                    </a:ext>
                  </a:extLst>
                </p:cNvPr>
                <p:cNvSpPr/>
                <p:nvPr/>
              </p:nvSpPr>
              <p:spPr>
                <a:xfrm>
                  <a:off x="41060" y="929043"/>
                  <a:ext cx="849780"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79" i="1" dirty="0">
                      <a:solidFill>
                        <a:schemeClr val="bg1"/>
                      </a:solidFill>
                      <a:ea typeface="Open Sans" panose="020B0606030504020204" pitchFamily="34" charset="0"/>
                      <a:cs typeface="Open Sans" panose="020B0606030504020204" pitchFamily="34" charset="0"/>
                    </a:rPr>
                    <a:t>0015400000000</a:t>
                  </a:r>
                  <a:endParaRPr lang="en-US" sz="1133" i="1" dirty="0">
                    <a:solidFill>
                      <a:schemeClr val="bg1"/>
                    </a:solidFill>
                    <a:ea typeface="Open Sans" panose="020B0606030504020204" pitchFamily="34" charset="0"/>
                    <a:cs typeface="Open Sans" panose="020B0606030504020204" pitchFamily="34" charset="0"/>
                  </a:endParaRPr>
                </a:p>
              </p:txBody>
            </p:sp>
            <p:sp>
              <p:nvSpPr>
                <p:cNvPr id="105" name="Rectangle 104">
                  <a:extLst>
                    <a:ext uri="{FF2B5EF4-FFF2-40B4-BE49-F238E27FC236}">
                      <a16:creationId xmlns:a16="http://schemas.microsoft.com/office/drawing/2014/main" id="{663669BE-CB4E-4D3C-8817-DD3D85F04AF7}"/>
                    </a:ext>
                  </a:extLst>
                </p:cNvPr>
                <p:cNvSpPr/>
                <p:nvPr/>
              </p:nvSpPr>
              <p:spPr>
                <a:xfrm>
                  <a:off x="1612011" y="937855"/>
                  <a:ext cx="1105308"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79" i="1" dirty="0">
                      <a:solidFill>
                        <a:schemeClr val="bg1"/>
                      </a:solidFill>
                      <a:ea typeface="Open Sans" panose="020B0606030504020204" pitchFamily="34" charset="0"/>
                      <a:cs typeface="Open Sans" panose="020B0606030504020204" pitchFamily="34" charset="0"/>
                    </a:rPr>
                    <a:t>info@Bestfreecv.com</a:t>
                  </a:r>
                  <a:endParaRPr lang="fr-FR" sz="1079" i="1" dirty="0">
                    <a:solidFill>
                      <a:schemeClr val="bg1"/>
                    </a:solidFill>
                    <a:ea typeface="Open Sans" panose="020B0606030504020204" pitchFamily="34" charset="0"/>
                    <a:cs typeface="Open Sans" panose="020B0606030504020204" pitchFamily="34" charset="0"/>
                  </a:endParaRPr>
                </a:p>
              </p:txBody>
            </p:sp>
          </p:grpSp>
          <p:sp>
            <p:nvSpPr>
              <p:cNvPr id="99" name="شكل حر 78">
                <a:extLst>
                  <a:ext uri="{FF2B5EF4-FFF2-40B4-BE49-F238E27FC236}">
                    <a16:creationId xmlns:a16="http://schemas.microsoft.com/office/drawing/2014/main" id="{4D754ACC-62D8-473F-8C8A-C2B0DECDAE1A}"/>
                  </a:ext>
                </a:extLst>
              </p:cNvPr>
              <p:cNvSpPr>
                <a:spLocks noChangeAspect="1"/>
              </p:cNvSpPr>
              <p:nvPr/>
            </p:nvSpPr>
            <p:spPr>
              <a:xfrm>
                <a:off x="4719382" y="899201"/>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chemeClr val="bg1"/>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fr-MA" sz="3021">
                  <a:solidFill>
                    <a:schemeClr val="bg1"/>
                  </a:solidFill>
                </a:endParaRPr>
              </a:p>
            </p:txBody>
          </p:sp>
          <p:sp>
            <p:nvSpPr>
              <p:cNvPr id="101" name="شكل حر 85">
                <a:extLst>
                  <a:ext uri="{FF2B5EF4-FFF2-40B4-BE49-F238E27FC236}">
                    <a16:creationId xmlns:a16="http://schemas.microsoft.com/office/drawing/2014/main" id="{09A38993-7CBE-4D4F-9F63-2D518EF6D892}"/>
                  </a:ext>
                </a:extLst>
              </p:cNvPr>
              <p:cNvSpPr>
                <a:spLocks noChangeAspect="1"/>
              </p:cNvSpPr>
              <p:nvPr/>
            </p:nvSpPr>
            <p:spPr>
              <a:xfrm>
                <a:off x="2912430" y="939706"/>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fr-MA" sz="3021">
                  <a:solidFill>
                    <a:schemeClr val="bg1"/>
                  </a:solidFill>
                </a:endParaRPr>
              </a:p>
            </p:txBody>
          </p:sp>
          <p:sp>
            <p:nvSpPr>
              <p:cNvPr id="102" name="Freeform: Shape 101">
                <a:extLst>
                  <a:ext uri="{FF2B5EF4-FFF2-40B4-BE49-F238E27FC236}">
                    <a16:creationId xmlns:a16="http://schemas.microsoft.com/office/drawing/2014/main" id="{BFAD5729-7D48-498C-84F4-7042CEE3D2F1}"/>
                  </a:ext>
                </a:extLst>
              </p:cNvPr>
              <p:cNvSpPr/>
              <p:nvPr/>
            </p:nvSpPr>
            <p:spPr>
              <a:xfrm>
                <a:off x="1342588" y="891885"/>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MA" sz="3021">
                  <a:solidFill>
                    <a:schemeClr val="bg1"/>
                  </a:solidFill>
                </a:endParaRPr>
              </a:p>
            </p:txBody>
          </p:sp>
        </p:grpSp>
        <p:grpSp>
          <p:nvGrpSpPr>
            <p:cNvPr id="32" name="Group 31">
              <a:extLst>
                <a:ext uri="{FF2B5EF4-FFF2-40B4-BE49-F238E27FC236}">
                  <a16:creationId xmlns:a16="http://schemas.microsoft.com/office/drawing/2014/main" id="{57263927-D69B-49EA-B518-F515F76329A3}"/>
                </a:ext>
              </a:extLst>
            </p:cNvPr>
            <p:cNvGrpSpPr/>
            <p:nvPr/>
          </p:nvGrpSpPr>
          <p:grpSpPr>
            <a:xfrm>
              <a:off x="9426933" y="2647056"/>
              <a:ext cx="1200475" cy="140278"/>
              <a:chOff x="9426933" y="2647056"/>
              <a:chExt cx="1200475" cy="140278"/>
            </a:xfrm>
          </p:grpSpPr>
          <p:sp>
            <p:nvSpPr>
              <p:cNvPr id="21" name="Rectangle 20">
                <a:extLst>
                  <a:ext uri="{FF2B5EF4-FFF2-40B4-BE49-F238E27FC236}">
                    <a16:creationId xmlns:a16="http://schemas.microsoft.com/office/drawing/2014/main" id="{10EC7F5C-98F0-4FC6-A595-6BADB3F56731}"/>
                  </a:ext>
                </a:extLst>
              </p:cNvPr>
              <p:cNvSpPr/>
              <p:nvPr/>
            </p:nvSpPr>
            <p:spPr>
              <a:xfrm>
                <a:off x="9550190" y="2647056"/>
                <a:ext cx="1077218" cy="126268"/>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rtl="1">
                  <a:lnSpc>
                    <a:spcPct val="107000"/>
                  </a:lnSpc>
                  <a:spcAft>
                    <a:spcPts val="738"/>
                  </a:spcAft>
                </a:pPr>
                <a:r>
                  <a:rPr lang="ar-MA" sz="1079" dirty="0">
                    <a:solidFill>
                      <a:schemeClr val="bg1"/>
                    </a:solidFill>
                    <a:latin typeface="Mothanna" panose="02000503000000000000" pitchFamily="2" charset="-78"/>
                    <a:ea typeface="Open Sans" panose="020B0606030504020204" pitchFamily="34" charset="0"/>
                    <a:cs typeface="Mothanna" panose="02000503000000000000" pitchFamily="2" charset="-78"/>
                  </a:rPr>
                  <a:t>28 سنة, </a:t>
                </a:r>
                <a:r>
                  <a:rPr lang="ar-DZ" sz="1079" dirty="0">
                    <a:solidFill>
                      <a:schemeClr val="bg1"/>
                    </a:solidFill>
                    <a:latin typeface="Mothanna" panose="02000503000000000000" pitchFamily="2" charset="-78"/>
                    <a:ea typeface="Open Sans" panose="020B0606030504020204" pitchFamily="34" charset="0"/>
                    <a:cs typeface="Mothanna" panose="02000503000000000000" pitchFamily="2" charset="-78"/>
                  </a:rPr>
                  <a:t>عازبة</a:t>
                </a:r>
                <a:endParaRPr lang="fr-FR" sz="971"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sp>
            <p:nvSpPr>
              <p:cNvPr id="31" name="Heart 30">
                <a:extLst>
                  <a:ext uri="{FF2B5EF4-FFF2-40B4-BE49-F238E27FC236}">
                    <a16:creationId xmlns:a16="http://schemas.microsoft.com/office/drawing/2014/main" id="{DB36F16F-8D0A-4801-A233-5AAB57472303}"/>
                  </a:ext>
                </a:extLst>
              </p:cNvPr>
              <p:cNvSpPr/>
              <p:nvPr/>
            </p:nvSpPr>
            <p:spPr>
              <a:xfrm>
                <a:off x="9426933" y="2662558"/>
                <a:ext cx="124776" cy="124776"/>
              </a:xfrm>
              <a:prstGeom prst="hear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a:solidFill>
                    <a:schemeClr val="bg1"/>
                  </a:solidFill>
                </a:endParaRPr>
              </a:p>
            </p:txBody>
          </p:sp>
        </p:grpSp>
      </p:grpSp>
      <p:sp>
        <p:nvSpPr>
          <p:cNvPr id="131" name="Rectangle 130">
            <a:extLst>
              <a:ext uri="{FF2B5EF4-FFF2-40B4-BE49-F238E27FC236}">
                <a16:creationId xmlns:a16="http://schemas.microsoft.com/office/drawing/2014/main" id="{3E93FDCD-BC62-46F0-9D32-C0029FD5E0F1}"/>
              </a:ext>
            </a:extLst>
          </p:cNvPr>
          <p:cNvSpPr/>
          <p:nvPr/>
        </p:nvSpPr>
        <p:spPr>
          <a:xfrm>
            <a:off x="6231216" y="2810496"/>
            <a:ext cx="1126349" cy="761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r" rtl="1">
              <a:lnSpc>
                <a:spcPct val="107000"/>
              </a:lnSpc>
            </a:pPr>
            <a:r>
              <a:rPr lang="ar-DZ" sz="863" dirty="0">
                <a:solidFill>
                  <a:schemeClr val="tx1"/>
                </a:solidFill>
                <a:latin typeface="Mothanna" panose="02000503000000000000" pitchFamily="2" charset="-78"/>
                <a:cs typeface="Mothanna" panose="02000503000000000000" pitchFamily="2" charset="-78"/>
              </a:rPr>
              <a:t>أوبي فوتوشوب</a:t>
            </a:r>
            <a:endParaRPr lang="fr-FR" sz="863" dirty="0">
              <a:solidFill>
                <a:schemeClr val="tx1"/>
              </a:solidFill>
              <a:latin typeface="Mothanna" panose="02000503000000000000" pitchFamily="2" charset="-78"/>
              <a:cs typeface="Mothanna" panose="02000503000000000000" pitchFamily="2" charset="-78"/>
            </a:endParaRPr>
          </a:p>
          <a:p>
            <a:pPr algn="r" rtl="1">
              <a:lnSpc>
                <a:spcPct val="107000"/>
              </a:lnSpc>
            </a:pPr>
            <a:endParaRPr lang="ar-MA" sz="324" dirty="0">
              <a:solidFill>
                <a:schemeClr val="tx1"/>
              </a:solidFill>
              <a:latin typeface="Mothanna" panose="02000503000000000000" pitchFamily="2" charset="-78"/>
              <a:cs typeface="Mothanna" panose="02000503000000000000" pitchFamily="2" charset="-78"/>
            </a:endParaRPr>
          </a:p>
          <a:p>
            <a:pPr algn="r" rtl="1">
              <a:lnSpc>
                <a:spcPct val="107000"/>
              </a:lnSpc>
              <a:spcBef>
                <a:spcPts val="647"/>
              </a:spcBef>
              <a:spcAft>
                <a:spcPts val="647"/>
              </a:spcAft>
            </a:pPr>
            <a:r>
              <a:rPr lang="ar-DZ" sz="863" dirty="0">
                <a:solidFill>
                  <a:schemeClr val="tx1"/>
                </a:solidFill>
                <a:latin typeface="Mothanna" panose="02000503000000000000" pitchFamily="2" charset="-78"/>
                <a:cs typeface="Mothanna" panose="02000503000000000000" pitchFamily="2" charset="-78"/>
              </a:rPr>
              <a:t>أدوبي إليستراتور</a:t>
            </a:r>
            <a:endParaRPr lang="fr-FR" sz="863" dirty="0">
              <a:solidFill>
                <a:schemeClr val="tx1"/>
              </a:solidFill>
              <a:latin typeface="Mothanna" panose="02000503000000000000" pitchFamily="2" charset="-78"/>
              <a:cs typeface="Mothanna" panose="02000503000000000000" pitchFamily="2" charset="-78"/>
            </a:endParaRPr>
          </a:p>
          <a:p>
            <a:pPr algn="r" rtl="1">
              <a:lnSpc>
                <a:spcPct val="107000"/>
              </a:lnSpc>
            </a:pPr>
            <a:endParaRPr lang="fr-FR" sz="324" dirty="0">
              <a:solidFill>
                <a:schemeClr val="tx1"/>
              </a:solidFill>
              <a:latin typeface="Mothanna" panose="02000503000000000000" pitchFamily="2" charset="-78"/>
              <a:cs typeface="Mothanna" panose="02000503000000000000" pitchFamily="2" charset="-78"/>
            </a:endParaRPr>
          </a:p>
          <a:p>
            <a:pPr algn="r" rtl="1">
              <a:lnSpc>
                <a:spcPct val="107000"/>
              </a:lnSpc>
            </a:pPr>
            <a:r>
              <a:rPr lang="ar-DZ" sz="863" dirty="0">
                <a:solidFill>
                  <a:schemeClr val="tx1"/>
                </a:solidFill>
                <a:latin typeface="Mothanna" panose="02000503000000000000" pitchFamily="2" charset="-78"/>
                <a:cs typeface="Mothanna" panose="02000503000000000000" pitchFamily="2" charset="-78"/>
              </a:rPr>
              <a:t>أدوبي بريمير</a:t>
            </a:r>
            <a:endParaRPr lang="fr-FR" sz="863" dirty="0">
              <a:solidFill>
                <a:schemeClr val="tx1"/>
              </a:solidFill>
              <a:latin typeface="Mothanna" panose="02000503000000000000" pitchFamily="2" charset="-78"/>
              <a:cs typeface="Mothanna" panose="02000503000000000000" pitchFamily="2" charset="-78"/>
            </a:endParaRPr>
          </a:p>
        </p:txBody>
      </p:sp>
      <p:sp>
        <p:nvSpPr>
          <p:cNvPr id="95" name="Rectangle 94">
            <a:extLst>
              <a:ext uri="{FF2B5EF4-FFF2-40B4-BE49-F238E27FC236}">
                <a16:creationId xmlns:a16="http://schemas.microsoft.com/office/drawing/2014/main" id="{967017DD-40F2-4632-8EA6-FB52DFFC73A9}"/>
              </a:ext>
            </a:extLst>
          </p:cNvPr>
          <p:cNvSpPr/>
          <p:nvPr/>
        </p:nvSpPr>
        <p:spPr>
          <a:xfrm>
            <a:off x="74691" y="10568840"/>
            <a:ext cx="7406647" cy="115243"/>
          </a:xfrm>
          <a:prstGeom prst="rect">
            <a:avLst/>
          </a:prstGeom>
          <a:solidFill>
            <a:srgbClr val="4447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1" name="Rectangle: Rounded Corners 10">
            <a:extLst>
              <a:ext uri="{FF2B5EF4-FFF2-40B4-BE49-F238E27FC236}">
                <a16:creationId xmlns:a16="http://schemas.microsoft.com/office/drawing/2014/main" id="{66F57EE9-4A12-4DBE-BA29-E4A0418CAFDF}"/>
              </a:ext>
            </a:extLst>
          </p:cNvPr>
          <p:cNvSpPr/>
          <p:nvPr/>
        </p:nvSpPr>
        <p:spPr>
          <a:xfrm>
            <a:off x="5401085" y="3027384"/>
            <a:ext cx="1869909" cy="58266"/>
          </a:xfrm>
          <a:prstGeom prst="roundRect">
            <a:avLst/>
          </a:prstGeom>
          <a:noFill/>
          <a:ln>
            <a:solidFill>
              <a:srgbClr val="66BDB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51" name="Rectangle: Rounded Corners 150">
            <a:extLst>
              <a:ext uri="{FF2B5EF4-FFF2-40B4-BE49-F238E27FC236}">
                <a16:creationId xmlns:a16="http://schemas.microsoft.com/office/drawing/2014/main" id="{2C668585-50A6-491D-9045-EE0EBC789118}"/>
              </a:ext>
            </a:extLst>
          </p:cNvPr>
          <p:cNvSpPr/>
          <p:nvPr/>
        </p:nvSpPr>
        <p:spPr>
          <a:xfrm>
            <a:off x="5698432" y="3027383"/>
            <a:ext cx="1572562" cy="58267"/>
          </a:xfrm>
          <a:prstGeom prst="roundRect">
            <a:avLst/>
          </a:prstGeom>
          <a:solidFill>
            <a:srgbClr val="66BD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52" name="Rectangle: Rounded Corners 151">
            <a:extLst>
              <a:ext uri="{FF2B5EF4-FFF2-40B4-BE49-F238E27FC236}">
                <a16:creationId xmlns:a16="http://schemas.microsoft.com/office/drawing/2014/main" id="{AAC0DF58-BADC-4CCC-9073-4FC05890D05B}"/>
              </a:ext>
            </a:extLst>
          </p:cNvPr>
          <p:cNvSpPr/>
          <p:nvPr/>
        </p:nvSpPr>
        <p:spPr>
          <a:xfrm>
            <a:off x="5400869" y="3307918"/>
            <a:ext cx="1869909" cy="58266"/>
          </a:xfrm>
          <a:prstGeom prst="roundRect">
            <a:avLst/>
          </a:prstGeom>
          <a:noFill/>
          <a:ln>
            <a:solidFill>
              <a:srgbClr val="66BDB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55" name="Rectangle: Rounded Corners 154">
            <a:extLst>
              <a:ext uri="{FF2B5EF4-FFF2-40B4-BE49-F238E27FC236}">
                <a16:creationId xmlns:a16="http://schemas.microsoft.com/office/drawing/2014/main" id="{6D24D891-3C0D-4802-9AB9-BE00568B1619}"/>
              </a:ext>
            </a:extLst>
          </p:cNvPr>
          <p:cNvSpPr/>
          <p:nvPr/>
        </p:nvSpPr>
        <p:spPr>
          <a:xfrm>
            <a:off x="5523889" y="3307918"/>
            <a:ext cx="1746890" cy="53588"/>
          </a:xfrm>
          <a:prstGeom prst="roundRect">
            <a:avLst/>
          </a:prstGeom>
          <a:solidFill>
            <a:srgbClr val="66BD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56" name="Rectangle: Rounded Corners 155">
            <a:extLst>
              <a:ext uri="{FF2B5EF4-FFF2-40B4-BE49-F238E27FC236}">
                <a16:creationId xmlns:a16="http://schemas.microsoft.com/office/drawing/2014/main" id="{2810B01B-3AEF-4B72-87CC-637E6F406886}"/>
              </a:ext>
            </a:extLst>
          </p:cNvPr>
          <p:cNvSpPr/>
          <p:nvPr/>
        </p:nvSpPr>
        <p:spPr>
          <a:xfrm>
            <a:off x="5400653" y="3588452"/>
            <a:ext cx="1869909" cy="58266"/>
          </a:xfrm>
          <a:prstGeom prst="roundRect">
            <a:avLst/>
          </a:prstGeom>
          <a:noFill/>
          <a:ln>
            <a:solidFill>
              <a:srgbClr val="66BDB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57" name="Rectangle: Rounded Corners 156">
            <a:extLst>
              <a:ext uri="{FF2B5EF4-FFF2-40B4-BE49-F238E27FC236}">
                <a16:creationId xmlns:a16="http://schemas.microsoft.com/office/drawing/2014/main" id="{6BD79C6A-387A-4067-B4D6-8F08A29DF2B3}"/>
              </a:ext>
            </a:extLst>
          </p:cNvPr>
          <p:cNvSpPr/>
          <p:nvPr/>
        </p:nvSpPr>
        <p:spPr>
          <a:xfrm>
            <a:off x="5601157" y="3588452"/>
            <a:ext cx="1669405" cy="58267"/>
          </a:xfrm>
          <a:prstGeom prst="roundRect">
            <a:avLst/>
          </a:prstGeom>
          <a:solidFill>
            <a:srgbClr val="66BD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58" name="Rectangle 157">
            <a:extLst>
              <a:ext uri="{FF2B5EF4-FFF2-40B4-BE49-F238E27FC236}">
                <a16:creationId xmlns:a16="http://schemas.microsoft.com/office/drawing/2014/main" id="{4948DE15-8FD2-4148-8811-CFB70AA4866F}"/>
              </a:ext>
            </a:extLst>
          </p:cNvPr>
          <p:cNvSpPr/>
          <p:nvPr/>
        </p:nvSpPr>
        <p:spPr>
          <a:xfrm>
            <a:off x="6079856" y="3926950"/>
            <a:ext cx="1260314" cy="761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r" rtl="1">
              <a:lnSpc>
                <a:spcPct val="107000"/>
              </a:lnSpc>
            </a:pPr>
            <a:r>
              <a:rPr lang="ar-DZ" sz="863" dirty="0">
                <a:solidFill>
                  <a:schemeClr val="tx1"/>
                </a:solidFill>
                <a:latin typeface="Mothanna" panose="02000503000000000000" pitchFamily="2" charset="-78"/>
                <a:cs typeface="Mothanna" panose="02000503000000000000" pitchFamily="2" charset="-78"/>
              </a:rPr>
              <a:t>مايكروسوفت وورد</a:t>
            </a:r>
          </a:p>
          <a:p>
            <a:pPr algn="r" rtl="1">
              <a:lnSpc>
                <a:spcPct val="107000"/>
              </a:lnSpc>
            </a:pPr>
            <a:endParaRPr lang="ar-DZ" sz="324" dirty="0">
              <a:solidFill>
                <a:schemeClr val="tx1"/>
              </a:solidFill>
              <a:latin typeface="Mothanna" panose="02000503000000000000" pitchFamily="2" charset="-78"/>
              <a:cs typeface="Mothanna" panose="02000503000000000000" pitchFamily="2" charset="-78"/>
            </a:endParaRPr>
          </a:p>
          <a:p>
            <a:pPr algn="r" rtl="1">
              <a:lnSpc>
                <a:spcPct val="107000"/>
              </a:lnSpc>
              <a:spcBef>
                <a:spcPts val="647"/>
              </a:spcBef>
              <a:spcAft>
                <a:spcPts val="647"/>
              </a:spcAft>
            </a:pPr>
            <a:r>
              <a:rPr lang="ar-DZ" sz="863" dirty="0">
                <a:solidFill>
                  <a:schemeClr val="tx1"/>
                </a:solidFill>
                <a:latin typeface="Mothanna" panose="02000503000000000000" pitchFamily="2" charset="-78"/>
                <a:cs typeface="Mothanna" panose="02000503000000000000" pitchFamily="2" charset="-78"/>
              </a:rPr>
              <a:t>مايكروسوفت إكسيل</a:t>
            </a:r>
            <a:endParaRPr lang="fr-FR" sz="324" dirty="0">
              <a:solidFill>
                <a:schemeClr val="tx1"/>
              </a:solidFill>
              <a:latin typeface="Mothanna" panose="02000503000000000000" pitchFamily="2" charset="-78"/>
              <a:cs typeface="Mothanna" panose="02000503000000000000" pitchFamily="2" charset="-78"/>
            </a:endParaRPr>
          </a:p>
          <a:p>
            <a:pPr algn="r" rtl="1">
              <a:lnSpc>
                <a:spcPct val="107000"/>
              </a:lnSpc>
            </a:pPr>
            <a:endParaRPr lang="ar-DZ" sz="324" dirty="0">
              <a:solidFill>
                <a:schemeClr val="tx1"/>
              </a:solidFill>
              <a:latin typeface="Mothanna" panose="02000503000000000000" pitchFamily="2" charset="-78"/>
              <a:cs typeface="Mothanna" panose="02000503000000000000" pitchFamily="2" charset="-78"/>
            </a:endParaRPr>
          </a:p>
          <a:p>
            <a:pPr algn="r" rtl="1">
              <a:lnSpc>
                <a:spcPct val="107000"/>
              </a:lnSpc>
            </a:pPr>
            <a:r>
              <a:rPr lang="ar-DZ" sz="863" dirty="0">
                <a:solidFill>
                  <a:schemeClr val="tx1"/>
                </a:solidFill>
                <a:latin typeface="Mothanna" panose="02000503000000000000" pitchFamily="2" charset="-78"/>
                <a:cs typeface="Mothanna" panose="02000503000000000000" pitchFamily="2" charset="-78"/>
              </a:rPr>
              <a:t>مايكروسوفت بوربوينت</a:t>
            </a:r>
            <a:endParaRPr lang="fr-FR" sz="863" dirty="0">
              <a:solidFill>
                <a:schemeClr val="tx1"/>
              </a:solidFill>
              <a:latin typeface="Mothanna" panose="02000503000000000000" pitchFamily="2" charset="-78"/>
              <a:cs typeface="Mothanna" panose="02000503000000000000" pitchFamily="2" charset="-78"/>
            </a:endParaRPr>
          </a:p>
        </p:txBody>
      </p:sp>
      <p:sp>
        <p:nvSpPr>
          <p:cNvPr id="159" name="Rectangle: Rounded Corners 158">
            <a:extLst>
              <a:ext uri="{FF2B5EF4-FFF2-40B4-BE49-F238E27FC236}">
                <a16:creationId xmlns:a16="http://schemas.microsoft.com/office/drawing/2014/main" id="{8B9633A9-0B8C-4F00-8BA1-0EF532C73705}"/>
              </a:ext>
            </a:extLst>
          </p:cNvPr>
          <p:cNvSpPr/>
          <p:nvPr/>
        </p:nvSpPr>
        <p:spPr>
          <a:xfrm>
            <a:off x="5383689" y="4143837"/>
            <a:ext cx="1869909" cy="58266"/>
          </a:xfrm>
          <a:prstGeom prst="roundRect">
            <a:avLst/>
          </a:prstGeom>
          <a:noFill/>
          <a:ln>
            <a:solidFill>
              <a:srgbClr val="66BDB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60" name="Rectangle: Rounded Corners 159">
            <a:extLst>
              <a:ext uri="{FF2B5EF4-FFF2-40B4-BE49-F238E27FC236}">
                <a16:creationId xmlns:a16="http://schemas.microsoft.com/office/drawing/2014/main" id="{33A5AB98-33AD-44D6-90F2-030CDB12B989}"/>
              </a:ext>
            </a:extLst>
          </p:cNvPr>
          <p:cNvSpPr/>
          <p:nvPr/>
        </p:nvSpPr>
        <p:spPr>
          <a:xfrm>
            <a:off x="5566365" y="4143837"/>
            <a:ext cx="1687233" cy="58266"/>
          </a:xfrm>
          <a:prstGeom prst="roundRect">
            <a:avLst/>
          </a:prstGeom>
          <a:solidFill>
            <a:srgbClr val="66BD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61" name="Rectangle: Rounded Corners 160">
            <a:extLst>
              <a:ext uri="{FF2B5EF4-FFF2-40B4-BE49-F238E27FC236}">
                <a16:creationId xmlns:a16="http://schemas.microsoft.com/office/drawing/2014/main" id="{2E9A6801-1DF3-40E7-8A56-A6F1457727FA}"/>
              </a:ext>
            </a:extLst>
          </p:cNvPr>
          <p:cNvSpPr/>
          <p:nvPr/>
        </p:nvSpPr>
        <p:spPr>
          <a:xfrm>
            <a:off x="5383474" y="4424372"/>
            <a:ext cx="1869909" cy="58266"/>
          </a:xfrm>
          <a:prstGeom prst="roundRect">
            <a:avLst/>
          </a:prstGeom>
          <a:noFill/>
          <a:ln>
            <a:solidFill>
              <a:srgbClr val="66BDB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62" name="Rectangle: Rounded Corners 161">
            <a:extLst>
              <a:ext uri="{FF2B5EF4-FFF2-40B4-BE49-F238E27FC236}">
                <a16:creationId xmlns:a16="http://schemas.microsoft.com/office/drawing/2014/main" id="{35DB1863-087E-4A59-A9D5-72C38D8071DA}"/>
              </a:ext>
            </a:extLst>
          </p:cNvPr>
          <p:cNvSpPr/>
          <p:nvPr/>
        </p:nvSpPr>
        <p:spPr>
          <a:xfrm>
            <a:off x="5770129" y="4424372"/>
            <a:ext cx="1483254" cy="58266"/>
          </a:xfrm>
          <a:prstGeom prst="roundRect">
            <a:avLst/>
          </a:prstGeom>
          <a:solidFill>
            <a:srgbClr val="66BD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63" name="Rectangle: Rounded Corners 162">
            <a:extLst>
              <a:ext uri="{FF2B5EF4-FFF2-40B4-BE49-F238E27FC236}">
                <a16:creationId xmlns:a16="http://schemas.microsoft.com/office/drawing/2014/main" id="{AF71B4A6-D280-46B6-80F5-C56E0421BCF7}"/>
              </a:ext>
            </a:extLst>
          </p:cNvPr>
          <p:cNvSpPr/>
          <p:nvPr/>
        </p:nvSpPr>
        <p:spPr>
          <a:xfrm>
            <a:off x="5383258" y="4704905"/>
            <a:ext cx="1869909" cy="58266"/>
          </a:xfrm>
          <a:prstGeom prst="roundRect">
            <a:avLst/>
          </a:prstGeom>
          <a:noFill/>
          <a:ln>
            <a:solidFill>
              <a:srgbClr val="66BDB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64" name="Rectangle: Rounded Corners 163">
            <a:extLst>
              <a:ext uri="{FF2B5EF4-FFF2-40B4-BE49-F238E27FC236}">
                <a16:creationId xmlns:a16="http://schemas.microsoft.com/office/drawing/2014/main" id="{9943B393-3142-4D7F-B1F9-964E599707C7}"/>
              </a:ext>
            </a:extLst>
          </p:cNvPr>
          <p:cNvSpPr/>
          <p:nvPr/>
        </p:nvSpPr>
        <p:spPr>
          <a:xfrm>
            <a:off x="5644229" y="4706553"/>
            <a:ext cx="1608938" cy="54972"/>
          </a:xfrm>
          <a:prstGeom prst="roundRect">
            <a:avLst/>
          </a:prstGeom>
          <a:solidFill>
            <a:srgbClr val="66BD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65" name="Rectangle 164">
            <a:extLst>
              <a:ext uri="{FF2B5EF4-FFF2-40B4-BE49-F238E27FC236}">
                <a16:creationId xmlns:a16="http://schemas.microsoft.com/office/drawing/2014/main" id="{6D9A081B-A393-45A8-9D51-47006A5F9F7C}"/>
              </a:ext>
            </a:extLst>
          </p:cNvPr>
          <p:cNvSpPr/>
          <p:nvPr/>
        </p:nvSpPr>
        <p:spPr>
          <a:xfrm>
            <a:off x="6500812" y="5043405"/>
            <a:ext cx="821962" cy="761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r" rtl="1">
              <a:lnSpc>
                <a:spcPct val="107000"/>
              </a:lnSpc>
            </a:pPr>
            <a:r>
              <a:rPr lang="ar-DZ" sz="863" dirty="0">
                <a:solidFill>
                  <a:schemeClr val="tx1"/>
                </a:solidFill>
                <a:latin typeface="Mothanna" panose="02000503000000000000" pitchFamily="2" charset="-78"/>
                <a:cs typeface="Mothanna" panose="02000503000000000000" pitchFamily="2" charset="-78"/>
              </a:rPr>
              <a:t>التواصل</a:t>
            </a:r>
            <a:endParaRPr lang="fr-FR" sz="863" dirty="0">
              <a:solidFill>
                <a:schemeClr val="tx1"/>
              </a:solidFill>
              <a:latin typeface="Mothanna" panose="02000503000000000000" pitchFamily="2" charset="-78"/>
              <a:cs typeface="Mothanna" panose="02000503000000000000" pitchFamily="2" charset="-78"/>
            </a:endParaRPr>
          </a:p>
          <a:p>
            <a:pPr algn="r" rtl="1">
              <a:lnSpc>
                <a:spcPct val="107000"/>
              </a:lnSpc>
            </a:pPr>
            <a:endParaRPr lang="ar-MA" sz="324" dirty="0">
              <a:solidFill>
                <a:schemeClr val="tx1"/>
              </a:solidFill>
              <a:latin typeface="Mothanna" panose="02000503000000000000" pitchFamily="2" charset="-78"/>
              <a:cs typeface="Mothanna" panose="02000503000000000000" pitchFamily="2" charset="-78"/>
            </a:endParaRPr>
          </a:p>
          <a:p>
            <a:pPr algn="r" rtl="1">
              <a:lnSpc>
                <a:spcPct val="107000"/>
              </a:lnSpc>
              <a:spcBef>
                <a:spcPts val="647"/>
              </a:spcBef>
              <a:spcAft>
                <a:spcPts val="647"/>
              </a:spcAft>
            </a:pPr>
            <a:r>
              <a:rPr lang="ar-DZ" sz="863" dirty="0">
                <a:solidFill>
                  <a:schemeClr val="tx1"/>
                </a:solidFill>
                <a:latin typeface="Mothanna" panose="02000503000000000000" pitchFamily="2" charset="-78"/>
                <a:cs typeface="Mothanna" panose="02000503000000000000" pitchFamily="2" charset="-78"/>
              </a:rPr>
              <a:t>روح الفريق</a:t>
            </a:r>
            <a:endParaRPr lang="fr-FR" sz="863" dirty="0">
              <a:solidFill>
                <a:schemeClr val="tx1"/>
              </a:solidFill>
              <a:latin typeface="Mothanna" panose="02000503000000000000" pitchFamily="2" charset="-78"/>
              <a:cs typeface="Mothanna" panose="02000503000000000000" pitchFamily="2" charset="-78"/>
            </a:endParaRPr>
          </a:p>
          <a:p>
            <a:pPr algn="r" rtl="1">
              <a:lnSpc>
                <a:spcPct val="107000"/>
              </a:lnSpc>
            </a:pPr>
            <a:endParaRPr lang="fr-FR" sz="324" dirty="0">
              <a:solidFill>
                <a:schemeClr val="tx1"/>
              </a:solidFill>
              <a:latin typeface="Mothanna" panose="02000503000000000000" pitchFamily="2" charset="-78"/>
              <a:cs typeface="Mothanna" panose="02000503000000000000" pitchFamily="2" charset="-78"/>
            </a:endParaRPr>
          </a:p>
          <a:p>
            <a:pPr algn="r" rtl="1">
              <a:lnSpc>
                <a:spcPct val="107000"/>
              </a:lnSpc>
            </a:pPr>
            <a:r>
              <a:rPr lang="ar-DZ" sz="863" dirty="0">
                <a:solidFill>
                  <a:schemeClr val="tx1"/>
                </a:solidFill>
                <a:latin typeface="Mothanna" panose="02000503000000000000" pitchFamily="2" charset="-78"/>
                <a:cs typeface="Mothanna" panose="02000503000000000000" pitchFamily="2" charset="-78"/>
              </a:rPr>
              <a:t>سهولة التكيف</a:t>
            </a:r>
            <a:endParaRPr lang="fr-FR" sz="863" dirty="0">
              <a:solidFill>
                <a:schemeClr val="tx1"/>
              </a:solidFill>
              <a:latin typeface="Mothanna" panose="02000503000000000000" pitchFamily="2" charset="-78"/>
              <a:cs typeface="Mothanna" panose="02000503000000000000" pitchFamily="2" charset="-78"/>
            </a:endParaRPr>
          </a:p>
        </p:txBody>
      </p:sp>
      <p:sp>
        <p:nvSpPr>
          <p:cNvPr id="166" name="Rectangle: Rounded Corners 165">
            <a:extLst>
              <a:ext uri="{FF2B5EF4-FFF2-40B4-BE49-F238E27FC236}">
                <a16:creationId xmlns:a16="http://schemas.microsoft.com/office/drawing/2014/main" id="{8AF73469-AB8F-4A19-9E7E-C9C196B34D2F}"/>
              </a:ext>
            </a:extLst>
          </p:cNvPr>
          <p:cNvSpPr/>
          <p:nvPr/>
        </p:nvSpPr>
        <p:spPr>
          <a:xfrm>
            <a:off x="5366294" y="5260293"/>
            <a:ext cx="1869909" cy="58266"/>
          </a:xfrm>
          <a:prstGeom prst="roundRect">
            <a:avLst/>
          </a:prstGeom>
          <a:noFill/>
          <a:ln>
            <a:solidFill>
              <a:srgbClr val="66BDB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67" name="Rectangle: Rounded Corners 166">
            <a:extLst>
              <a:ext uri="{FF2B5EF4-FFF2-40B4-BE49-F238E27FC236}">
                <a16:creationId xmlns:a16="http://schemas.microsoft.com/office/drawing/2014/main" id="{BF2277C0-250F-4F29-92F9-B7727A6F7787}"/>
              </a:ext>
            </a:extLst>
          </p:cNvPr>
          <p:cNvSpPr/>
          <p:nvPr/>
        </p:nvSpPr>
        <p:spPr>
          <a:xfrm>
            <a:off x="5663640" y="5260292"/>
            <a:ext cx="1572562" cy="58267"/>
          </a:xfrm>
          <a:prstGeom prst="roundRect">
            <a:avLst/>
          </a:prstGeom>
          <a:solidFill>
            <a:srgbClr val="66BD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68" name="Rectangle: Rounded Corners 167">
            <a:extLst>
              <a:ext uri="{FF2B5EF4-FFF2-40B4-BE49-F238E27FC236}">
                <a16:creationId xmlns:a16="http://schemas.microsoft.com/office/drawing/2014/main" id="{4644EC81-A4A5-4EF6-BFE4-36B69FF42169}"/>
              </a:ext>
            </a:extLst>
          </p:cNvPr>
          <p:cNvSpPr/>
          <p:nvPr/>
        </p:nvSpPr>
        <p:spPr>
          <a:xfrm>
            <a:off x="5366078" y="5540827"/>
            <a:ext cx="1869909" cy="58266"/>
          </a:xfrm>
          <a:prstGeom prst="roundRect">
            <a:avLst/>
          </a:prstGeom>
          <a:noFill/>
          <a:ln>
            <a:solidFill>
              <a:srgbClr val="66BDB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69" name="Rectangle: Rounded Corners 168">
            <a:extLst>
              <a:ext uri="{FF2B5EF4-FFF2-40B4-BE49-F238E27FC236}">
                <a16:creationId xmlns:a16="http://schemas.microsoft.com/office/drawing/2014/main" id="{7552BAA2-8AF2-45ED-9CD6-67CBDBDFB561}"/>
              </a:ext>
            </a:extLst>
          </p:cNvPr>
          <p:cNvSpPr/>
          <p:nvPr/>
        </p:nvSpPr>
        <p:spPr>
          <a:xfrm>
            <a:off x="5489097" y="5540826"/>
            <a:ext cx="1746890" cy="53588"/>
          </a:xfrm>
          <a:prstGeom prst="roundRect">
            <a:avLst/>
          </a:prstGeom>
          <a:solidFill>
            <a:srgbClr val="66BD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70" name="Rectangle: Rounded Corners 169">
            <a:extLst>
              <a:ext uri="{FF2B5EF4-FFF2-40B4-BE49-F238E27FC236}">
                <a16:creationId xmlns:a16="http://schemas.microsoft.com/office/drawing/2014/main" id="{1E505F32-EA92-4AEB-82CF-EF7E8E140188}"/>
              </a:ext>
            </a:extLst>
          </p:cNvPr>
          <p:cNvSpPr/>
          <p:nvPr/>
        </p:nvSpPr>
        <p:spPr>
          <a:xfrm>
            <a:off x="5365862" y="5821361"/>
            <a:ext cx="1869909" cy="58266"/>
          </a:xfrm>
          <a:prstGeom prst="roundRect">
            <a:avLst/>
          </a:prstGeom>
          <a:noFill/>
          <a:ln>
            <a:solidFill>
              <a:srgbClr val="66BDB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71" name="Rectangle: Rounded Corners 170">
            <a:extLst>
              <a:ext uri="{FF2B5EF4-FFF2-40B4-BE49-F238E27FC236}">
                <a16:creationId xmlns:a16="http://schemas.microsoft.com/office/drawing/2014/main" id="{850D41FF-5301-4AE2-90D9-909A47E90F5D}"/>
              </a:ext>
            </a:extLst>
          </p:cNvPr>
          <p:cNvSpPr/>
          <p:nvPr/>
        </p:nvSpPr>
        <p:spPr>
          <a:xfrm>
            <a:off x="5566366" y="5821360"/>
            <a:ext cx="1669405" cy="58267"/>
          </a:xfrm>
          <a:prstGeom prst="roundRect">
            <a:avLst/>
          </a:prstGeom>
          <a:solidFill>
            <a:srgbClr val="66BD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72" name="Rectangle 171">
            <a:extLst>
              <a:ext uri="{FF2B5EF4-FFF2-40B4-BE49-F238E27FC236}">
                <a16:creationId xmlns:a16="http://schemas.microsoft.com/office/drawing/2014/main" id="{F9D48285-E9B0-4DDF-9CB6-6F48E8B95568}"/>
              </a:ext>
            </a:extLst>
          </p:cNvPr>
          <p:cNvSpPr/>
          <p:nvPr/>
        </p:nvSpPr>
        <p:spPr>
          <a:xfrm>
            <a:off x="6511866" y="6748739"/>
            <a:ext cx="821962" cy="761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r" rtl="1">
              <a:lnSpc>
                <a:spcPct val="107000"/>
              </a:lnSpc>
            </a:pPr>
            <a:r>
              <a:rPr lang="ar-DZ" sz="863" dirty="0">
                <a:solidFill>
                  <a:schemeClr val="tx1"/>
                </a:solidFill>
                <a:latin typeface="Mothanna" panose="02000503000000000000" pitchFamily="2" charset="-78"/>
                <a:cs typeface="Mothanna" panose="02000503000000000000" pitchFamily="2" charset="-78"/>
              </a:rPr>
              <a:t>العربية</a:t>
            </a:r>
            <a:endParaRPr lang="fr-FR" sz="863" dirty="0">
              <a:solidFill>
                <a:schemeClr val="tx1"/>
              </a:solidFill>
              <a:latin typeface="Mothanna" panose="02000503000000000000" pitchFamily="2" charset="-78"/>
              <a:cs typeface="Mothanna" panose="02000503000000000000" pitchFamily="2" charset="-78"/>
            </a:endParaRPr>
          </a:p>
          <a:p>
            <a:pPr algn="r" rtl="1">
              <a:lnSpc>
                <a:spcPct val="107000"/>
              </a:lnSpc>
            </a:pPr>
            <a:endParaRPr lang="ar-MA" sz="324" dirty="0">
              <a:solidFill>
                <a:schemeClr val="tx1"/>
              </a:solidFill>
              <a:latin typeface="Mothanna" panose="02000503000000000000" pitchFamily="2" charset="-78"/>
              <a:cs typeface="Mothanna" panose="02000503000000000000" pitchFamily="2" charset="-78"/>
            </a:endParaRPr>
          </a:p>
          <a:p>
            <a:pPr algn="r" rtl="1">
              <a:lnSpc>
                <a:spcPct val="107000"/>
              </a:lnSpc>
              <a:spcBef>
                <a:spcPts val="647"/>
              </a:spcBef>
              <a:spcAft>
                <a:spcPts val="647"/>
              </a:spcAft>
            </a:pPr>
            <a:r>
              <a:rPr lang="ar-DZ" sz="863" dirty="0">
                <a:solidFill>
                  <a:schemeClr val="tx1"/>
                </a:solidFill>
                <a:latin typeface="Mothanna" panose="02000503000000000000" pitchFamily="2" charset="-78"/>
                <a:cs typeface="Mothanna" panose="02000503000000000000" pitchFamily="2" charset="-78"/>
              </a:rPr>
              <a:t>الإنجليزية</a:t>
            </a:r>
            <a:endParaRPr lang="fr-FR" sz="863" dirty="0">
              <a:solidFill>
                <a:schemeClr val="tx1"/>
              </a:solidFill>
              <a:latin typeface="Mothanna" panose="02000503000000000000" pitchFamily="2" charset="-78"/>
              <a:cs typeface="Mothanna" panose="02000503000000000000" pitchFamily="2" charset="-78"/>
            </a:endParaRPr>
          </a:p>
          <a:p>
            <a:pPr algn="r" rtl="1">
              <a:lnSpc>
                <a:spcPct val="107000"/>
              </a:lnSpc>
            </a:pPr>
            <a:endParaRPr lang="fr-FR" sz="324" dirty="0">
              <a:solidFill>
                <a:schemeClr val="tx1"/>
              </a:solidFill>
              <a:latin typeface="Mothanna" panose="02000503000000000000" pitchFamily="2" charset="-78"/>
              <a:cs typeface="Mothanna" panose="02000503000000000000" pitchFamily="2" charset="-78"/>
            </a:endParaRPr>
          </a:p>
          <a:p>
            <a:pPr algn="r" rtl="1">
              <a:lnSpc>
                <a:spcPct val="107000"/>
              </a:lnSpc>
            </a:pPr>
            <a:r>
              <a:rPr lang="ar-DZ" sz="863" dirty="0">
                <a:solidFill>
                  <a:schemeClr val="tx1"/>
                </a:solidFill>
                <a:latin typeface="Mothanna" panose="02000503000000000000" pitchFamily="2" charset="-78"/>
                <a:cs typeface="Mothanna" panose="02000503000000000000" pitchFamily="2" charset="-78"/>
              </a:rPr>
              <a:t>الفرنسية</a:t>
            </a:r>
            <a:endParaRPr lang="fr-FR" sz="863" dirty="0">
              <a:solidFill>
                <a:schemeClr val="tx1"/>
              </a:solidFill>
              <a:latin typeface="Mothanna" panose="02000503000000000000" pitchFamily="2" charset="-78"/>
              <a:cs typeface="Mothanna" panose="02000503000000000000" pitchFamily="2" charset="-78"/>
            </a:endParaRPr>
          </a:p>
        </p:txBody>
      </p:sp>
      <p:sp>
        <p:nvSpPr>
          <p:cNvPr id="173" name="Rectangle: Rounded Corners 172">
            <a:extLst>
              <a:ext uri="{FF2B5EF4-FFF2-40B4-BE49-F238E27FC236}">
                <a16:creationId xmlns:a16="http://schemas.microsoft.com/office/drawing/2014/main" id="{5C151238-310E-49F3-962A-85D160A4A3D9}"/>
              </a:ext>
            </a:extLst>
          </p:cNvPr>
          <p:cNvSpPr/>
          <p:nvPr/>
        </p:nvSpPr>
        <p:spPr>
          <a:xfrm>
            <a:off x="5377348" y="6965627"/>
            <a:ext cx="1869909" cy="58266"/>
          </a:xfrm>
          <a:prstGeom prst="roundRect">
            <a:avLst/>
          </a:prstGeom>
          <a:noFill/>
          <a:ln>
            <a:solidFill>
              <a:srgbClr val="66BDB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74" name="Rectangle: Rounded Corners 173">
            <a:extLst>
              <a:ext uri="{FF2B5EF4-FFF2-40B4-BE49-F238E27FC236}">
                <a16:creationId xmlns:a16="http://schemas.microsoft.com/office/drawing/2014/main" id="{1E4C63EF-D30B-4270-8774-3B9569886242}"/>
              </a:ext>
            </a:extLst>
          </p:cNvPr>
          <p:cNvSpPr/>
          <p:nvPr/>
        </p:nvSpPr>
        <p:spPr>
          <a:xfrm>
            <a:off x="5423091" y="6965627"/>
            <a:ext cx="1824166" cy="58266"/>
          </a:xfrm>
          <a:prstGeom prst="roundRect">
            <a:avLst/>
          </a:prstGeom>
          <a:solidFill>
            <a:srgbClr val="66BD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75" name="Rectangle: Rounded Corners 174">
            <a:extLst>
              <a:ext uri="{FF2B5EF4-FFF2-40B4-BE49-F238E27FC236}">
                <a16:creationId xmlns:a16="http://schemas.microsoft.com/office/drawing/2014/main" id="{0D5F6676-393C-432F-8AAC-3BF824B63B3A}"/>
              </a:ext>
            </a:extLst>
          </p:cNvPr>
          <p:cNvSpPr/>
          <p:nvPr/>
        </p:nvSpPr>
        <p:spPr>
          <a:xfrm>
            <a:off x="5377132" y="7246161"/>
            <a:ext cx="1869909" cy="58266"/>
          </a:xfrm>
          <a:prstGeom prst="roundRect">
            <a:avLst/>
          </a:prstGeom>
          <a:noFill/>
          <a:ln>
            <a:solidFill>
              <a:srgbClr val="66BDB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76" name="Rectangle: Rounded Corners 175">
            <a:extLst>
              <a:ext uri="{FF2B5EF4-FFF2-40B4-BE49-F238E27FC236}">
                <a16:creationId xmlns:a16="http://schemas.microsoft.com/office/drawing/2014/main" id="{170B5B74-1FB9-4CB0-9B06-F5689CE16599}"/>
              </a:ext>
            </a:extLst>
          </p:cNvPr>
          <p:cNvSpPr/>
          <p:nvPr/>
        </p:nvSpPr>
        <p:spPr>
          <a:xfrm>
            <a:off x="5853377" y="7246161"/>
            <a:ext cx="1393664" cy="55001"/>
          </a:xfrm>
          <a:prstGeom prst="roundRect">
            <a:avLst/>
          </a:prstGeom>
          <a:solidFill>
            <a:srgbClr val="66BD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77" name="Rectangle: Rounded Corners 176">
            <a:extLst>
              <a:ext uri="{FF2B5EF4-FFF2-40B4-BE49-F238E27FC236}">
                <a16:creationId xmlns:a16="http://schemas.microsoft.com/office/drawing/2014/main" id="{6EAD7B7B-EBC1-4A85-8B29-BDBD305947D7}"/>
              </a:ext>
            </a:extLst>
          </p:cNvPr>
          <p:cNvSpPr/>
          <p:nvPr/>
        </p:nvSpPr>
        <p:spPr>
          <a:xfrm>
            <a:off x="5376916" y="7526695"/>
            <a:ext cx="1869909" cy="58266"/>
          </a:xfrm>
          <a:prstGeom prst="roundRect">
            <a:avLst/>
          </a:prstGeom>
          <a:noFill/>
          <a:ln>
            <a:solidFill>
              <a:srgbClr val="66BDB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78" name="Rectangle: Rounded Corners 177">
            <a:extLst>
              <a:ext uri="{FF2B5EF4-FFF2-40B4-BE49-F238E27FC236}">
                <a16:creationId xmlns:a16="http://schemas.microsoft.com/office/drawing/2014/main" id="{5DC950EB-617C-4028-A3DE-4461487FF7CF}"/>
              </a:ext>
            </a:extLst>
          </p:cNvPr>
          <p:cNvSpPr/>
          <p:nvPr/>
        </p:nvSpPr>
        <p:spPr>
          <a:xfrm>
            <a:off x="6364355" y="7526694"/>
            <a:ext cx="882470" cy="58267"/>
          </a:xfrm>
          <a:prstGeom prst="roundRect">
            <a:avLst/>
          </a:prstGeom>
          <a:solidFill>
            <a:srgbClr val="66BD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grpSp>
        <p:nvGrpSpPr>
          <p:cNvPr id="14" name="Group 13">
            <a:extLst>
              <a:ext uri="{FF2B5EF4-FFF2-40B4-BE49-F238E27FC236}">
                <a16:creationId xmlns:a16="http://schemas.microsoft.com/office/drawing/2014/main" id="{F626FAC9-2635-4663-9D03-FD4AD579BF26}"/>
              </a:ext>
            </a:extLst>
          </p:cNvPr>
          <p:cNvGrpSpPr/>
          <p:nvPr/>
        </p:nvGrpSpPr>
        <p:grpSpPr>
          <a:xfrm>
            <a:off x="580188" y="6918406"/>
            <a:ext cx="4286150" cy="413012"/>
            <a:chOff x="462162" y="6450737"/>
            <a:chExt cx="3972312" cy="382770"/>
          </a:xfrm>
        </p:grpSpPr>
        <p:sp>
          <p:nvSpPr>
            <p:cNvPr id="153" name="Subtitle 2">
              <a:extLst>
                <a:ext uri="{FF2B5EF4-FFF2-40B4-BE49-F238E27FC236}">
                  <a16:creationId xmlns:a16="http://schemas.microsoft.com/office/drawing/2014/main" id="{044F8479-6A7A-4A1C-A778-5687AB3B275C}"/>
                </a:ext>
              </a:extLst>
            </p:cNvPr>
            <p:cNvSpPr/>
            <p:nvPr/>
          </p:nvSpPr>
          <p:spPr>
            <a:xfrm>
              <a:off x="462162" y="6450737"/>
              <a:ext cx="3972312" cy="382770"/>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11" b="1" dirty="0">
                  <a:latin typeface="Mothanna" panose="02000503000000000000" pitchFamily="2" charset="-78"/>
                  <a:cs typeface="Mothanna" panose="02000503000000000000" pitchFamily="2" charset="-78"/>
                </a:rPr>
                <a:t>إسم الكلية أو المدرسة العليا أو المعهد, قم بتغيير هذا النص</a:t>
              </a:r>
              <a:endParaRPr lang="ar-MA" sz="1111" b="1" dirty="0">
                <a:latin typeface="Mothanna" panose="02000503000000000000" pitchFamily="2" charset="-78"/>
                <a:cs typeface="Mothanna" panose="02000503000000000000" pitchFamily="2" charset="-78"/>
              </a:endParaRPr>
            </a:p>
            <a:p>
              <a:pPr algn="r" rtl="1" fontAlgn="base">
                <a:tabLst>
                  <a:tab pos="0" algn="l"/>
                </a:tabLst>
              </a:pPr>
              <a:r>
                <a:rPr lang="ar-DZ" sz="1111" dirty="0">
                  <a:latin typeface="Mothanna" panose="02000503000000000000" pitchFamily="2" charset="-78"/>
                  <a:ea typeface="Times New Roman" panose="02020603050405020304" pitchFamily="18" charset="0"/>
                  <a:cs typeface="Mothanna" panose="02000503000000000000" pitchFamily="2" charset="-78"/>
                </a:rPr>
                <a:t>الدبلوم المحصل عليه وكذلك التخصص: قم بتغيير هذا النص بمعلوماتك الصحيحة</a:t>
              </a:r>
              <a:endParaRPr lang="ar-MA" sz="1111" dirty="0">
                <a:latin typeface="Mothanna" panose="02000503000000000000" pitchFamily="2" charset="-78"/>
                <a:ea typeface="Times New Roman" panose="02020603050405020304" pitchFamily="18" charset="0"/>
                <a:cs typeface="Mothanna" panose="02000503000000000000" pitchFamily="2" charset="-78"/>
              </a:endParaRPr>
            </a:p>
          </p:txBody>
        </p:sp>
        <p:sp>
          <p:nvSpPr>
            <p:cNvPr id="192" name="TextBox 191">
              <a:extLst>
                <a:ext uri="{FF2B5EF4-FFF2-40B4-BE49-F238E27FC236}">
                  <a16:creationId xmlns:a16="http://schemas.microsoft.com/office/drawing/2014/main" id="{2389C5BC-6913-4949-B227-CE79CCD06259}"/>
                </a:ext>
              </a:extLst>
            </p:cNvPr>
            <p:cNvSpPr txBox="1"/>
            <p:nvPr/>
          </p:nvSpPr>
          <p:spPr>
            <a:xfrm>
              <a:off x="601918" y="6490818"/>
              <a:ext cx="524428" cy="193251"/>
            </a:xfrm>
            <a:prstGeom prst="rect">
              <a:avLst/>
            </a:prstGeom>
            <a:noFill/>
          </p:spPr>
          <p:txBody>
            <a:bodyPr wrap="none" lIns="0" rIns="0">
              <a:spAutoFit/>
            </a:bodyPr>
            <a:lstStyle/>
            <a:p>
              <a:pPr algn="l"/>
              <a:r>
                <a:rPr lang="ar-DZ" sz="755" b="1" dirty="0">
                  <a:latin typeface="+mj-lt"/>
                  <a:ea typeface="MingLiU_HKSCS" panose="02020500000000000000" pitchFamily="18" charset="-120"/>
                  <a:cs typeface="Mothanna" panose="02000503000000000000" pitchFamily="2" charset="-78"/>
                </a:rPr>
                <a:t>2020 </a:t>
              </a:r>
              <a:r>
                <a:rPr lang="ar-MA" sz="755" b="1" dirty="0">
                  <a:latin typeface="+mj-lt"/>
                  <a:ea typeface="MingLiU_HKSCS" panose="02020500000000000000" pitchFamily="18" charset="-120"/>
                  <a:cs typeface="Mothanna" panose="02000503000000000000" pitchFamily="2" charset="-78"/>
                </a:rPr>
                <a:t>–</a:t>
              </a:r>
              <a:r>
                <a:rPr lang="ar-DZ" sz="755" b="1" dirty="0">
                  <a:latin typeface="+mj-lt"/>
                  <a:ea typeface="MingLiU_HKSCS" panose="02020500000000000000" pitchFamily="18" charset="-120"/>
                  <a:cs typeface="Mothanna" panose="02000503000000000000" pitchFamily="2" charset="-78"/>
                </a:rPr>
                <a:t> 2019</a:t>
              </a:r>
              <a:r>
                <a:rPr lang="ar-MA" sz="755" b="1" dirty="0">
                  <a:latin typeface="+mj-lt"/>
                  <a:ea typeface="MingLiU_HKSCS" panose="02020500000000000000" pitchFamily="18" charset="-120"/>
                  <a:cs typeface="Mothanna" panose="02000503000000000000" pitchFamily="2" charset="-78"/>
                </a:rPr>
                <a:t> </a:t>
              </a:r>
              <a:endParaRPr lang="fr-FR" sz="755" b="1" dirty="0">
                <a:latin typeface="+mj-lt"/>
                <a:ea typeface="MingLiU_HKSCS" panose="02020500000000000000" pitchFamily="18" charset="-120"/>
                <a:cs typeface="Miriam" panose="020B0502050101010101" pitchFamily="34" charset="-79"/>
              </a:endParaRPr>
            </a:p>
          </p:txBody>
        </p:sp>
      </p:grpSp>
      <p:grpSp>
        <p:nvGrpSpPr>
          <p:cNvPr id="193" name="Group 192">
            <a:extLst>
              <a:ext uri="{FF2B5EF4-FFF2-40B4-BE49-F238E27FC236}">
                <a16:creationId xmlns:a16="http://schemas.microsoft.com/office/drawing/2014/main" id="{ECCC0A05-D52E-4D42-8050-D869688479DD}"/>
              </a:ext>
            </a:extLst>
          </p:cNvPr>
          <p:cNvGrpSpPr/>
          <p:nvPr/>
        </p:nvGrpSpPr>
        <p:grpSpPr>
          <a:xfrm>
            <a:off x="580188" y="7646052"/>
            <a:ext cx="4286150" cy="413012"/>
            <a:chOff x="462162" y="6450737"/>
            <a:chExt cx="3972312" cy="382770"/>
          </a:xfrm>
        </p:grpSpPr>
        <p:sp>
          <p:nvSpPr>
            <p:cNvPr id="194" name="Subtitle 2">
              <a:extLst>
                <a:ext uri="{FF2B5EF4-FFF2-40B4-BE49-F238E27FC236}">
                  <a16:creationId xmlns:a16="http://schemas.microsoft.com/office/drawing/2014/main" id="{7D4ECB9D-0522-4605-877E-70CFBA5C6F5D}"/>
                </a:ext>
              </a:extLst>
            </p:cNvPr>
            <p:cNvSpPr/>
            <p:nvPr/>
          </p:nvSpPr>
          <p:spPr>
            <a:xfrm>
              <a:off x="462162" y="6450737"/>
              <a:ext cx="3972312" cy="382770"/>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11" b="1" dirty="0">
                  <a:latin typeface="Mothanna" panose="02000503000000000000" pitchFamily="2" charset="-78"/>
                  <a:cs typeface="Mothanna" panose="02000503000000000000" pitchFamily="2" charset="-78"/>
                </a:rPr>
                <a:t>إسم الكلية أو المدرسة العليا أو المعهد, قم بتغيير هذا النص</a:t>
              </a:r>
              <a:endParaRPr lang="ar-MA" sz="1111" b="1" dirty="0">
                <a:latin typeface="Mothanna" panose="02000503000000000000" pitchFamily="2" charset="-78"/>
                <a:cs typeface="Mothanna" panose="02000503000000000000" pitchFamily="2" charset="-78"/>
              </a:endParaRPr>
            </a:p>
            <a:p>
              <a:pPr algn="r" rtl="1" fontAlgn="base">
                <a:tabLst>
                  <a:tab pos="0" algn="l"/>
                </a:tabLst>
              </a:pPr>
              <a:r>
                <a:rPr lang="ar-DZ" sz="1111" dirty="0">
                  <a:latin typeface="Mothanna" panose="02000503000000000000" pitchFamily="2" charset="-78"/>
                  <a:ea typeface="Times New Roman" panose="02020603050405020304" pitchFamily="18" charset="0"/>
                  <a:cs typeface="Mothanna" panose="02000503000000000000" pitchFamily="2" charset="-78"/>
                </a:rPr>
                <a:t>الدبلوم المحصل عليه وكذلك التخصص: قم بتغيير هذا النص بمعلوماتك الصحيحة</a:t>
              </a:r>
              <a:endParaRPr lang="ar-MA" sz="1111" dirty="0">
                <a:latin typeface="Mothanna" panose="02000503000000000000" pitchFamily="2" charset="-78"/>
                <a:ea typeface="Times New Roman" panose="02020603050405020304" pitchFamily="18" charset="0"/>
                <a:cs typeface="Mothanna" panose="02000503000000000000" pitchFamily="2" charset="-78"/>
              </a:endParaRPr>
            </a:p>
          </p:txBody>
        </p:sp>
        <p:sp>
          <p:nvSpPr>
            <p:cNvPr id="195" name="TextBox 194">
              <a:extLst>
                <a:ext uri="{FF2B5EF4-FFF2-40B4-BE49-F238E27FC236}">
                  <a16:creationId xmlns:a16="http://schemas.microsoft.com/office/drawing/2014/main" id="{1AF5C3D7-0A66-4B7C-B587-0753BF4F072D}"/>
                </a:ext>
              </a:extLst>
            </p:cNvPr>
            <p:cNvSpPr txBox="1"/>
            <p:nvPr/>
          </p:nvSpPr>
          <p:spPr>
            <a:xfrm>
              <a:off x="610970" y="6511295"/>
              <a:ext cx="524428" cy="193251"/>
            </a:xfrm>
            <a:prstGeom prst="rect">
              <a:avLst/>
            </a:prstGeom>
            <a:noFill/>
          </p:spPr>
          <p:txBody>
            <a:bodyPr wrap="none" lIns="0" rIns="0">
              <a:spAutoFit/>
            </a:bodyPr>
            <a:lstStyle/>
            <a:p>
              <a:pPr algn="l"/>
              <a:r>
                <a:rPr lang="ar-DZ" sz="755" b="1" dirty="0">
                  <a:latin typeface="+mj-lt"/>
                  <a:ea typeface="MingLiU_HKSCS" panose="02020500000000000000" pitchFamily="18" charset="-120"/>
                  <a:cs typeface="Mothanna" panose="02000503000000000000" pitchFamily="2" charset="-78"/>
                </a:rPr>
                <a:t>2020 </a:t>
              </a:r>
              <a:r>
                <a:rPr lang="ar-MA" sz="755" b="1" dirty="0">
                  <a:latin typeface="+mj-lt"/>
                  <a:ea typeface="MingLiU_HKSCS" panose="02020500000000000000" pitchFamily="18" charset="-120"/>
                  <a:cs typeface="Mothanna" panose="02000503000000000000" pitchFamily="2" charset="-78"/>
                </a:rPr>
                <a:t>–</a:t>
              </a:r>
              <a:r>
                <a:rPr lang="ar-DZ" sz="755" b="1" dirty="0">
                  <a:latin typeface="+mj-lt"/>
                  <a:ea typeface="MingLiU_HKSCS" panose="02020500000000000000" pitchFamily="18" charset="-120"/>
                  <a:cs typeface="Mothanna" panose="02000503000000000000" pitchFamily="2" charset="-78"/>
                </a:rPr>
                <a:t> 2019</a:t>
              </a:r>
              <a:r>
                <a:rPr lang="ar-MA" sz="755" b="1" dirty="0">
                  <a:latin typeface="+mj-lt"/>
                  <a:ea typeface="MingLiU_HKSCS" panose="02020500000000000000" pitchFamily="18" charset="-120"/>
                  <a:cs typeface="Mothanna" panose="02000503000000000000" pitchFamily="2" charset="-78"/>
                </a:rPr>
                <a:t> </a:t>
              </a:r>
              <a:endParaRPr lang="fr-FR" sz="755" b="1" dirty="0">
                <a:latin typeface="+mj-lt"/>
                <a:ea typeface="MingLiU_HKSCS" panose="02020500000000000000" pitchFamily="18" charset="-120"/>
                <a:cs typeface="Miriam" panose="020B0502050101010101" pitchFamily="34" charset="-79"/>
              </a:endParaRPr>
            </a:p>
          </p:txBody>
        </p:sp>
      </p:grpSp>
      <p:grpSp>
        <p:nvGrpSpPr>
          <p:cNvPr id="17" name="Group 16">
            <a:extLst>
              <a:ext uri="{FF2B5EF4-FFF2-40B4-BE49-F238E27FC236}">
                <a16:creationId xmlns:a16="http://schemas.microsoft.com/office/drawing/2014/main" id="{44E8BB5E-623F-46A8-9BDE-FD48E94D9299}"/>
              </a:ext>
            </a:extLst>
          </p:cNvPr>
          <p:cNvGrpSpPr/>
          <p:nvPr/>
        </p:nvGrpSpPr>
        <p:grpSpPr>
          <a:xfrm>
            <a:off x="580188" y="8352704"/>
            <a:ext cx="4286150" cy="413012"/>
            <a:chOff x="462162" y="7741100"/>
            <a:chExt cx="3972312" cy="382770"/>
          </a:xfrm>
        </p:grpSpPr>
        <p:sp>
          <p:nvSpPr>
            <p:cNvPr id="197" name="Subtitle 2">
              <a:extLst>
                <a:ext uri="{FF2B5EF4-FFF2-40B4-BE49-F238E27FC236}">
                  <a16:creationId xmlns:a16="http://schemas.microsoft.com/office/drawing/2014/main" id="{4E9DF1BA-A07A-483B-90E0-72DA4293E28E}"/>
                </a:ext>
              </a:extLst>
            </p:cNvPr>
            <p:cNvSpPr/>
            <p:nvPr/>
          </p:nvSpPr>
          <p:spPr>
            <a:xfrm>
              <a:off x="462162" y="7741100"/>
              <a:ext cx="3972312" cy="382770"/>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11" b="1" dirty="0">
                  <a:latin typeface="Mothanna" panose="02000503000000000000" pitchFamily="2" charset="-78"/>
                  <a:cs typeface="Mothanna" panose="02000503000000000000" pitchFamily="2" charset="-78"/>
                </a:rPr>
                <a:t>إسم الكلية أو المدرسة العليا أو المعهد, قم بتغيير هذا النص</a:t>
              </a:r>
              <a:endParaRPr lang="ar-MA" sz="1111" b="1" dirty="0">
                <a:latin typeface="Mothanna" panose="02000503000000000000" pitchFamily="2" charset="-78"/>
                <a:cs typeface="Mothanna" panose="02000503000000000000" pitchFamily="2" charset="-78"/>
              </a:endParaRPr>
            </a:p>
            <a:p>
              <a:pPr algn="just" rtl="1" fontAlgn="base">
                <a:tabLst>
                  <a:tab pos="0" algn="l"/>
                </a:tabLst>
              </a:pPr>
              <a:r>
                <a:rPr lang="ar-DZ" sz="1111" dirty="0">
                  <a:latin typeface="Mothanna" panose="02000503000000000000" pitchFamily="2" charset="-78"/>
                  <a:ea typeface="Times New Roman" panose="02020603050405020304" pitchFamily="18" charset="0"/>
                  <a:cs typeface="Mothanna" panose="02000503000000000000" pitchFamily="2" charset="-78"/>
                </a:rPr>
                <a:t>الدبلوم المحصل عليه وكذلك التخصص: قم بتغيير هذا النص بمعلوماتك الصحيحة</a:t>
              </a:r>
              <a:endParaRPr lang="ar-MA" sz="1111" dirty="0">
                <a:latin typeface="Mothanna" panose="02000503000000000000" pitchFamily="2" charset="-78"/>
                <a:ea typeface="Times New Roman" panose="02020603050405020304" pitchFamily="18" charset="0"/>
                <a:cs typeface="Mothanna" panose="02000503000000000000" pitchFamily="2" charset="-78"/>
              </a:endParaRPr>
            </a:p>
          </p:txBody>
        </p:sp>
        <p:sp>
          <p:nvSpPr>
            <p:cNvPr id="198" name="TextBox 197">
              <a:extLst>
                <a:ext uri="{FF2B5EF4-FFF2-40B4-BE49-F238E27FC236}">
                  <a16:creationId xmlns:a16="http://schemas.microsoft.com/office/drawing/2014/main" id="{916FD7B4-50BB-43EB-BD17-88F4F3609470}"/>
                </a:ext>
              </a:extLst>
            </p:cNvPr>
            <p:cNvSpPr txBox="1"/>
            <p:nvPr/>
          </p:nvSpPr>
          <p:spPr>
            <a:xfrm>
              <a:off x="610971" y="7807474"/>
              <a:ext cx="524428" cy="193251"/>
            </a:xfrm>
            <a:prstGeom prst="rect">
              <a:avLst/>
            </a:prstGeom>
            <a:noFill/>
          </p:spPr>
          <p:txBody>
            <a:bodyPr wrap="none" lIns="0" rIns="0">
              <a:spAutoFit/>
            </a:bodyPr>
            <a:lstStyle/>
            <a:p>
              <a:pPr algn="l"/>
              <a:r>
                <a:rPr lang="ar-DZ" sz="755" b="1" dirty="0">
                  <a:latin typeface="+mj-lt"/>
                  <a:ea typeface="MingLiU_HKSCS" panose="02020500000000000000" pitchFamily="18" charset="-120"/>
                  <a:cs typeface="Mothanna" panose="02000503000000000000" pitchFamily="2" charset="-78"/>
                </a:rPr>
                <a:t>2020 </a:t>
              </a:r>
              <a:r>
                <a:rPr lang="ar-MA" sz="755" b="1" dirty="0">
                  <a:latin typeface="+mj-lt"/>
                  <a:ea typeface="MingLiU_HKSCS" panose="02020500000000000000" pitchFamily="18" charset="-120"/>
                  <a:cs typeface="Mothanna" panose="02000503000000000000" pitchFamily="2" charset="-78"/>
                </a:rPr>
                <a:t>–</a:t>
              </a:r>
              <a:r>
                <a:rPr lang="ar-DZ" sz="755" b="1" dirty="0">
                  <a:latin typeface="+mj-lt"/>
                  <a:ea typeface="MingLiU_HKSCS" panose="02020500000000000000" pitchFamily="18" charset="-120"/>
                  <a:cs typeface="Mothanna" panose="02000503000000000000" pitchFamily="2" charset="-78"/>
                </a:rPr>
                <a:t> 2019</a:t>
              </a:r>
              <a:r>
                <a:rPr lang="ar-MA" sz="755" b="1" dirty="0">
                  <a:latin typeface="+mj-lt"/>
                  <a:ea typeface="MingLiU_HKSCS" panose="02020500000000000000" pitchFamily="18" charset="-120"/>
                  <a:cs typeface="Mothanna" panose="02000503000000000000" pitchFamily="2" charset="-78"/>
                </a:rPr>
                <a:t> </a:t>
              </a:r>
              <a:endParaRPr lang="fr-FR" sz="755" b="1" dirty="0">
                <a:latin typeface="+mj-lt"/>
                <a:ea typeface="MingLiU_HKSCS" panose="02020500000000000000" pitchFamily="18" charset="-120"/>
                <a:cs typeface="Miriam" panose="020B0502050101010101" pitchFamily="34" charset="-79"/>
              </a:endParaRPr>
            </a:p>
          </p:txBody>
        </p:sp>
      </p:grpSp>
      <p:grpSp>
        <p:nvGrpSpPr>
          <p:cNvPr id="18" name="Group 17">
            <a:extLst>
              <a:ext uri="{FF2B5EF4-FFF2-40B4-BE49-F238E27FC236}">
                <a16:creationId xmlns:a16="http://schemas.microsoft.com/office/drawing/2014/main" id="{B878CC5A-67A1-4FC2-8C82-01D3A5536DCA}"/>
              </a:ext>
            </a:extLst>
          </p:cNvPr>
          <p:cNvGrpSpPr/>
          <p:nvPr/>
        </p:nvGrpSpPr>
        <p:grpSpPr>
          <a:xfrm>
            <a:off x="624723" y="9615015"/>
            <a:ext cx="4318692" cy="411986"/>
            <a:chOff x="503436" y="8910980"/>
            <a:chExt cx="4002471" cy="381819"/>
          </a:xfrm>
        </p:grpSpPr>
        <p:sp>
          <p:nvSpPr>
            <p:cNvPr id="53" name="Subtitle 2">
              <a:extLst>
                <a:ext uri="{FF2B5EF4-FFF2-40B4-BE49-F238E27FC236}">
                  <a16:creationId xmlns:a16="http://schemas.microsoft.com/office/drawing/2014/main" id="{D174E605-BC10-4080-8BC3-56F74FF8452F}"/>
                </a:ext>
              </a:extLst>
            </p:cNvPr>
            <p:cNvSpPr/>
            <p:nvPr/>
          </p:nvSpPr>
          <p:spPr>
            <a:xfrm>
              <a:off x="503436" y="8910980"/>
              <a:ext cx="4002471" cy="381819"/>
            </a:xfrm>
            <a:prstGeom prst="rect">
              <a:avLst/>
            </a:prstGeom>
            <a:noFill/>
            <a:ln cap="flat">
              <a:noFill/>
              <a:prstDash val="solid"/>
            </a:ln>
          </p:spPr>
          <p:txBody>
            <a:bodyPr vert="horz" wrap="square" lIns="84406" tIns="42203" rIns="84406" bIns="42203" anchor="t" anchorCtr="0" compatLnSpc="0">
              <a:spAutoFit/>
            </a:bodyPr>
            <a:lstStyle/>
            <a:p>
              <a:pPr marL="79132" indent="-79132" algn="r" rtl="1"/>
              <a:r>
                <a:rPr lang="ar-DZ" sz="1108" b="1" dirty="0">
                  <a:latin typeface="Mothanna" panose="02000503000000000000" pitchFamily="2" charset="-78"/>
                  <a:ea typeface="Times New Roman" panose="02020603050405020304" pitchFamily="18" charset="0"/>
                  <a:cs typeface="Mothanna" panose="02000503000000000000" pitchFamily="2" charset="-78"/>
                </a:rPr>
                <a:t>إسم المشروع</a:t>
              </a:r>
            </a:p>
            <a:p>
              <a:pPr algn="just" rtl="1"/>
              <a:r>
                <a:rPr lang="ar-DZ" sz="1108" dirty="0">
                  <a:latin typeface="Mothanna" panose="02000503000000000000" pitchFamily="2" charset="-78"/>
                  <a:ea typeface="Times New Roman" panose="02020603050405020304" pitchFamily="18" charset="0"/>
                  <a:cs typeface="Mothanna" panose="02000503000000000000" pitchFamily="2" charset="-78"/>
                </a:rPr>
                <a:t>وصف المشروع الذي أنجزته أو شاركت فيه سواءا في العمل أو أيام الدراسة السابقة </a:t>
              </a:r>
              <a:endParaRPr lang="ar-MA" sz="1108" dirty="0">
                <a:latin typeface="Mothanna" panose="02000503000000000000" pitchFamily="2" charset="-78"/>
                <a:ea typeface="Times New Roman" panose="02020603050405020304" pitchFamily="18" charset="0"/>
                <a:cs typeface="Mothanna" panose="02000503000000000000" pitchFamily="2" charset="-78"/>
              </a:endParaRPr>
            </a:p>
          </p:txBody>
        </p:sp>
        <p:sp>
          <p:nvSpPr>
            <p:cNvPr id="200" name="TextBox 199">
              <a:extLst>
                <a:ext uri="{FF2B5EF4-FFF2-40B4-BE49-F238E27FC236}">
                  <a16:creationId xmlns:a16="http://schemas.microsoft.com/office/drawing/2014/main" id="{3640E215-46F7-427B-8014-FB8D7EF1187D}"/>
                </a:ext>
              </a:extLst>
            </p:cNvPr>
            <p:cNvSpPr txBox="1"/>
            <p:nvPr/>
          </p:nvSpPr>
          <p:spPr>
            <a:xfrm>
              <a:off x="610969" y="8993042"/>
              <a:ext cx="524428" cy="193251"/>
            </a:xfrm>
            <a:prstGeom prst="rect">
              <a:avLst/>
            </a:prstGeom>
            <a:noFill/>
          </p:spPr>
          <p:txBody>
            <a:bodyPr wrap="none" lIns="0" rIns="0">
              <a:spAutoFit/>
            </a:bodyPr>
            <a:lstStyle/>
            <a:p>
              <a:pPr algn="l"/>
              <a:r>
                <a:rPr lang="ar-DZ" sz="755" b="1" dirty="0">
                  <a:latin typeface="+mj-lt"/>
                  <a:ea typeface="MingLiU_HKSCS" panose="02020500000000000000" pitchFamily="18" charset="-120"/>
                  <a:cs typeface="Mothanna" panose="02000503000000000000" pitchFamily="2" charset="-78"/>
                </a:rPr>
                <a:t>2020 </a:t>
              </a:r>
              <a:r>
                <a:rPr lang="ar-MA" sz="755" b="1" dirty="0">
                  <a:latin typeface="+mj-lt"/>
                  <a:ea typeface="MingLiU_HKSCS" panose="02020500000000000000" pitchFamily="18" charset="-120"/>
                  <a:cs typeface="Mothanna" panose="02000503000000000000" pitchFamily="2" charset="-78"/>
                </a:rPr>
                <a:t>–</a:t>
              </a:r>
              <a:r>
                <a:rPr lang="ar-DZ" sz="755" b="1" dirty="0">
                  <a:latin typeface="+mj-lt"/>
                  <a:ea typeface="MingLiU_HKSCS" panose="02020500000000000000" pitchFamily="18" charset="-120"/>
                  <a:cs typeface="Mothanna" panose="02000503000000000000" pitchFamily="2" charset="-78"/>
                </a:rPr>
                <a:t> 2019</a:t>
              </a:r>
              <a:r>
                <a:rPr lang="ar-MA" sz="755" b="1" dirty="0">
                  <a:latin typeface="+mj-lt"/>
                  <a:ea typeface="MingLiU_HKSCS" panose="02020500000000000000" pitchFamily="18" charset="-120"/>
                  <a:cs typeface="Mothanna" panose="02000503000000000000" pitchFamily="2" charset="-78"/>
                </a:rPr>
                <a:t> </a:t>
              </a:r>
              <a:endParaRPr lang="fr-FR" sz="755" b="1" dirty="0">
                <a:latin typeface="+mj-lt"/>
                <a:ea typeface="MingLiU_HKSCS" panose="02020500000000000000" pitchFamily="18" charset="-120"/>
                <a:cs typeface="Miriam" panose="020B0502050101010101" pitchFamily="34" charset="-79"/>
              </a:endParaRPr>
            </a:p>
          </p:txBody>
        </p:sp>
      </p:grpSp>
      <p:grpSp>
        <p:nvGrpSpPr>
          <p:cNvPr id="78" name="Group 77">
            <a:extLst>
              <a:ext uri="{FF2B5EF4-FFF2-40B4-BE49-F238E27FC236}">
                <a16:creationId xmlns:a16="http://schemas.microsoft.com/office/drawing/2014/main" id="{A65B36E3-C85A-43FB-9FB2-DCE509519FA8}"/>
              </a:ext>
            </a:extLst>
          </p:cNvPr>
          <p:cNvGrpSpPr/>
          <p:nvPr/>
        </p:nvGrpSpPr>
        <p:grpSpPr>
          <a:xfrm>
            <a:off x="526185" y="3006069"/>
            <a:ext cx="4286150" cy="718289"/>
            <a:chOff x="412113" y="2785959"/>
            <a:chExt cx="3972312" cy="665695"/>
          </a:xfrm>
        </p:grpSpPr>
        <p:sp>
          <p:nvSpPr>
            <p:cNvPr id="79" name="Subtitle 2">
              <a:extLst>
                <a:ext uri="{FF2B5EF4-FFF2-40B4-BE49-F238E27FC236}">
                  <a16:creationId xmlns:a16="http://schemas.microsoft.com/office/drawing/2014/main" id="{4250FF4C-1701-4185-B83B-52ADB3BABF8F}"/>
                </a:ext>
              </a:extLst>
            </p:cNvPr>
            <p:cNvSpPr/>
            <p:nvPr/>
          </p:nvSpPr>
          <p:spPr>
            <a:xfrm>
              <a:off x="412113" y="2785959"/>
              <a:ext cx="3972312" cy="665695"/>
            </a:xfrm>
            <a:prstGeom prst="rect">
              <a:avLst/>
            </a:prstGeom>
            <a:noFill/>
            <a:ln cap="flat">
              <a:noFill/>
              <a:prstDash val="solid"/>
            </a:ln>
          </p:spPr>
          <p:txBody>
            <a:bodyPr vert="horz" wrap="square" lIns="84406" tIns="42203" rIns="84406" bIns="42203" anchor="t" anchorCtr="0" compatLnSpc="0">
              <a:spAutoFit/>
            </a:bodyPr>
            <a:lstStyle/>
            <a:p>
              <a:pPr algn="r" rtl="1"/>
              <a:r>
                <a:rPr lang="ar-MA" sz="1108" b="1" dirty="0">
                  <a:latin typeface="Mothanna" panose="02000503000000000000" pitchFamily="2" charset="-78"/>
                  <a:ea typeface="Times New Roman" panose="02020603050405020304" pitchFamily="18" charset="0"/>
                  <a:cs typeface="Mothanna" panose="02000503000000000000" pitchFamily="2" charset="-78"/>
                </a:rPr>
                <a:t>إسم الشركة</a:t>
              </a:r>
              <a:endParaRPr lang="fr-FR" sz="1108" b="1" dirty="0">
                <a:latin typeface="Mothanna" panose="02000503000000000000" pitchFamily="2" charset="-78"/>
                <a:ea typeface="Tahoma" panose="020B0604030504040204" pitchFamily="34" charset="0"/>
                <a:cs typeface="Mothanna" panose="02000503000000000000" pitchFamily="2" charset="-78"/>
              </a:endParaRPr>
            </a:p>
            <a:p>
              <a:pPr algn="r" rtl="1"/>
              <a:r>
                <a:rPr lang="ar-MA" sz="1108" dirty="0">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المنص</a:t>
              </a:r>
              <a:r>
                <a:rPr lang="ar-DZ" sz="1108" dirty="0">
                  <a:latin typeface="Mothanna" panose="02000503000000000000" pitchFamily="2" charset="-78"/>
                  <a:ea typeface="Times New Roman" panose="02020603050405020304" pitchFamily="18" charset="0"/>
                  <a:cs typeface="Mothanna" panose="02000503000000000000" pitchFamily="2" charset="-78"/>
                </a:rPr>
                <a:t>ب الموكل لك</a:t>
              </a:r>
              <a:endParaRPr lang="ar-MA" sz="1108" dirty="0">
                <a:latin typeface="Mothanna" panose="02000503000000000000" pitchFamily="2" charset="-78"/>
                <a:ea typeface="Times New Roman" panose="02020603050405020304" pitchFamily="18" charset="0"/>
                <a:cs typeface="Mothanna" panose="02000503000000000000" pitchFamily="2" charset="-78"/>
              </a:endParaRPr>
            </a:p>
            <a:p>
              <a:pPr algn="r" rtl="1"/>
              <a:r>
                <a:rPr lang="ar-DZ" sz="1015" dirty="0">
                  <a:latin typeface="Mothanna" panose="02000503000000000000" pitchFamily="2" charset="-78"/>
                  <a:ea typeface="Times New Roman" panose="02020603050405020304" pitchFamily="18" charset="0"/>
                  <a:cs typeface="Mothanna" panose="02000503000000000000" pitchFamily="2" charset="-78"/>
                </a:rPr>
                <a:t>أ</a:t>
              </a:r>
              <a:r>
                <a:rPr lang="ar-MA" sz="1015" dirty="0">
                  <a:latin typeface="Mothanna" panose="02000503000000000000" pitchFamily="2" charset="-78"/>
                  <a:ea typeface="Times New Roman" panose="02020603050405020304" pitchFamily="18" charset="0"/>
                  <a:cs typeface="Mothanna" panose="02000503000000000000" pitchFamily="2" charset="-78"/>
                </a:rPr>
                <a:t>يضا النتائج التي حققتها.</a:t>
              </a:r>
              <a:endParaRPr lang="fr-FR" sz="1015" dirty="0">
                <a:latin typeface="Mothanna" panose="02000503000000000000" pitchFamily="2" charset="-78"/>
                <a:ea typeface="Times New Roman" panose="02020603050405020304" pitchFamily="18" charset="0"/>
                <a:cs typeface="Mothanna" panose="02000503000000000000" pitchFamily="2" charset="-78"/>
              </a:endParaRPr>
            </a:p>
            <a:p>
              <a:pPr algn="r" rtl="1" fontAlgn="base">
                <a:lnSpc>
                  <a:spcPct val="115000"/>
                </a:lnSpc>
              </a:pPr>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latin typeface="Mothanna" panose="02000503000000000000" pitchFamily="2" charset="-78"/>
                <a:ea typeface="Times New Roman" panose="02020603050405020304" pitchFamily="18" charset="0"/>
                <a:cs typeface="Mothanna" panose="02000503000000000000" pitchFamily="2" charset="-78"/>
              </a:endParaRPr>
            </a:p>
          </p:txBody>
        </p:sp>
        <p:sp>
          <p:nvSpPr>
            <p:cNvPr id="80" name="TextBox 79">
              <a:extLst>
                <a:ext uri="{FF2B5EF4-FFF2-40B4-BE49-F238E27FC236}">
                  <a16:creationId xmlns:a16="http://schemas.microsoft.com/office/drawing/2014/main" id="{741DD216-8976-4F7B-9017-6D159EF12D15}"/>
                </a:ext>
              </a:extLst>
            </p:cNvPr>
            <p:cNvSpPr txBox="1"/>
            <p:nvPr/>
          </p:nvSpPr>
          <p:spPr>
            <a:xfrm>
              <a:off x="503435" y="2865028"/>
              <a:ext cx="524428" cy="193251"/>
            </a:xfrm>
            <a:prstGeom prst="rect">
              <a:avLst/>
            </a:prstGeom>
            <a:noFill/>
          </p:spPr>
          <p:txBody>
            <a:bodyPr wrap="none" lIns="0" rIns="0">
              <a:spAutoFit/>
            </a:bodyPr>
            <a:lstStyle/>
            <a:p>
              <a:pPr algn="l"/>
              <a:r>
                <a:rPr lang="ar-DZ" sz="755" b="1" dirty="0">
                  <a:latin typeface="+mj-lt"/>
                  <a:ea typeface="MingLiU_HKSCS" panose="02020500000000000000" pitchFamily="18" charset="-120"/>
                  <a:cs typeface="Mothanna" panose="02000503000000000000" pitchFamily="2" charset="-78"/>
                </a:rPr>
                <a:t>2020 </a:t>
              </a:r>
              <a:r>
                <a:rPr lang="ar-MA" sz="755" b="1" dirty="0">
                  <a:latin typeface="+mj-lt"/>
                  <a:ea typeface="MingLiU_HKSCS" panose="02020500000000000000" pitchFamily="18" charset="-120"/>
                  <a:cs typeface="Mothanna" panose="02000503000000000000" pitchFamily="2" charset="-78"/>
                </a:rPr>
                <a:t>–</a:t>
              </a:r>
              <a:r>
                <a:rPr lang="ar-DZ" sz="755" b="1" dirty="0">
                  <a:latin typeface="+mj-lt"/>
                  <a:ea typeface="MingLiU_HKSCS" panose="02020500000000000000" pitchFamily="18" charset="-120"/>
                  <a:cs typeface="Mothanna" panose="02000503000000000000" pitchFamily="2" charset="-78"/>
                </a:rPr>
                <a:t> 2019</a:t>
              </a:r>
              <a:r>
                <a:rPr lang="ar-MA" sz="755" b="1" dirty="0">
                  <a:latin typeface="+mj-lt"/>
                  <a:ea typeface="MingLiU_HKSCS" panose="02020500000000000000" pitchFamily="18" charset="-120"/>
                  <a:cs typeface="Mothanna" panose="02000503000000000000" pitchFamily="2" charset="-78"/>
                </a:rPr>
                <a:t> </a:t>
              </a:r>
              <a:endParaRPr lang="fr-FR" sz="755" b="1" dirty="0">
                <a:latin typeface="+mj-lt"/>
                <a:ea typeface="MingLiU_HKSCS" panose="02020500000000000000" pitchFamily="18" charset="-120"/>
                <a:cs typeface="Miriam" panose="020B0502050101010101" pitchFamily="34" charset="-79"/>
              </a:endParaRPr>
            </a:p>
          </p:txBody>
        </p:sp>
      </p:grpSp>
      <p:grpSp>
        <p:nvGrpSpPr>
          <p:cNvPr id="81" name="Group 80">
            <a:extLst>
              <a:ext uri="{FF2B5EF4-FFF2-40B4-BE49-F238E27FC236}">
                <a16:creationId xmlns:a16="http://schemas.microsoft.com/office/drawing/2014/main" id="{DC5A070F-899E-4222-B3C7-C037FED02EEB}"/>
              </a:ext>
            </a:extLst>
          </p:cNvPr>
          <p:cNvGrpSpPr/>
          <p:nvPr/>
        </p:nvGrpSpPr>
        <p:grpSpPr>
          <a:xfrm>
            <a:off x="526185" y="4116155"/>
            <a:ext cx="4286150" cy="718289"/>
            <a:chOff x="412113" y="2785959"/>
            <a:chExt cx="3972312" cy="665695"/>
          </a:xfrm>
        </p:grpSpPr>
        <p:sp>
          <p:nvSpPr>
            <p:cNvPr id="82" name="Subtitle 2">
              <a:extLst>
                <a:ext uri="{FF2B5EF4-FFF2-40B4-BE49-F238E27FC236}">
                  <a16:creationId xmlns:a16="http://schemas.microsoft.com/office/drawing/2014/main" id="{217BAB27-0F63-41BE-9715-5AE7B1EBE7FB}"/>
                </a:ext>
              </a:extLst>
            </p:cNvPr>
            <p:cNvSpPr/>
            <p:nvPr/>
          </p:nvSpPr>
          <p:spPr>
            <a:xfrm>
              <a:off x="412113" y="2785959"/>
              <a:ext cx="3972312" cy="665695"/>
            </a:xfrm>
            <a:prstGeom prst="rect">
              <a:avLst/>
            </a:prstGeom>
            <a:noFill/>
            <a:ln cap="flat">
              <a:noFill/>
              <a:prstDash val="solid"/>
            </a:ln>
          </p:spPr>
          <p:txBody>
            <a:bodyPr vert="horz" wrap="square" lIns="84406" tIns="42203" rIns="84406" bIns="42203" anchor="t" anchorCtr="0" compatLnSpc="0">
              <a:spAutoFit/>
            </a:bodyPr>
            <a:lstStyle/>
            <a:p>
              <a:pPr algn="r" rtl="1"/>
              <a:r>
                <a:rPr lang="ar-MA" sz="1108" b="1" dirty="0">
                  <a:latin typeface="Mothanna" panose="02000503000000000000" pitchFamily="2" charset="-78"/>
                  <a:ea typeface="Times New Roman" panose="02020603050405020304" pitchFamily="18" charset="0"/>
                  <a:cs typeface="Mothanna" panose="02000503000000000000" pitchFamily="2" charset="-78"/>
                </a:rPr>
                <a:t>إسم الشركة</a:t>
              </a:r>
              <a:endParaRPr lang="fr-FR" sz="1108" b="1" dirty="0">
                <a:latin typeface="Mothanna" panose="02000503000000000000" pitchFamily="2" charset="-78"/>
                <a:ea typeface="Tahoma" panose="020B0604030504040204" pitchFamily="34" charset="0"/>
                <a:cs typeface="Mothanna" panose="02000503000000000000" pitchFamily="2" charset="-78"/>
              </a:endParaRPr>
            </a:p>
            <a:p>
              <a:pPr algn="r" rtl="1"/>
              <a:r>
                <a:rPr lang="ar-MA" sz="1108" dirty="0">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المنص</a:t>
              </a:r>
              <a:r>
                <a:rPr lang="ar-DZ" sz="1108" dirty="0">
                  <a:latin typeface="Mothanna" panose="02000503000000000000" pitchFamily="2" charset="-78"/>
                  <a:ea typeface="Times New Roman" panose="02020603050405020304" pitchFamily="18" charset="0"/>
                  <a:cs typeface="Mothanna" panose="02000503000000000000" pitchFamily="2" charset="-78"/>
                </a:rPr>
                <a:t>ب الموكل لك</a:t>
              </a:r>
              <a:endParaRPr lang="ar-MA" sz="1108" dirty="0">
                <a:latin typeface="Mothanna" panose="02000503000000000000" pitchFamily="2" charset="-78"/>
                <a:ea typeface="Times New Roman" panose="02020603050405020304" pitchFamily="18" charset="0"/>
                <a:cs typeface="Mothanna" panose="02000503000000000000" pitchFamily="2" charset="-78"/>
              </a:endParaRPr>
            </a:p>
            <a:p>
              <a:pPr algn="r" rtl="1"/>
              <a:r>
                <a:rPr lang="ar-DZ" sz="1015" dirty="0">
                  <a:latin typeface="Mothanna" panose="02000503000000000000" pitchFamily="2" charset="-78"/>
                  <a:ea typeface="Times New Roman" panose="02020603050405020304" pitchFamily="18" charset="0"/>
                  <a:cs typeface="Mothanna" panose="02000503000000000000" pitchFamily="2" charset="-78"/>
                </a:rPr>
                <a:t>أ</a:t>
              </a:r>
              <a:r>
                <a:rPr lang="ar-MA" sz="1015" dirty="0">
                  <a:latin typeface="Mothanna" panose="02000503000000000000" pitchFamily="2" charset="-78"/>
                  <a:ea typeface="Times New Roman" panose="02020603050405020304" pitchFamily="18" charset="0"/>
                  <a:cs typeface="Mothanna" panose="02000503000000000000" pitchFamily="2" charset="-78"/>
                </a:rPr>
                <a:t>يضا النتائج التي حققتها.</a:t>
              </a:r>
              <a:endParaRPr lang="fr-FR" sz="1015" dirty="0">
                <a:latin typeface="Mothanna" panose="02000503000000000000" pitchFamily="2" charset="-78"/>
                <a:ea typeface="Times New Roman" panose="02020603050405020304" pitchFamily="18" charset="0"/>
                <a:cs typeface="Mothanna" panose="02000503000000000000" pitchFamily="2" charset="-78"/>
              </a:endParaRPr>
            </a:p>
            <a:p>
              <a:pPr algn="r" rtl="1" fontAlgn="base">
                <a:lnSpc>
                  <a:spcPct val="115000"/>
                </a:lnSpc>
              </a:pPr>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latin typeface="Mothanna" panose="02000503000000000000" pitchFamily="2" charset="-78"/>
                <a:ea typeface="Times New Roman" panose="02020603050405020304" pitchFamily="18" charset="0"/>
                <a:cs typeface="Mothanna" panose="02000503000000000000" pitchFamily="2" charset="-78"/>
              </a:endParaRPr>
            </a:p>
          </p:txBody>
        </p:sp>
        <p:sp>
          <p:nvSpPr>
            <p:cNvPr id="83" name="TextBox 82">
              <a:extLst>
                <a:ext uri="{FF2B5EF4-FFF2-40B4-BE49-F238E27FC236}">
                  <a16:creationId xmlns:a16="http://schemas.microsoft.com/office/drawing/2014/main" id="{EE9C4D33-9765-4A07-B30C-1A06DEDBF729}"/>
                </a:ext>
              </a:extLst>
            </p:cNvPr>
            <p:cNvSpPr txBox="1"/>
            <p:nvPr/>
          </p:nvSpPr>
          <p:spPr>
            <a:xfrm>
              <a:off x="503436" y="2871639"/>
              <a:ext cx="524428" cy="193251"/>
            </a:xfrm>
            <a:prstGeom prst="rect">
              <a:avLst/>
            </a:prstGeom>
            <a:noFill/>
          </p:spPr>
          <p:txBody>
            <a:bodyPr wrap="none" lIns="0" rIns="0">
              <a:spAutoFit/>
            </a:bodyPr>
            <a:lstStyle/>
            <a:p>
              <a:pPr algn="l"/>
              <a:r>
                <a:rPr lang="ar-DZ" sz="755" b="1" dirty="0">
                  <a:latin typeface="+mj-lt"/>
                  <a:ea typeface="MingLiU_HKSCS" panose="02020500000000000000" pitchFamily="18" charset="-120"/>
                  <a:cs typeface="Mothanna" panose="02000503000000000000" pitchFamily="2" charset="-78"/>
                </a:rPr>
                <a:t>2020 </a:t>
              </a:r>
              <a:r>
                <a:rPr lang="ar-MA" sz="755" b="1" dirty="0">
                  <a:latin typeface="+mj-lt"/>
                  <a:ea typeface="MingLiU_HKSCS" panose="02020500000000000000" pitchFamily="18" charset="-120"/>
                  <a:cs typeface="Mothanna" panose="02000503000000000000" pitchFamily="2" charset="-78"/>
                </a:rPr>
                <a:t>–</a:t>
              </a:r>
              <a:r>
                <a:rPr lang="ar-DZ" sz="755" b="1" dirty="0">
                  <a:latin typeface="+mj-lt"/>
                  <a:ea typeface="MingLiU_HKSCS" panose="02020500000000000000" pitchFamily="18" charset="-120"/>
                  <a:cs typeface="Mothanna" panose="02000503000000000000" pitchFamily="2" charset="-78"/>
                </a:rPr>
                <a:t> 2019</a:t>
              </a:r>
              <a:r>
                <a:rPr lang="ar-MA" sz="755" b="1" dirty="0">
                  <a:latin typeface="+mj-lt"/>
                  <a:ea typeface="MingLiU_HKSCS" panose="02020500000000000000" pitchFamily="18" charset="-120"/>
                  <a:cs typeface="Mothanna" panose="02000503000000000000" pitchFamily="2" charset="-78"/>
                </a:rPr>
                <a:t> </a:t>
              </a:r>
              <a:endParaRPr lang="fr-FR" sz="755" b="1" dirty="0">
                <a:latin typeface="+mj-lt"/>
                <a:ea typeface="MingLiU_HKSCS" panose="02020500000000000000" pitchFamily="18" charset="-120"/>
                <a:cs typeface="Miriam" panose="020B0502050101010101" pitchFamily="34" charset="-79"/>
              </a:endParaRPr>
            </a:p>
          </p:txBody>
        </p:sp>
      </p:grpSp>
      <p:grpSp>
        <p:nvGrpSpPr>
          <p:cNvPr id="84" name="Group 83">
            <a:extLst>
              <a:ext uri="{FF2B5EF4-FFF2-40B4-BE49-F238E27FC236}">
                <a16:creationId xmlns:a16="http://schemas.microsoft.com/office/drawing/2014/main" id="{FB1E581A-74FD-4CEF-BB9A-AB417B846323}"/>
              </a:ext>
            </a:extLst>
          </p:cNvPr>
          <p:cNvGrpSpPr/>
          <p:nvPr/>
        </p:nvGrpSpPr>
        <p:grpSpPr>
          <a:xfrm>
            <a:off x="526185" y="5299708"/>
            <a:ext cx="4286150" cy="718289"/>
            <a:chOff x="412113" y="4911654"/>
            <a:chExt cx="3972312" cy="665695"/>
          </a:xfrm>
        </p:grpSpPr>
        <p:sp>
          <p:nvSpPr>
            <p:cNvPr id="85" name="Subtitle 2">
              <a:extLst>
                <a:ext uri="{FF2B5EF4-FFF2-40B4-BE49-F238E27FC236}">
                  <a16:creationId xmlns:a16="http://schemas.microsoft.com/office/drawing/2014/main" id="{14FB2C6C-B863-4E98-8E99-D38D9BA3B6F1}"/>
                </a:ext>
              </a:extLst>
            </p:cNvPr>
            <p:cNvSpPr/>
            <p:nvPr/>
          </p:nvSpPr>
          <p:spPr>
            <a:xfrm>
              <a:off x="412113" y="4911654"/>
              <a:ext cx="3972312" cy="665695"/>
            </a:xfrm>
            <a:prstGeom prst="rect">
              <a:avLst/>
            </a:prstGeom>
            <a:noFill/>
            <a:ln cap="flat">
              <a:noFill/>
              <a:prstDash val="solid"/>
            </a:ln>
          </p:spPr>
          <p:txBody>
            <a:bodyPr vert="horz" wrap="square" lIns="84406" tIns="42203" rIns="84406" bIns="42203" anchor="t" anchorCtr="0" compatLnSpc="0">
              <a:spAutoFit/>
            </a:bodyPr>
            <a:lstStyle/>
            <a:p>
              <a:pPr algn="r" rtl="1"/>
              <a:r>
                <a:rPr lang="ar-MA" sz="1108" b="1" dirty="0">
                  <a:latin typeface="Mothanna" panose="02000503000000000000" pitchFamily="2" charset="-78"/>
                  <a:ea typeface="Times New Roman" panose="02020603050405020304" pitchFamily="18" charset="0"/>
                  <a:cs typeface="Mothanna" panose="02000503000000000000" pitchFamily="2" charset="-78"/>
                </a:rPr>
                <a:t>إسم الشركة</a:t>
              </a:r>
              <a:endParaRPr lang="fr-FR" sz="1108" b="1" dirty="0">
                <a:latin typeface="Mothanna" panose="02000503000000000000" pitchFamily="2" charset="-78"/>
                <a:ea typeface="Tahoma" panose="020B0604030504040204" pitchFamily="34" charset="0"/>
                <a:cs typeface="Mothanna" panose="02000503000000000000" pitchFamily="2" charset="-78"/>
              </a:endParaRPr>
            </a:p>
            <a:p>
              <a:pPr algn="r" rtl="1"/>
              <a:r>
                <a:rPr lang="ar-MA" sz="1108" dirty="0">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المنص</a:t>
              </a:r>
              <a:r>
                <a:rPr lang="ar-DZ" sz="1108" dirty="0">
                  <a:latin typeface="Mothanna" panose="02000503000000000000" pitchFamily="2" charset="-78"/>
                  <a:ea typeface="Times New Roman" panose="02020603050405020304" pitchFamily="18" charset="0"/>
                  <a:cs typeface="Mothanna" panose="02000503000000000000" pitchFamily="2" charset="-78"/>
                </a:rPr>
                <a:t>ب الموكل لك</a:t>
              </a:r>
              <a:endParaRPr lang="ar-MA" sz="1108" dirty="0">
                <a:latin typeface="Mothanna" panose="02000503000000000000" pitchFamily="2" charset="-78"/>
                <a:ea typeface="Times New Roman" panose="02020603050405020304" pitchFamily="18" charset="0"/>
                <a:cs typeface="Mothanna" panose="02000503000000000000" pitchFamily="2" charset="-78"/>
              </a:endParaRPr>
            </a:p>
            <a:p>
              <a:pPr algn="r" rtl="1"/>
              <a:r>
                <a:rPr lang="ar-DZ" sz="1015" dirty="0">
                  <a:latin typeface="Mothanna" panose="02000503000000000000" pitchFamily="2" charset="-78"/>
                  <a:ea typeface="Times New Roman" panose="02020603050405020304" pitchFamily="18" charset="0"/>
                  <a:cs typeface="Mothanna" panose="02000503000000000000" pitchFamily="2" charset="-78"/>
                </a:rPr>
                <a:t>أ</a:t>
              </a:r>
              <a:r>
                <a:rPr lang="ar-MA" sz="1015" dirty="0">
                  <a:latin typeface="Mothanna" panose="02000503000000000000" pitchFamily="2" charset="-78"/>
                  <a:ea typeface="Times New Roman" panose="02020603050405020304" pitchFamily="18" charset="0"/>
                  <a:cs typeface="Mothanna" panose="02000503000000000000" pitchFamily="2" charset="-78"/>
                </a:rPr>
                <a:t>يضا النتائج التي حققتها.</a:t>
              </a:r>
              <a:endParaRPr lang="fr-FR" sz="1015" dirty="0">
                <a:latin typeface="Mothanna" panose="02000503000000000000" pitchFamily="2" charset="-78"/>
                <a:ea typeface="Times New Roman" panose="02020603050405020304" pitchFamily="18" charset="0"/>
                <a:cs typeface="Mothanna" panose="02000503000000000000" pitchFamily="2" charset="-78"/>
              </a:endParaRPr>
            </a:p>
            <a:p>
              <a:pPr algn="r" rtl="1" fontAlgn="base">
                <a:lnSpc>
                  <a:spcPct val="115000"/>
                </a:lnSpc>
              </a:pPr>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latin typeface="Mothanna" panose="02000503000000000000" pitchFamily="2" charset="-78"/>
                <a:ea typeface="Times New Roman" panose="02020603050405020304" pitchFamily="18" charset="0"/>
                <a:cs typeface="Mothanna" panose="02000503000000000000" pitchFamily="2" charset="-78"/>
              </a:endParaRPr>
            </a:p>
          </p:txBody>
        </p:sp>
        <p:sp>
          <p:nvSpPr>
            <p:cNvPr id="86" name="TextBox 85">
              <a:extLst>
                <a:ext uri="{FF2B5EF4-FFF2-40B4-BE49-F238E27FC236}">
                  <a16:creationId xmlns:a16="http://schemas.microsoft.com/office/drawing/2014/main" id="{607EFD70-51C4-4787-BCDD-33D8D5E86D86}"/>
                </a:ext>
              </a:extLst>
            </p:cNvPr>
            <p:cNvSpPr txBox="1"/>
            <p:nvPr/>
          </p:nvSpPr>
          <p:spPr>
            <a:xfrm>
              <a:off x="503434" y="4962486"/>
              <a:ext cx="524428" cy="193251"/>
            </a:xfrm>
            <a:prstGeom prst="rect">
              <a:avLst/>
            </a:prstGeom>
            <a:noFill/>
          </p:spPr>
          <p:txBody>
            <a:bodyPr wrap="none" lIns="0" rIns="0">
              <a:spAutoFit/>
            </a:bodyPr>
            <a:lstStyle/>
            <a:p>
              <a:pPr algn="l"/>
              <a:r>
                <a:rPr lang="ar-DZ" sz="755" b="1" dirty="0">
                  <a:latin typeface="+mj-lt"/>
                  <a:ea typeface="MingLiU_HKSCS" panose="02020500000000000000" pitchFamily="18" charset="-120"/>
                  <a:cs typeface="Mothanna" panose="02000503000000000000" pitchFamily="2" charset="-78"/>
                </a:rPr>
                <a:t>2020 </a:t>
              </a:r>
              <a:r>
                <a:rPr lang="ar-MA" sz="755" b="1" dirty="0">
                  <a:latin typeface="+mj-lt"/>
                  <a:ea typeface="MingLiU_HKSCS" panose="02020500000000000000" pitchFamily="18" charset="-120"/>
                  <a:cs typeface="Mothanna" panose="02000503000000000000" pitchFamily="2" charset="-78"/>
                </a:rPr>
                <a:t>–</a:t>
              </a:r>
              <a:r>
                <a:rPr lang="ar-DZ" sz="755" b="1" dirty="0">
                  <a:latin typeface="+mj-lt"/>
                  <a:ea typeface="MingLiU_HKSCS" panose="02020500000000000000" pitchFamily="18" charset="-120"/>
                  <a:cs typeface="Mothanna" panose="02000503000000000000" pitchFamily="2" charset="-78"/>
                </a:rPr>
                <a:t> 2019</a:t>
              </a:r>
              <a:r>
                <a:rPr lang="ar-MA" sz="755" b="1" dirty="0">
                  <a:latin typeface="+mj-lt"/>
                  <a:ea typeface="MingLiU_HKSCS" panose="02020500000000000000" pitchFamily="18" charset="-120"/>
                  <a:cs typeface="Mothanna" panose="02000503000000000000" pitchFamily="2" charset="-78"/>
                </a:rPr>
                <a:t> </a:t>
              </a:r>
              <a:endParaRPr lang="fr-FR" sz="755" b="1" dirty="0">
                <a:latin typeface="+mj-lt"/>
                <a:ea typeface="MingLiU_HKSCS" panose="02020500000000000000" pitchFamily="18" charset="-120"/>
                <a:cs typeface="Miriam" panose="020B0502050101010101" pitchFamily="34" charset="-79"/>
              </a:endParaRPr>
            </a:p>
          </p:txBody>
        </p:sp>
      </p:grpSp>
    </p:spTree>
    <p:extLst>
      <p:ext uri="{BB962C8B-B14F-4D97-AF65-F5344CB8AC3E}">
        <p14:creationId xmlns:p14="http://schemas.microsoft.com/office/powerpoint/2010/main" val="935568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EC5CFC-8581-44E9-9727-53E97EEC0170}"/>
              </a:ext>
            </a:extLst>
          </p:cNvPr>
          <p:cNvSpPr/>
          <p:nvPr/>
        </p:nvSpPr>
        <p:spPr>
          <a:xfrm>
            <a:off x="81512" y="-69711"/>
            <a:ext cx="7399826" cy="2004363"/>
          </a:xfrm>
          <a:prstGeom prst="rect">
            <a:avLst/>
          </a:prstGeom>
          <a:solidFill>
            <a:srgbClr val="1F23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defTabSz="432492"/>
            <a:endParaRPr lang="fr-FR" sz="1544" dirty="0">
              <a:solidFill>
                <a:prstClr val="white"/>
              </a:solidFill>
              <a:latin typeface="Calibri"/>
            </a:endParaRPr>
          </a:p>
        </p:txBody>
      </p:sp>
      <p:sp>
        <p:nvSpPr>
          <p:cNvPr id="17" name="Rectangle 16">
            <a:extLst>
              <a:ext uri="{FF2B5EF4-FFF2-40B4-BE49-F238E27FC236}">
                <a16:creationId xmlns:a16="http://schemas.microsoft.com/office/drawing/2014/main" id="{EA4BCF03-CC81-43C1-99CF-9E73A3EF5A4D}"/>
              </a:ext>
            </a:extLst>
          </p:cNvPr>
          <p:cNvSpPr/>
          <p:nvPr/>
        </p:nvSpPr>
        <p:spPr>
          <a:xfrm>
            <a:off x="80052" y="1683092"/>
            <a:ext cx="2433054" cy="9005547"/>
          </a:xfrm>
          <a:prstGeom prst="rect">
            <a:avLst/>
          </a:prstGeom>
          <a:solidFill>
            <a:srgbClr val="1F23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defTabSz="432492"/>
            <a:endParaRPr lang="fr-FR" sz="1544" dirty="0">
              <a:solidFill>
                <a:prstClr val="white"/>
              </a:solidFill>
              <a:latin typeface="Calibri"/>
            </a:endParaRPr>
          </a:p>
        </p:txBody>
      </p:sp>
      <p:cxnSp>
        <p:nvCxnSpPr>
          <p:cNvPr id="20" name="Straight Connector 19">
            <a:extLst>
              <a:ext uri="{FF2B5EF4-FFF2-40B4-BE49-F238E27FC236}">
                <a16:creationId xmlns:a16="http://schemas.microsoft.com/office/drawing/2014/main" id="{3D3A20AF-1A9E-4CA0-9EB8-8B463D277652}"/>
              </a:ext>
            </a:extLst>
          </p:cNvPr>
          <p:cNvCxnSpPr>
            <a:cxnSpLocks/>
          </p:cNvCxnSpPr>
          <p:nvPr/>
        </p:nvCxnSpPr>
        <p:spPr>
          <a:xfrm>
            <a:off x="80053" y="1934651"/>
            <a:ext cx="7401288" cy="0"/>
          </a:xfrm>
          <a:prstGeom prst="line">
            <a:avLst/>
          </a:prstGeom>
          <a:ln w="38100" cmpd="sng">
            <a:solidFill>
              <a:srgbClr val="DB1A32"/>
            </a:solidFill>
            <a:prstDash val="solid"/>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F063DA70-6A01-4276-83B5-93EB1512A4D0}"/>
              </a:ext>
            </a:extLst>
          </p:cNvPr>
          <p:cNvPicPr/>
          <p:nvPr/>
        </p:nvPicPr>
        <p:blipFill>
          <a:blip r:embed="rId3" cstate="email">
            <a:extLst>
              <a:ext uri="{28A0092B-C50C-407E-A947-70E740481C1C}">
                <a14:useLocalDpi xmlns:a14="http://schemas.microsoft.com/office/drawing/2010/main"/>
              </a:ext>
            </a:extLst>
          </a:blip>
          <a:stretch>
            <a:fillRect/>
          </a:stretch>
        </p:blipFill>
        <p:spPr bwMode="auto">
          <a:xfrm>
            <a:off x="265645" y="98263"/>
            <a:ext cx="1633395" cy="1633395"/>
          </a:xfrm>
          <a:prstGeom prst="ellipse">
            <a:avLst/>
          </a:prstGeom>
          <a:solidFill>
            <a:schemeClr val="bg1"/>
          </a:solidFill>
          <a:ln w="38100" cap="flat" cmpd="dbl" algn="ctr">
            <a:solidFill>
              <a:srgbClr val="DB1A32"/>
            </a:solidFill>
            <a:prstDash val="lgDashDotDot"/>
            <a:round/>
            <a:headEnd type="none" w="med" len="med"/>
            <a:tailEnd type="none" w="med" len="med"/>
          </a:ln>
          <a:extLst>
            <a:ext uri="{53640926-AAD7-44D8-BBD7-CCE9431645EC}">
              <a14:shadowObscured xmlns:a14="http://schemas.microsoft.com/office/drawing/2010/main"/>
            </a:ext>
          </a:extLst>
        </p:spPr>
      </p:pic>
      <p:sp>
        <p:nvSpPr>
          <p:cNvPr id="24" name="Rectangle 23">
            <a:extLst>
              <a:ext uri="{FF2B5EF4-FFF2-40B4-BE49-F238E27FC236}">
                <a16:creationId xmlns:a16="http://schemas.microsoft.com/office/drawing/2014/main" id="{06D28021-8A6E-44BB-87D5-2AFC45EFC597}"/>
              </a:ext>
            </a:extLst>
          </p:cNvPr>
          <p:cNvSpPr/>
          <p:nvPr/>
        </p:nvSpPr>
        <p:spPr>
          <a:xfrm>
            <a:off x="2042365" y="298728"/>
            <a:ext cx="4567961" cy="707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defTabSz="432492">
              <a:lnSpc>
                <a:spcPct val="80000"/>
              </a:lnSpc>
            </a:pPr>
            <a:r>
              <a:rPr lang="fr-FR" sz="4305" b="1" dirty="0">
                <a:solidFill>
                  <a:srgbClr val="DB1A32"/>
                </a:solidFill>
                <a:effectLst>
                  <a:outerShdw blurRad="50800" dist="38100" dir="2700000" algn="tl">
                    <a:srgbClr val="000000">
                      <a:alpha val="40000"/>
                    </a:srgbClr>
                  </a:outerShdw>
                </a:effectLst>
                <a:latin typeface="Open Sans" panose="020B0606030504020204" pitchFamily="34" charset="0"/>
                <a:ea typeface="Open Sans" panose="020B0606030504020204" pitchFamily="34" charset="0"/>
                <a:cs typeface="Open Sans" panose="020B0606030504020204" pitchFamily="34" charset="0"/>
              </a:rPr>
              <a:t>YOUSSEF BAHLA</a:t>
            </a:r>
          </a:p>
        </p:txBody>
      </p:sp>
      <p:sp>
        <p:nvSpPr>
          <p:cNvPr id="25" name="Rectangle 24">
            <a:extLst>
              <a:ext uri="{FF2B5EF4-FFF2-40B4-BE49-F238E27FC236}">
                <a16:creationId xmlns:a16="http://schemas.microsoft.com/office/drawing/2014/main" id="{DE524C88-7264-4DB8-A150-1FCBE406839D}"/>
              </a:ext>
            </a:extLst>
          </p:cNvPr>
          <p:cNvSpPr/>
          <p:nvPr/>
        </p:nvSpPr>
        <p:spPr>
          <a:xfrm>
            <a:off x="2089190" y="807873"/>
            <a:ext cx="2326192" cy="224084"/>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defTabSz="432492">
              <a:lnSpc>
                <a:spcPct val="107000"/>
              </a:lnSpc>
              <a:spcAft>
                <a:spcPts val="782"/>
              </a:spcAft>
            </a:pPr>
            <a:r>
              <a:rPr lang="fr-FR" sz="1174" b="1" dirty="0">
                <a:solidFill>
                  <a:srgbClr val="FFFFFF"/>
                </a:solidFill>
                <a:latin typeface="Calibri"/>
                <a:ea typeface="Times New Roman" panose="02020603050405020304" pitchFamily="18" charset="0"/>
                <a:cs typeface="Arial" panose="020B0604020202020204" pitchFamily="34" charset="0"/>
              </a:rPr>
              <a:t>POSITION TITLE</a:t>
            </a:r>
          </a:p>
        </p:txBody>
      </p:sp>
      <p:sp>
        <p:nvSpPr>
          <p:cNvPr id="28" name="Subtitle 2">
            <a:extLst>
              <a:ext uri="{FF2B5EF4-FFF2-40B4-BE49-F238E27FC236}">
                <a16:creationId xmlns:a16="http://schemas.microsoft.com/office/drawing/2014/main" id="{E6FDC641-CE93-4695-9A26-7643733235CC}"/>
              </a:ext>
            </a:extLst>
          </p:cNvPr>
          <p:cNvSpPr/>
          <p:nvPr/>
        </p:nvSpPr>
        <p:spPr>
          <a:xfrm>
            <a:off x="2665793" y="6667186"/>
            <a:ext cx="4577827" cy="2260960"/>
          </a:xfrm>
          <a:prstGeom prst="rect">
            <a:avLst/>
          </a:prstGeom>
          <a:noFill/>
          <a:ln cap="flat">
            <a:noFill/>
            <a:prstDash val="solid"/>
          </a:ln>
        </p:spPr>
        <p:txBody>
          <a:bodyPr vert="horz" wrap="square" lIns="89469" tIns="44735" rIns="89469" bIns="44735" anchor="t" anchorCtr="0" compatLnSpc="0">
            <a:noAutofit/>
          </a:bodyPr>
          <a:lstStyle/>
          <a:p>
            <a:pPr marL="177073" indent="-177073" defTabSz="432492" fontAlgn="base">
              <a:lnSpc>
                <a:spcPct val="107000"/>
              </a:lnSpc>
              <a:buFont typeface="Wingdings" panose="05000000000000000000" pitchFamily="2" charset="2"/>
              <a:buChar char="§"/>
              <a:tabLst>
                <a:tab pos="177073" algn="l"/>
              </a:tabLst>
            </a:pPr>
            <a:r>
              <a:rPr lang="en-US" sz="1174" b="1" dirty="0">
                <a:solidFill>
                  <a:srgbClr val="DB1A32"/>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174" b="1" dirty="0">
                <a:solidFill>
                  <a:srgbClr val="09182D"/>
                </a:solidFill>
                <a:latin typeface="Open Sans" panose="020B0606030504020204" pitchFamily="34" charset="0"/>
                <a:ea typeface="Open Sans" panose="020B0606030504020204" pitchFamily="34" charset="0"/>
                <a:cs typeface="Open Sans" panose="020B0606030504020204" pitchFamily="34" charset="0"/>
              </a:rPr>
              <a:t>| </a:t>
            </a:r>
            <a:r>
              <a:rPr lang="en-US" sz="1174" dirty="0">
                <a:solidFill>
                  <a:prstClr val="black"/>
                </a:solidFill>
                <a:latin typeface="Open Sans" panose="020B0606030504020204" pitchFamily="34" charset="0"/>
                <a:ea typeface="Open Sans" panose="020B0606030504020204" pitchFamily="34" charset="0"/>
                <a:cs typeface="Open Sans" panose="020B0606030504020204" pitchFamily="34" charset="0"/>
              </a:rPr>
              <a:t>Jan 2014 To Dec 2016</a:t>
            </a:r>
            <a:endParaRPr lang="en-US" sz="1174" b="1" dirty="0">
              <a:solidFill>
                <a:srgbClr val="09182D"/>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74" dirty="0">
                <a:solidFill>
                  <a:srgbClr val="DB1A32"/>
                </a:solidFill>
                <a:latin typeface="Open Sans" panose="020B0606030504020204" pitchFamily="34" charset="0"/>
                <a:ea typeface="Open Sans" panose="020B0606030504020204" pitchFamily="34" charset="0"/>
                <a:cs typeface="Open Sans" panose="020B0606030504020204" pitchFamily="34" charset="0"/>
              </a:rPr>
              <a:t>MASTERS DEGREE</a:t>
            </a:r>
          </a:p>
          <a:p>
            <a:pPr marL="177073" defTabSz="432492"/>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defTabSz="432492" fontAlgn="base">
              <a:lnSpc>
                <a:spcPct val="107000"/>
              </a:lnSpc>
            </a:pPr>
            <a:endParaRPr lang="en-US" sz="1174"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defTabSz="432492" fontAlgn="base">
              <a:lnSpc>
                <a:spcPct val="107000"/>
              </a:lnSpc>
            </a:pPr>
            <a:r>
              <a:rPr lang="en-US" sz="1174" b="1" dirty="0">
                <a:solidFill>
                  <a:srgbClr val="DB1A32"/>
                </a:solidFill>
                <a:latin typeface="Open Sans" panose="020B0606030504020204" pitchFamily="34" charset="0"/>
                <a:ea typeface="Open Sans" panose="020B0606030504020204" pitchFamily="34" charset="0"/>
                <a:cs typeface="Open Sans" panose="020B0606030504020204" pitchFamily="34" charset="0"/>
              </a:rPr>
              <a:t>UNIVERSITY</a:t>
            </a:r>
            <a:r>
              <a:rPr lang="en-US" sz="1174" b="1" dirty="0">
                <a:solidFill>
                  <a:srgbClr val="09182D"/>
                </a:solidFill>
                <a:latin typeface="Open Sans" panose="020B0606030504020204" pitchFamily="34" charset="0"/>
                <a:ea typeface="Open Sans" panose="020B0606030504020204" pitchFamily="34" charset="0"/>
                <a:cs typeface="Open Sans" panose="020B0606030504020204" pitchFamily="34" charset="0"/>
              </a:rPr>
              <a:t> OF LOREX </a:t>
            </a:r>
            <a:r>
              <a:rPr lang="en-US" sz="137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174" dirty="0">
                <a:solidFill>
                  <a:prstClr val="black"/>
                </a:solidFill>
                <a:latin typeface="Open Sans" panose="020B0606030504020204" pitchFamily="34" charset="0"/>
                <a:ea typeface="Open Sans" panose="020B0606030504020204" pitchFamily="34" charset="0"/>
                <a:cs typeface="Open Sans" panose="020B0606030504020204" pitchFamily="34" charset="0"/>
              </a:rPr>
              <a:t>Jan 2014 To Dec 2016</a:t>
            </a:r>
          </a:p>
          <a:p>
            <a:pPr defTabSz="432492"/>
            <a:r>
              <a:rPr lang="en-US" sz="1174" dirty="0">
                <a:solidFill>
                  <a:srgbClr val="DB1A32"/>
                </a:solidFill>
                <a:latin typeface="Open Sans" panose="020B0606030504020204" pitchFamily="34" charset="0"/>
                <a:ea typeface="Open Sans" panose="020B0606030504020204" pitchFamily="34" charset="0"/>
                <a:cs typeface="Open Sans" panose="020B0606030504020204" pitchFamily="34" charset="0"/>
              </a:rPr>
              <a:t>BACHELOR</a:t>
            </a:r>
          </a:p>
          <a:p>
            <a:pPr marL="177073" defTabSz="432492"/>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sp>
        <p:nvSpPr>
          <p:cNvPr id="29" name="Subtitle 2">
            <a:extLst>
              <a:ext uri="{FF2B5EF4-FFF2-40B4-BE49-F238E27FC236}">
                <a16:creationId xmlns:a16="http://schemas.microsoft.com/office/drawing/2014/main" id="{E24F6BFD-ED74-4CD9-8CE9-EF1740C8FA21}"/>
              </a:ext>
            </a:extLst>
          </p:cNvPr>
          <p:cNvSpPr/>
          <p:nvPr/>
        </p:nvSpPr>
        <p:spPr>
          <a:xfrm>
            <a:off x="2644346" y="2561382"/>
            <a:ext cx="4717001" cy="3516228"/>
          </a:xfrm>
          <a:prstGeom prst="rect">
            <a:avLst/>
          </a:prstGeom>
          <a:noFill/>
          <a:ln cap="flat">
            <a:noFill/>
            <a:prstDash val="solid"/>
          </a:ln>
        </p:spPr>
        <p:txBody>
          <a:bodyPr vert="horz" wrap="square" lIns="89469" tIns="44735" rIns="89469" bIns="44735" anchor="t" anchorCtr="0" compatLnSpc="0">
            <a:noAutofit/>
          </a:bodyPr>
          <a:lstStyle/>
          <a:p>
            <a:pPr marL="177073" indent="-177073" defTabSz="432492">
              <a:buFont typeface="Wingdings" panose="05000000000000000000" pitchFamily="2" charset="2"/>
              <a:buChar char="§"/>
            </a:pPr>
            <a:r>
              <a:rPr lang="en-US" sz="1174" b="1" dirty="0">
                <a:solidFill>
                  <a:srgbClr val="DB1A32"/>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dirty="0">
              <a:solidFill>
                <a:srgbClr val="DB1A32"/>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370" dirty="0">
                <a:solidFill>
                  <a:prstClr val="black"/>
                </a:solidFill>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defTabSz="432492"/>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defTabSz="432492"/>
            <a:endParaRPr lang="fr-FR" sz="1174"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7073" indent="-177073" defTabSz="432492">
              <a:buFont typeface="Wingdings" panose="05000000000000000000" pitchFamily="2" charset="2"/>
              <a:buChar char="§"/>
            </a:pPr>
            <a:r>
              <a:rPr lang="en-US" sz="1174" b="1" dirty="0">
                <a:solidFill>
                  <a:srgbClr val="DB1A32"/>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dirty="0">
              <a:solidFill>
                <a:srgbClr val="DB1A32"/>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370" dirty="0">
                <a:solidFill>
                  <a:prstClr val="black"/>
                </a:solidFill>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defTabSz="432492"/>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defTabSz="432492"/>
            <a:endParaRPr lang="fr-FR" sz="1174"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7073" indent="-177073" defTabSz="432492">
              <a:buFont typeface="Wingdings" panose="05000000000000000000" pitchFamily="2" charset="2"/>
              <a:buChar char="§"/>
            </a:pPr>
            <a:r>
              <a:rPr lang="en-US" sz="1174" b="1" dirty="0">
                <a:solidFill>
                  <a:srgbClr val="DB1A32"/>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dirty="0">
              <a:solidFill>
                <a:srgbClr val="DB1A32"/>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370" dirty="0">
                <a:solidFill>
                  <a:prstClr val="black"/>
                </a:solidFill>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defTabSz="432492"/>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grpSp>
        <p:nvGrpSpPr>
          <p:cNvPr id="2" name="Group 1">
            <a:extLst>
              <a:ext uri="{FF2B5EF4-FFF2-40B4-BE49-F238E27FC236}">
                <a16:creationId xmlns:a16="http://schemas.microsoft.com/office/drawing/2014/main" id="{C645F52E-490C-4057-8FAD-605279CDB02D}"/>
              </a:ext>
            </a:extLst>
          </p:cNvPr>
          <p:cNvGrpSpPr/>
          <p:nvPr/>
        </p:nvGrpSpPr>
        <p:grpSpPr>
          <a:xfrm>
            <a:off x="3010464" y="9597372"/>
            <a:ext cx="4062138" cy="927102"/>
            <a:chOff x="2993479" y="9691069"/>
            <a:chExt cx="4151630" cy="947527"/>
          </a:xfrm>
        </p:grpSpPr>
        <p:pic>
          <p:nvPicPr>
            <p:cNvPr id="33" name="Picture 32" descr="C:\Users\YOUSSEF\AppData\Local\Microsoft\Windows\INetCache\Content.Word\world-icon-png-3014.png">
              <a:extLst>
                <a:ext uri="{FF2B5EF4-FFF2-40B4-BE49-F238E27FC236}">
                  <a16:creationId xmlns:a16="http://schemas.microsoft.com/office/drawing/2014/main" id="{66C71E7E-0E5E-4064-857C-392429A72C4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0497" y="9691069"/>
              <a:ext cx="645654" cy="645654"/>
            </a:xfrm>
            <a:prstGeom prst="ellipse">
              <a:avLst/>
            </a:prstGeom>
            <a:noFill/>
            <a:ln w="25400">
              <a:solidFill>
                <a:srgbClr val="DB1A32"/>
              </a:solidFill>
            </a:ln>
          </p:spPr>
        </p:pic>
        <p:pic>
          <p:nvPicPr>
            <p:cNvPr id="34" name="Picture 33">
              <a:extLst>
                <a:ext uri="{FF2B5EF4-FFF2-40B4-BE49-F238E27FC236}">
                  <a16:creationId xmlns:a16="http://schemas.microsoft.com/office/drawing/2014/main" id="{F1D838A3-3C84-4C91-BC21-F019A19362FE}"/>
                </a:ext>
              </a:extLst>
            </p:cNvPr>
            <p:cNvPicPr/>
            <p:nvPr/>
          </p:nvPicPr>
          <p:blipFill rotWithShape="1">
            <a:blip r:embed="rId5" cstate="print">
              <a:extLst>
                <a:ext uri="{28A0092B-C50C-407E-A947-70E740481C1C}">
                  <a14:useLocalDpi xmlns:a14="http://schemas.microsoft.com/office/drawing/2010/main" val="0"/>
                </a:ext>
              </a:extLst>
            </a:blip>
            <a:srcRect l="-23005" t="-18692" r="-15090" b="-14558"/>
            <a:stretch/>
          </p:blipFill>
          <p:spPr bwMode="auto">
            <a:xfrm>
              <a:off x="4165394" y="9700594"/>
              <a:ext cx="668431" cy="645654"/>
            </a:xfrm>
            <a:prstGeom prst="ellipse">
              <a:avLst/>
            </a:prstGeom>
            <a:noFill/>
            <a:ln w="25400" cap="flat" cmpd="sng" algn="ctr">
              <a:solidFill>
                <a:srgbClr val="DB1A32"/>
              </a:solidFill>
              <a:prstDash val="solid"/>
              <a:round/>
              <a:headEnd type="none" w="med" len="med"/>
              <a:tailEnd type="none" w="med" len="med"/>
            </a:ln>
            <a:extLst>
              <a:ext uri="{53640926-AAD7-44D8-BBD7-CCE9431645EC}">
                <a14:shadowObscured xmlns:a14="http://schemas.microsoft.com/office/drawing/2010/main"/>
              </a:ext>
            </a:extLst>
          </p:spPr>
        </p:pic>
        <p:pic>
          <p:nvPicPr>
            <p:cNvPr id="35" name="Picture 34">
              <a:extLst>
                <a:ext uri="{FF2B5EF4-FFF2-40B4-BE49-F238E27FC236}">
                  <a16:creationId xmlns:a16="http://schemas.microsoft.com/office/drawing/2014/main" id="{703F244C-4A5E-4B49-927C-035E5D431FC6}"/>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5311567" y="9701229"/>
              <a:ext cx="645654" cy="645654"/>
            </a:xfrm>
            <a:prstGeom prst="ellipse">
              <a:avLst/>
            </a:prstGeom>
            <a:noFill/>
            <a:ln w="25400">
              <a:solidFill>
                <a:srgbClr val="DB1A32"/>
              </a:solidFill>
            </a:ln>
          </p:spPr>
        </p:pic>
        <p:pic>
          <p:nvPicPr>
            <p:cNvPr id="36" name="Picture 35">
              <a:extLst>
                <a:ext uri="{FF2B5EF4-FFF2-40B4-BE49-F238E27FC236}">
                  <a16:creationId xmlns:a16="http://schemas.microsoft.com/office/drawing/2014/main" id="{A97C802F-E3CA-4467-80F8-67769A2948CA}"/>
                </a:ext>
              </a:extLst>
            </p:cNvPr>
            <p:cNvPicPr/>
            <p:nvPr/>
          </p:nvPicPr>
          <p:blipFill rotWithShape="1">
            <a:blip r:embed="rId7" cstate="print">
              <a:biLevel thresh="75000"/>
              <a:extLst>
                <a:ext uri="{28A0092B-C50C-407E-A947-70E740481C1C}">
                  <a14:useLocalDpi xmlns:a14="http://schemas.microsoft.com/office/drawing/2010/main" val="0"/>
                </a:ext>
              </a:extLst>
            </a:blip>
            <a:srcRect l="-14538" t="-14538" r="-9114" b="-9114"/>
            <a:stretch/>
          </p:blipFill>
          <p:spPr bwMode="auto">
            <a:xfrm>
              <a:off x="6401862" y="9705039"/>
              <a:ext cx="645654" cy="645654"/>
            </a:xfrm>
            <a:prstGeom prst="ellipse">
              <a:avLst/>
            </a:prstGeom>
            <a:noFill/>
            <a:ln w="25400" cap="flat" cmpd="sng" algn="ctr">
              <a:solidFill>
                <a:srgbClr val="DB1A32"/>
              </a:solidFill>
              <a:prstDash val="solid"/>
              <a:round/>
              <a:headEnd type="none" w="med" len="med"/>
              <a:tailEnd type="none" w="med" len="med"/>
            </a:ln>
            <a:extLst>
              <a:ext uri="{53640926-AAD7-44D8-BBD7-CCE9431645EC}">
                <a14:shadowObscured xmlns:a14="http://schemas.microsoft.com/office/drawing/2010/main"/>
              </a:ext>
            </a:extLst>
          </p:spPr>
        </p:pic>
        <p:sp>
          <p:nvSpPr>
            <p:cNvPr id="37" name="Rectangle 36">
              <a:extLst>
                <a:ext uri="{FF2B5EF4-FFF2-40B4-BE49-F238E27FC236}">
                  <a16:creationId xmlns:a16="http://schemas.microsoft.com/office/drawing/2014/main" id="{69C5EA16-DA47-47F2-B377-CBC6DE42F886}"/>
                </a:ext>
              </a:extLst>
            </p:cNvPr>
            <p:cNvSpPr/>
            <p:nvPr/>
          </p:nvSpPr>
          <p:spPr>
            <a:xfrm>
              <a:off x="2993479" y="10324271"/>
              <a:ext cx="835025" cy="298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gn="ctr" defTabSz="432492">
                <a:lnSpc>
                  <a:spcPct val="107000"/>
                </a:lnSpc>
                <a:spcAft>
                  <a:spcPts val="782"/>
                </a:spcAft>
              </a:pPr>
              <a:r>
                <a:rPr lang="fr-FR" sz="1076" b="1" dirty="0">
                  <a:solidFill>
                    <a:srgbClr val="262626"/>
                  </a:solidFill>
                  <a:latin typeface="Calibri"/>
                  <a:ea typeface="Calibri" panose="020F0502020204030204" pitchFamily="34" charset="0"/>
                  <a:cs typeface="Arial" panose="020B0604020202020204" pitchFamily="34" charset="0"/>
                </a:rPr>
                <a:t>Internet</a:t>
              </a:r>
              <a:endParaRPr lang="fr-FR" sz="1076" dirty="0">
                <a:solidFill>
                  <a:prstClr val="white"/>
                </a:solidFill>
                <a:latin typeface="Calibri"/>
                <a:ea typeface="Calibri" panose="020F050202020403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A3838432-98AC-4B41-A94F-5029A86DBD45}"/>
                </a:ext>
              </a:extLst>
            </p:cNvPr>
            <p:cNvSpPr/>
            <p:nvPr/>
          </p:nvSpPr>
          <p:spPr>
            <a:xfrm>
              <a:off x="4095839" y="10331256"/>
              <a:ext cx="835025" cy="298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gn="ctr" defTabSz="432492">
                <a:lnSpc>
                  <a:spcPct val="107000"/>
                </a:lnSpc>
                <a:spcAft>
                  <a:spcPts val="782"/>
                </a:spcAft>
              </a:pPr>
              <a:r>
                <a:rPr lang="fr-FR" sz="1076" b="1" dirty="0">
                  <a:solidFill>
                    <a:srgbClr val="262626"/>
                  </a:solidFill>
                  <a:latin typeface="Calibri"/>
                  <a:ea typeface="Calibri" panose="020F0502020204030204" pitchFamily="34" charset="0"/>
                  <a:cs typeface="Arial" panose="020B0604020202020204" pitchFamily="34" charset="0"/>
                </a:rPr>
                <a:t>Trip</a:t>
              </a:r>
            </a:p>
          </p:txBody>
        </p:sp>
        <p:sp>
          <p:nvSpPr>
            <p:cNvPr id="39" name="Rectangle 38">
              <a:extLst>
                <a:ext uri="{FF2B5EF4-FFF2-40B4-BE49-F238E27FC236}">
                  <a16:creationId xmlns:a16="http://schemas.microsoft.com/office/drawing/2014/main" id="{3ED1A7AE-0A7B-4AE0-86D7-F1459471A4BE}"/>
                </a:ext>
              </a:extLst>
            </p:cNvPr>
            <p:cNvSpPr/>
            <p:nvPr/>
          </p:nvSpPr>
          <p:spPr>
            <a:xfrm>
              <a:off x="5210899" y="10319826"/>
              <a:ext cx="835025" cy="298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gn="ctr" defTabSz="432492">
                <a:lnSpc>
                  <a:spcPct val="107000"/>
                </a:lnSpc>
                <a:spcAft>
                  <a:spcPts val="782"/>
                </a:spcAft>
              </a:pPr>
              <a:r>
                <a:rPr lang="fr-FR" sz="1076" b="1" dirty="0">
                  <a:solidFill>
                    <a:srgbClr val="262626"/>
                  </a:solidFill>
                  <a:latin typeface="Calibri"/>
                  <a:ea typeface="Calibri" panose="020F0502020204030204" pitchFamily="34" charset="0"/>
                  <a:cs typeface="Arial" panose="020B0604020202020204" pitchFamily="34" charset="0"/>
                </a:rPr>
                <a:t>Sport</a:t>
              </a:r>
              <a:endParaRPr lang="fr-FR" sz="1076" dirty="0">
                <a:solidFill>
                  <a:prstClr val="white"/>
                </a:solidFill>
                <a:latin typeface="Calibri"/>
                <a:ea typeface="Calibri" panose="020F050202020403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590A21C1-901C-4622-BC9D-3EAB5DE734EB}"/>
                </a:ext>
              </a:extLst>
            </p:cNvPr>
            <p:cNvSpPr/>
            <p:nvPr/>
          </p:nvSpPr>
          <p:spPr>
            <a:xfrm>
              <a:off x="6310084" y="10331256"/>
              <a:ext cx="835025" cy="307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gn="ctr" defTabSz="432492">
                <a:lnSpc>
                  <a:spcPct val="107000"/>
                </a:lnSpc>
                <a:spcAft>
                  <a:spcPts val="782"/>
                </a:spcAft>
              </a:pPr>
              <a:r>
                <a:rPr lang="fr-FR" sz="1076" b="1" dirty="0">
                  <a:solidFill>
                    <a:srgbClr val="262626"/>
                  </a:solidFill>
                  <a:latin typeface="Calibri"/>
                  <a:ea typeface="Calibri" panose="020F0502020204030204" pitchFamily="34" charset="0"/>
                  <a:cs typeface="Arial" panose="020B0604020202020204" pitchFamily="34" charset="0"/>
                </a:rPr>
                <a:t>Reading</a:t>
              </a:r>
            </a:p>
          </p:txBody>
        </p:sp>
      </p:grpSp>
      <p:grpSp>
        <p:nvGrpSpPr>
          <p:cNvPr id="6" name="Group 5">
            <a:extLst>
              <a:ext uri="{FF2B5EF4-FFF2-40B4-BE49-F238E27FC236}">
                <a16:creationId xmlns:a16="http://schemas.microsoft.com/office/drawing/2014/main" id="{18EB7E9B-BD5C-4D14-8F27-DE56E1DC3FE6}"/>
              </a:ext>
            </a:extLst>
          </p:cNvPr>
          <p:cNvGrpSpPr/>
          <p:nvPr/>
        </p:nvGrpSpPr>
        <p:grpSpPr>
          <a:xfrm>
            <a:off x="1782330" y="1135181"/>
            <a:ext cx="4934796" cy="547907"/>
            <a:chOff x="1738288" y="1182152"/>
            <a:chExt cx="3476196" cy="559978"/>
          </a:xfrm>
        </p:grpSpPr>
        <p:sp>
          <p:nvSpPr>
            <p:cNvPr id="26" name="Text Box 5">
              <a:extLst>
                <a:ext uri="{FF2B5EF4-FFF2-40B4-BE49-F238E27FC236}">
                  <a16:creationId xmlns:a16="http://schemas.microsoft.com/office/drawing/2014/main" id="{7694AA83-E81F-4185-AEFD-E85F0CBB1BF6}"/>
                </a:ext>
              </a:extLst>
            </p:cNvPr>
            <p:cNvSpPr txBox="1">
              <a:spLocks noChangeArrowheads="1"/>
            </p:cNvSpPr>
            <p:nvPr/>
          </p:nvSpPr>
          <p:spPr bwMode="auto">
            <a:xfrm>
              <a:off x="2004055" y="1182152"/>
              <a:ext cx="3210429" cy="468237"/>
            </a:xfrm>
            <a:prstGeom prst="snip1Rect">
              <a:avLst/>
            </a:prstGeom>
            <a:solidFill>
              <a:srgbClr val="DB1A32"/>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89469" tIns="44735" rIns="89469" bIns="44735" numCol="1" anchor="t" anchorCtr="0" compatLnSpc="1">
              <a:prstTxWarp prst="textNoShape">
                <a:avLst/>
              </a:prstTxWarp>
              <a:spAutoFit/>
            </a:bodyPr>
            <a:lstStyle/>
            <a:p>
              <a:pPr algn="just" defTabSz="432492"/>
              <a:r>
                <a:rPr lang="en-US" sz="1076" dirty="0">
                  <a:solidFill>
                    <a:prstClr val="white"/>
                  </a:solidFill>
                  <a:latin typeface="Calibri"/>
                  <a:cs typeface="Calibri"/>
                </a:rPr>
                <a:t>Describe in a few lines your career path, your key skills for the position and your career goals. This is actually an introduction to your cover letter.</a:t>
              </a:r>
              <a:endParaRPr lang="fr-FR" sz="1076" dirty="0">
                <a:solidFill>
                  <a:prstClr val="white"/>
                </a:solidFill>
                <a:latin typeface="Calibri"/>
                <a:cs typeface="Calibri"/>
              </a:endParaRPr>
            </a:p>
          </p:txBody>
        </p:sp>
        <p:sp>
          <p:nvSpPr>
            <p:cNvPr id="5" name="Isosceles Triangle 4">
              <a:extLst>
                <a:ext uri="{FF2B5EF4-FFF2-40B4-BE49-F238E27FC236}">
                  <a16:creationId xmlns:a16="http://schemas.microsoft.com/office/drawing/2014/main" id="{C8DE8B34-E543-4428-8F67-F54250AC966A}"/>
                </a:ext>
              </a:extLst>
            </p:cNvPr>
            <p:cNvSpPr/>
            <p:nvPr/>
          </p:nvSpPr>
          <p:spPr>
            <a:xfrm rot="16200000">
              <a:off x="1776728" y="1514805"/>
              <a:ext cx="188885" cy="265765"/>
            </a:xfrm>
            <a:custGeom>
              <a:avLst/>
              <a:gdLst>
                <a:gd name="connsiteX0" fmla="*/ 0 w 126388"/>
                <a:gd name="connsiteY0" fmla="*/ 199779 h 199779"/>
                <a:gd name="connsiteX1" fmla="*/ 63194 w 126388"/>
                <a:gd name="connsiteY1" fmla="*/ 0 h 199779"/>
                <a:gd name="connsiteX2" fmla="*/ 126388 w 126388"/>
                <a:gd name="connsiteY2" fmla="*/ 199779 h 199779"/>
                <a:gd name="connsiteX3" fmla="*/ 0 w 126388"/>
                <a:gd name="connsiteY3" fmla="*/ 199779 h 199779"/>
                <a:gd name="connsiteX0" fmla="*/ 0 w 188885"/>
                <a:gd name="connsiteY0" fmla="*/ 265765 h 265765"/>
                <a:gd name="connsiteX1" fmla="*/ 188885 w 188885"/>
                <a:gd name="connsiteY1" fmla="*/ 0 h 265765"/>
                <a:gd name="connsiteX2" fmla="*/ 126388 w 188885"/>
                <a:gd name="connsiteY2" fmla="*/ 265765 h 265765"/>
                <a:gd name="connsiteX3" fmla="*/ 0 w 188885"/>
                <a:gd name="connsiteY3" fmla="*/ 265765 h 265765"/>
              </a:gdLst>
              <a:ahLst/>
              <a:cxnLst>
                <a:cxn ang="0">
                  <a:pos x="connsiteX0" y="connsiteY0"/>
                </a:cxn>
                <a:cxn ang="0">
                  <a:pos x="connsiteX1" y="connsiteY1"/>
                </a:cxn>
                <a:cxn ang="0">
                  <a:pos x="connsiteX2" y="connsiteY2"/>
                </a:cxn>
                <a:cxn ang="0">
                  <a:pos x="connsiteX3" y="connsiteY3"/>
                </a:cxn>
              </a:cxnLst>
              <a:rect l="l" t="t" r="r" b="b"/>
              <a:pathLst>
                <a:path w="188885" h="265765">
                  <a:moveTo>
                    <a:pt x="0" y="265765"/>
                  </a:moveTo>
                  <a:lnTo>
                    <a:pt x="188885" y="0"/>
                  </a:lnTo>
                  <a:lnTo>
                    <a:pt x="126388" y="265765"/>
                  </a:lnTo>
                  <a:lnTo>
                    <a:pt x="0" y="265765"/>
                  </a:lnTo>
                  <a:close/>
                </a:path>
              </a:pathLst>
            </a:custGeom>
            <a:solidFill>
              <a:srgbClr val="DB1A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dirty="0">
                <a:solidFill>
                  <a:prstClr val="white"/>
                </a:solidFill>
                <a:latin typeface="Calibri"/>
              </a:endParaRPr>
            </a:p>
          </p:txBody>
        </p:sp>
      </p:grpSp>
      <p:sp>
        <p:nvSpPr>
          <p:cNvPr id="62" name="Rectangle 61">
            <a:extLst>
              <a:ext uri="{FF2B5EF4-FFF2-40B4-BE49-F238E27FC236}">
                <a16:creationId xmlns:a16="http://schemas.microsoft.com/office/drawing/2014/main" id="{39F7595C-3E0A-4284-9D83-A21B475F5488}"/>
              </a:ext>
            </a:extLst>
          </p:cNvPr>
          <p:cNvSpPr/>
          <p:nvPr/>
        </p:nvSpPr>
        <p:spPr>
          <a:xfrm>
            <a:off x="242254" y="2174531"/>
            <a:ext cx="2193492" cy="1193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spAutoFit/>
          </a:bodyPr>
          <a:lstStyle/>
          <a:p>
            <a:pPr defTabSz="432492">
              <a:lnSpc>
                <a:spcPct val="107000"/>
              </a:lnSpc>
              <a:spcBef>
                <a:spcPts val="587"/>
              </a:spcBef>
              <a:spcAft>
                <a:spcPts val="587"/>
              </a:spcAft>
              <a:buFont typeface="Arial" panose="020B0604020202020204" pitchFamily="34" charset="0"/>
              <a:buChar char="•"/>
            </a:pPr>
            <a:r>
              <a:rPr lang="en-US" sz="1076" dirty="0">
                <a:solidFill>
                  <a:srgbClr val="FFFFFF"/>
                </a:solidFill>
                <a:latin typeface="Open Sans" panose="020B0606030504020204" pitchFamily="34" charset="0"/>
                <a:ea typeface="Open Sans" panose="020B0606030504020204" pitchFamily="34" charset="0"/>
                <a:cs typeface="Open Sans" panose="020B0606030504020204" pitchFamily="34" charset="0"/>
              </a:rPr>
              <a:t>22years old,</a:t>
            </a:r>
          </a:p>
          <a:p>
            <a:pPr defTabSz="175520">
              <a:lnSpc>
                <a:spcPct val="107000"/>
              </a:lnSpc>
              <a:spcAft>
                <a:spcPts val="587"/>
              </a:spcAft>
              <a:buFont typeface="Arial" panose="020B0604020202020204" pitchFamily="34" charset="0"/>
              <a:buChar char="•"/>
            </a:pPr>
            <a:r>
              <a:rPr lang="en-US" sz="1076"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Maaziz</a:t>
            </a:r>
            <a:r>
              <a:rPr lang="en-US" sz="1076" dirty="0">
                <a:solidFill>
                  <a:srgbClr val="FFFFFF"/>
                </a:solidFill>
                <a:latin typeface="Open Sans" panose="020B0606030504020204" pitchFamily="34" charset="0"/>
                <a:ea typeface="Open Sans" panose="020B0606030504020204" pitchFamily="34" charset="0"/>
                <a:cs typeface="Open Sans" panose="020B0606030504020204" pitchFamily="34" charset="0"/>
              </a:rPr>
              <a:t>, Morocco</a:t>
            </a:r>
          </a:p>
          <a:p>
            <a:pPr defTabSz="175520">
              <a:lnSpc>
                <a:spcPct val="107000"/>
              </a:lnSpc>
              <a:buFont typeface="Arial" panose="020B0604020202020204" pitchFamily="34" charset="0"/>
              <a:buChar char="•"/>
            </a:pPr>
            <a:r>
              <a:rPr lang="en-US" sz="1076" dirty="0">
                <a:solidFill>
                  <a:srgbClr val="FFFFFF"/>
                </a:solidFill>
                <a:latin typeface="Open Sans" panose="020B0606030504020204" pitchFamily="34" charset="0"/>
                <a:ea typeface="Open Sans" panose="020B0606030504020204" pitchFamily="34" charset="0"/>
                <a:cs typeface="Open Sans" panose="020B0606030504020204" pitchFamily="34" charset="0"/>
              </a:rPr>
              <a:t>06-00-00-00-00</a:t>
            </a:r>
          </a:p>
          <a:p>
            <a:pPr defTabSz="175520">
              <a:lnSpc>
                <a:spcPct val="107000"/>
              </a:lnSpc>
              <a:spcAft>
                <a:spcPts val="587"/>
              </a:spcAft>
              <a:buFont typeface="Arial" panose="020B0604020202020204" pitchFamily="34" charset="0"/>
              <a:buChar char="•"/>
            </a:pPr>
            <a:r>
              <a:rPr lang="en-US" sz="1076" dirty="0">
                <a:solidFill>
                  <a:srgbClr val="FFFFFF"/>
                </a:solidFill>
                <a:latin typeface="Open Sans" panose="020B0606030504020204" pitchFamily="34" charset="0"/>
                <a:ea typeface="Open Sans" panose="020B0606030504020204" pitchFamily="34" charset="0"/>
                <a:cs typeface="Open Sans" panose="020B0606030504020204" pitchFamily="34" charset="0"/>
              </a:rPr>
              <a:t>Bahla.works@gmail.com</a:t>
            </a:r>
          </a:p>
          <a:p>
            <a:pPr defTabSz="175520">
              <a:lnSpc>
                <a:spcPct val="107000"/>
              </a:lnSpc>
              <a:spcAft>
                <a:spcPts val="587"/>
              </a:spcAft>
              <a:buFont typeface="Arial" panose="020B0604020202020204" pitchFamily="34" charset="0"/>
              <a:buChar char="•"/>
            </a:pPr>
            <a:r>
              <a:rPr lang="en-US" sz="1076" dirty="0">
                <a:solidFill>
                  <a:srgbClr val="FFFFFF"/>
                </a:solidFill>
                <a:latin typeface="Open Sans" panose="020B0606030504020204" pitchFamily="34" charset="0"/>
                <a:ea typeface="Open Sans" panose="020B0606030504020204" pitchFamily="34" charset="0"/>
                <a:cs typeface="Open Sans" panose="020B0606030504020204" pitchFamily="34" charset="0"/>
              </a:rPr>
              <a:t>www.BestFreeCv.Com</a:t>
            </a:r>
            <a:endParaRPr lang="fr-FR" sz="1076"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7" name="Rectangle: Single Corner Snipped 76">
            <a:extLst>
              <a:ext uri="{FF2B5EF4-FFF2-40B4-BE49-F238E27FC236}">
                <a16:creationId xmlns:a16="http://schemas.microsoft.com/office/drawing/2014/main" id="{1668EBD2-E59D-4B0E-A592-E6CC2326F2DA}"/>
              </a:ext>
            </a:extLst>
          </p:cNvPr>
          <p:cNvSpPr/>
          <p:nvPr/>
        </p:nvSpPr>
        <p:spPr>
          <a:xfrm>
            <a:off x="2514762" y="6272339"/>
            <a:ext cx="3170159" cy="365954"/>
          </a:xfrm>
          <a:prstGeom prst="snip1Rect">
            <a:avLst/>
          </a:prstGeom>
          <a:solidFill>
            <a:srgbClr val="DB1A32"/>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89469" tIns="44735" rIns="89469" bIns="44735" numCol="1" spcCol="0" rtlCol="0" fromWordArt="0" anchor="t" anchorCtr="0" forceAA="0" compatLnSpc="1">
            <a:prstTxWarp prst="textNoShape">
              <a:avLst/>
            </a:prstTxWarp>
            <a:noAutofit/>
          </a:bodyPr>
          <a:lstStyle/>
          <a:p>
            <a:pPr algn="ctr" defTabSz="432492">
              <a:lnSpc>
                <a:spcPct val="107000"/>
              </a:lnSpc>
              <a:spcAft>
                <a:spcPts val="782"/>
              </a:spcAft>
            </a:pPr>
            <a:r>
              <a:rPr lang="fr-FR" sz="1761" b="1" dirty="0">
                <a:solidFill>
                  <a:srgbClr val="FFFFFF"/>
                </a:solidFill>
                <a:latin typeface="Calibri"/>
                <a:ea typeface="Calibri" panose="020F0502020204030204" pitchFamily="34" charset="0"/>
                <a:cs typeface="Arial" panose="020B0604020202020204" pitchFamily="34" charset="0"/>
              </a:rPr>
              <a:t>EDUCATION</a:t>
            </a:r>
            <a:endParaRPr lang="fr-FR" sz="2153" b="1" dirty="0">
              <a:solidFill>
                <a:srgbClr val="00AEAB"/>
              </a:solidFill>
              <a:latin typeface="Calibri"/>
              <a:ea typeface="Calibri" panose="020F0502020204030204" pitchFamily="34" charset="0"/>
              <a:cs typeface="Arial" panose="020B0604020202020204" pitchFamily="34" charset="0"/>
            </a:endParaRPr>
          </a:p>
        </p:txBody>
      </p:sp>
      <p:sp>
        <p:nvSpPr>
          <p:cNvPr id="78" name="Rectangle: Single Corner Snipped 77">
            <a:extLst>
              <a:ext uri="{FF2B5EF4-FFF2-40B4-BE49-F238E27FC236}">
                <a16:creationId xmlns:a16="http://schemas.microsoft.com/office/drawing/2014/main" id="{8DF0A5F8-E6BC-4D47-9F8C-77864450CF63}"/>
              </a:ext>
            </a:extLst>
          </p:cNvPr>
          <p:cNvSpPr/>
          <p:nvPr/>
        </p:nvSpPr>
        <p:spPr>
          <a:xfrm>
            <a:off x="2513106" y="2123511"/>
            <a:ext cx="3170159" cy="366329"/>
          </a:xfrm>
          <a:prstGeom prst="snip1Rect">
            <a:avLst/>
          </a:prstGeom>
          <a:solidFill>
            <a:srgbClr val="DB1A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t" anchorCtr="0" forceAA="0" compatLnSpc="1">
            <a:prstTxWarp prst="textNoShape">
              <a:avLst/>
            </a:prstTxWarp>
            <a:noAutofit/>
          </a:bodyPr>
          <a:lstStyle/>
          <a:p>
            <a:pPr marL="41006" algn="ctr" defTabSz="432492">
              <a:lnSpc>
                <a:spcPct val="107000"/>
              </a:lnSpc>
              <a:spcAft>
                <a:spcPts val="782"/>
              </a:spcAft>
            </a:pPr>
            <a:r>
              <a:rPr lang="fr-FR" sz="1544" b="1" dirty="0">
                <a:solidFill>
                  <a:srgbClr val="FFFFFF"/>
                </a:solidFill>
                <a:latin typeface="Calibri"/>
                <a:ea typeface="Calibri" panose="020F0502020204030204" pitchFamily="34" charset="0"/>
                <a:cs typeface="Arial" panose="020B0604020202020204" pitchFamily="34" charset="0"/>
              </a:rPr>
              <a:t>WORK EXPERIENCES</a:t>
            </a:r>
            <a:r>
              <a:rPr lang="fr-FR" sz="1076" dirty="0">
                <a:solidFill>
                  <a:prstClr val="white"/>
                </a:solidFill>
                <a:latin typeface="Calibri"/>
                <a:ea typeface="Calibri" panose="020F0502020204030204" pitchFamily="34" charset="0"/>
                <a:cs typeface="Arial" panose="020B0604020202020204" pitchFamily="34" charset="0"/>
              </a:rPr>
              <a:t> </a:t>
            </a:r>
          </a:p>
        </p:txBody>
      </p:sp>
      <p:sp>
        <p:nvSpPr>
          <p:cNvPr id="79" name="Rectangle: Single Corner Snipped 78">
            <a:extLst>
              <a:ext uri="{FF2B5EF4-FFF2-40B4-BE49-F238E27FC236}">
                <a16:creationId xmlns:a16="http://schemas.microsoft.com/office/drawing/2014/main" id="{72DA27B5-D8AB-4654-8C30-89B70871D26B}"/>
              </a:ext>
            </a:extLst>
          </p:cNvPr>
          <p:cNvSpPr>
            <a:spLocks/>
          </p:cNvSpPr>
          <p:nvPr/>
        </p:nvSpPr>
        <p:spPr>
          <a:xfrm>
            <a:off x="2513106" y="9095349"/>
            <a:ext cx="3170159" cy="387464"/>
          </a:xfrm>
          <a:prstGeom prst="snip1Rect">
            <a:avLst/>
          </a:prstGeom>
          <a:solidFill>
            <a:srgbClr val="DB1A32"/>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89469" tIns="44735" rIns="89469" bIns="44735" numCol="1" spcCol="0" rtlCol="0" fromWordArt="0" anchor="t" anchorCtr="0" forceAA="0" compatLnSpc="1">
            <a:prstTxWarp prst="textNoShape">
              <a:avLst/>
            </a:prstTxWarp>
            <a:noAutofit/>
          </a:bodyPr>
          <a:lstStyle/>
          <a:p>
            <a:pPr marL="41006" algn="ctr" defTabSz="432492">
              <a:lnSpc>
                <a:spcPct val="107000"/>
              </a:lnSpc>
              <a:spcAft>
                <a:spcPts val="782"/>
              </a:spcAft>
            </a:pPr>
            <a:r>
              <a:rPr lang="fr-FR" sz="1544" b="1" dirty="0">
                <a:solidFill>
                  <a:srgbClr val="FFFFFF"/>
                </a:solidFill>
                <a:latin typeface="Calibri"/>
                <a:ea typeface="Calibri" panose="020F0502020204030204" pitchFamily="34" charset="0"/>
                <a:cs typeface="Arial" panose="020B0604020202020204" pitchFamily="34" charset="0"/>
              </a:rPr>
              <a:t>HOBBIES</a:t>
            </a:r>
          </a:p>
          <a:p>
            <a:pPr algn="ctr" defTabSz="432492">
              <a:lnSpc>
                <a:spcPct val="107000"/>
              </a:lnSpc>
              <a:spcAft>
                <a:spcPts val="782"/>
              </a:spcAft>
            </a:pPr>
            <a:r>
              <a:rPr lang="fr-FR" sz="1076" dirty="0">
                <a:solidFill>
                  <a:prstClr val="white"/>
                </a:solidFill>
                <a:latin typeface="Calibri"/>
                <a:ea typeface="Calibri" panose="020F0502020204030204" pitchFamily="34" charset="0"/>
                <a:cs typeface="Arial" panose="020B0604020202020204" pitchFamily="34" charset="0"/>
              </a:rPr>
              <a:t> </a:t>
            </a:r>
          </a:p>
        </p:txBody>
      </p:sp>
      <p:grpSp>
        <p:nvGrpSpPr>
          <p:cNvPr id="80" name="Group 79">
            <a:extLst>
              <a:ext uri="{FF2B5EF4-FFF2-40B4-BE49-F238E27FC236}">
                <a16:creationId xmlns:a16="http://schemas.microsoft.com/office/drawing/2014/main" id="{50941F5A-174A-4BF5-AA10-18E63A017AE6}"/>
              </a:ext>
            </a:extLst>
          </p:cNvPr>
          <p:cNvGrpSpPr/>
          <p:nvPr/>
        </p:nvGrpSpPr>
        <p:grpSpPr>
          <a:xfrm>
            <a:off x="239329" y="3550120"/>
            <a:ext cx="2096307" cy="1337275"/>
            <a:chOff x="183792" y="4784546"/>
            <a:chExt cx="2142490" cy="1366736"/>
          </a:xfrm>
        </p:grpSpPr>
        <p:sp>
          <p:nvSpPr>
            <p:cNvPr id="81" name="Rectangle: Rounded Corners 80">
              <a:extLst>
                <a:ext uri="{FF2B5EF4-FFF2-40B4-BE49-F238E27FC236}">
                  <a16:creationId xmlns:a16="http://schemas.microsoft.com/office/drawing/2014/main" id="{8D351D09-EAFA-48DE-8649-1FA0F13F6915}"/>
                </a:ext>
              </a:extLst>
            </p:cNvPr>
            <p:cNvSpPr/>
            <p:nvPr/>
          </p:nvSpPr>
          <p:spPr>
            <a:xfrm>
              <a:off x="183792" y="4944782"/>
              <a:ext cx="2142490" cy="1206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gn="ctr" defTabSz="432492">
                <a:lnSpc>
                  <a:spcPct val="107000"/>
                </a:lnSpc>
              </a:pPr>
              <a:endParaRPr lang="fr-FR" sz="1174" dirty="0">
                <a:solidFill>
                  <a:prstClr val="white"/>
                </a:solidFill>
                <a:latin typeface="Calibri"/>
                <a:ea typeface="Calibri" panose="020F0502020204030204" pitchFamily="34" charset="0"/>
                <a:cs typeface="Arial" panose="020B0604020202020204" pitchFamily="34" charset="0"/>
              </a:endParaRPr>
            </a:p>
            <a:p>
              <a:pPr algn="ctr" defTabSz="432492">
                <a:lnSpc>
                  <a:spcPct val="107000"/>
                </a:lnSpc>
              </a:pPr>
              <a:r>
                <a:rPr lang="fr-FR" sz="1544" b="1" dirty="0">
                  <a:solidFill>
                    <a:srgbClr val="FFFFFF"/>
                  </a:solidFill>
                  <a:latin typeface="Calibri"/>
                  <a:ea typeface="Calibri" panose="020F0502020204030204" pitchFamily="34" charset="0"/>
                  <a:cs typeface="Arial" panose="020B0604020202020204" pitchFamily="34" charset="0"/>
                </a:rPr>
                <a:t>PROGRAMMING TOOLS</a:t>
              </a:r>
              <a:endParaRPr lang="fr-FR" sz="1076" dirty="0">
                <a:solidFill>
                  <a:prstClr val="white"/>
                </a:solidFill>
                <a:latin typeface="Calibri"/>
                <a:ea typeface="Calibri" panose="020F0502020204030204" pitchFamily="34" charset="0"/>
                <a:cs typeface="Arial" panose="020B0604020202020204" pitchFamily="34" charset="0"/>
              </a:endParaRPr>
            </a:p>
          </p:txBody>
        </p:sp>
        <p:pic>
          <p:nvPicPr>
            <p:cNvPr id="82" name="Picture 81">
              <a:extLst>
                <a:ext uri="{FF2B5EF4-FFF2-40B4-BE49-F238E27FC236}">
                  <a16:creationId xmlns:a16="http://schemas.microsoft.com/office/drawing/2014/main" id="{D7463000-D60B-49DA-94B5-6737580CBD94}"/>
                </a:ext>
              </a:extLst>
            </p:cNvPr>
            <p:cNvPicPr/>
            <p:nvPr/>
          </p:nvPicPr>
          <p:blipFill>
            <a:blip r:embed="rId8">
              <a:biLevel thresh="25000"/>
              <a:extLst>
                <a:ext uri="{28A0092B-C50C-407E-A947-70E740481C1C}">
                  <a14:useLocalDpi xmlns:a14="http://schemas.microsoft.com/office/drawing/2010/main" val="0"/>
                </a:ext>
              </a:extLst>
            </a:blip>
            <a:stretch>
              <a:fillRect/>
            </a:stretch>
          </p:blipFill>
          <p:spPr bwMode="auto">
            <a:xfrm>
              <a:off x="1033106" y="4784546"/>
              <a:ext cx="443865" cy="434975"/>
            </a:xfrm>
            <a:prstGeom prst="rect">
              <a:avLst/>
            </a:prstGeom>
            <a:noFill/>
            <a:ln>
              <a:noFill/>
            </a:ln>
          </p:spPr>
        </p:pic>
      </p:grpSp>
      <p:grpSp>
        <p:nvGrpSpPr>
          <p:cNvPr id="83" name="Group 82">
            <a:extLst>
              <a:ext uri="{FF2B5EF4-FFF2-40B4-BE49-F238E27FC236}">
                <a16:creationId xmlns:a16="http://schemas.microsoft.com/office/drawing/2014/main" id="{BBFD3B8B-C6E2-4CE2-902C-78AF52B6D6DE}"/>
              </a:ext>
            </a:extLst>
          </p:cNvPr>
          <p:cNvGrpSpPr/>
          <p:nvPr/>
        </p:nvGrpSpPr>
        <p:grpSpPr>
          <a:xfrm>
            <a:off x="232203" y="7447075"/>
            <a:ext cx="2096307" cy="1003068"/>
            <a:chOff x="165643" y="8142393"/>
            <a:chExt cx="2142490" cy="1025167"/>
          </a:xfrm>
        </p:grpSpPr>
        <p:sp>
          <p:nvSpPr>
            <p:cNvPr id="84" name="Rectangle: Rounded Corners 83">
              <a:extLst>
                <a:ext uri="{FF2B5EF4-FFF2-40B4-BE49-F238E27FC236}">
                  <a16:creationId xmlns:a16="http://schemas.microsoft.com/office/drawing/2014/main" id="{34F9F747-0073-48F1-B5AC-EA73DCDE4EBA}"/>
                </a:ext>
              </a:extLst>
            </p:cNvPr>
            <p:cNvSpPr/>
            <p:nvPr/>
          </p:nvSpPr>
          <p:spPr>
            <a:xfrm>
              <a:off x="165643" y="8284910"/>
              <a:ext cx="2142490" cy="8826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gn="ctr" defTabSz="432492">
                <a:lnSpc>
                  <a:spcPct val="107000"/>
                </a:lnSpc>
              </a:pPr>
              <a:endParaRPr lang="fr-FR" sz="1076" dirty="0">
                <a:solidFill>
                  <a:prstClr val="white"/>
                </a:solidFill>
                <a:latin typeface="Calibri"/>
                <a:ea typeface="Calibri" panose="020F0502020204030204" pitchFamily="34" charset="0"/>
                <a:cs typeface="Arial" panose="020B0604020202020204" pitchFamily="34" charset="0"/>
              </a:endParaRPr>
            </a:p>
            <a:p>
              <a:pPr algn="ctr" defTabSz="432492">
                <a:lnSpc>
                  <a:spcPct val="107000"/>
                </a:lnSpc>
              </a:pPr>
              <a:r>
                <a:rPr lang="fr-FR" sz="1544" b="1" dirty="0">
                  <a:solidFill>
                    <a:srgbClr val="FFFFFF"/>
                  </a:solidFill>
                  <a:latin typeface="Calibri"/>
                  <a:ea typeface="Calibri" panose="020F0502020204030204" pitchFamily="34" charset="0"/>
                  <a:cs typeface="Arial" panose="020B0604020202020204" pitchFamily="34" charset="0"/>
                </a:rPr>
                <a:t>LANGUAGES</a:t>
              </a:r>
              <a:r>
                <a:rPr lang="fr-FR" sz="1174" dirty="0">
                  <a:solidFill>
                    <a:prstClr val="white"/>
                  </a:solidFill>
                  <a:latin typeface="Calibri"/>
                  <a:ea typeface="Calibri" panose="020F0502020204030204" pitchFamily="34" charset="0"/>
                  <a:cs typeface="Arial" panose="020B0604020202020204" pitchFamily="34" charset="0"/>
                </a:rPr>
                <a:t> </a:t>
              </a:r>
              <a:endParaRPr lang="fr-FR" sz="1076" dirty="0">
                <a:solidFill>
                  <a:prstClr val="white"/>
                </a:solidFill>
                <a:latin typeface="Calibri"/>
                <a:ea typeface="Calibri" panose="020F0502020204030204" pitchFamily="34" charset="0"/>
                <a:cs typeface="Arial" panose="020B0604020202020204" pitchFamily="34" charset="0"/>
              </a:endParaRPr>
            </a:p>
          </p:txBody>
        </p:sp>
        <p:pic>
          <p:nvPicPr>
            <p:cNvPr id="85" name="Picture 84">
              <a:extLst>
                <a:ext uri="{FF2B5EF4-FFF2-40B4-BE49-F238E27FC236}">
                  <a16:creationId xmlns:a16="http://schemas.microsoft.com/office/drawing/2014/main" id="{0B0DF7D6-FC19-45DD-A992-B8E5E920D680}"/>
                </a:ext>
              </a:extLst>
            </p:cNvPr>
            <p:cNvPicPr/>
            <p:nvPr/>
          </p:nvPicPr>
          <p:blipFill>
            <a:blip r:embed="rId9">
              <a:extLst>
                <a:ext uri="{BEBA8EAE-BF5A-486C-A8C5-ECC9F3942E4B}">
                  <a14:imgProps xmlns:a14="http://schemas.microsoft.com/office/drawing/2010/main">
                    <a14:imgLayer r:embed="rId10">
                      <a14:imgEffect>
                        <a14:sharpenSoften amount="10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00082" y="8142393"/>
              <a:ext cx="431800" cy="431800"/>
            </a:xfrm>
            <a:prstGeom prst="rect">
              <a:avLst/>
            </a:prstGeom>
          </p:spPr>
        </p:pic>
      </p:grpSp>
      <p:grpSp>
        <p:nvGrpSpPr>
          <p:cNvPr id="86" name="Group 85">
            <a:extLst>
              <a:ext uri="{FF2B5EF4-FFF2-40B4-BE49-F238E27FC236}">
                <a16:creationId xmlns:a16="http://schemas.microsoft.com/office/drawing/2014/main" id="{6A77A476-D0D7-4A90-8521-CA02DA01E488}"/>
              </a:ext>
            </a:extLst>
          </p:cNvPr>
          <p:cNvGrpSpPr/>
          <p:nvPr/>
        </p:nvGrpSpPr>
        <p:grpSpPr>
          <a:xfrm>
            <a:off x="247848" y="4707348"/>
            <a:ext cx="2036835" cy="2297250"/>
            <a:chOff x="158392" y="5997138"/>
            <a:chExt cx="2081708" cy="2347860"/>
          </a:xfrm>
        </p:grpSpPr>
        <p:grpSp>
          <p:nvGrpSpPr>
            <p:cNvPr id="87" name="Group 86">
              <a:extLst>
                <a:ext uri="{FF2B5EF4-FFF2-40B4-BE49-F238E27FC236}">
                  <a16:creationId xmlns:a16="http://schemas.microsoft.com/office/drawing/2014/main" id="{BAC78746-60F2-4D8F-8FB5-50265849B492}"/>
                </a:ext>
              </a:extLst>
            </p:cNvPr>
            <p:cNvGrpSpPr/>
            <p:nvPr/>
          </p:nvGrpSpPr>
          <p:grpSpPr>
            <a:xfrm>
              <a:off x="158392" y="5997138"/>
              <a:ext cx="2070100" cy="458020"/>
              <a:chOff x="158392" y="5997138"/>
              <a:chExt cx="2070100" cy="458020"/>
            </a:xfrm>
          </p:grpSpPr>
          <p:sp>
            <p:nvSpPr>
              <p:cNvPr id="116" name="Rectangle 115">
                <a:extLst>
                  <a:ext uri="{FF2B5EF4-FFF2-40B4-BE49-F238E27FC236}">
                    <a16:creationId xmlns:a16="http://schemas.microsoft.com/office/drawing/2014/main" id="{952FEF11-64A7-43CA-8BCD-93C8FACDC1C9}"/>
                  </a:ext>
                </a:extLst>
              </p:cNvPr>
              <p:cNvSpPr/>
              <p:nvPr/>
            </p:nvSpPr>
            <p:spPr>
              <a:xfrm>
                <a:off x="158392" y="5997138"/>
                <a:ext cx="20701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defTabSz="432492">
                  <a:lnSpc>
                    <a:spcPct val="107000"/>
                  </a:lnSpc>
                </a:pPr>
                <a:r>
                  <a:rPr lang="fr-FR" sz="979" b="1" dirty="0">
                    <a:solidFill>
                      <a:srgbClr val="FFFFFF"/>
                    </a:solidFill>
                    <a:latin typeface="Calibri"/>
                    <a:ea typeface="Calibri" panose="020F0502020204030204" pitchFamily="34" charset="0"/>
                    <a:cs typeface="Arial" panose="020B0604020202020204" pitchFamily="34" charset="0"/>
                  </a:rPr>
                  <a:t>TOOLS</a:t>
                </a:r>
                <a:endParaRPr lang="fr-FR" sz="1076" dirty="0">
                  <a:solidFill>
                    <a:prstClr val="white"/>
                  </a:solidFill>
                  <a:latin typeface="Calibri"/>
                  <a:ea typeface="Calibri" panose="020F0502020204030204" pitchFamily="34" charset="0"/>
                  <a:cs typeface="Arial" panose="020B0604020202020204" pitchFamily="34" charset="0"/>
                </a:endParaRPr>
              </a:p>
            </p:txBody>
          </p:sp>
          <p:sp>
            <p:nvSpPr>
              <p:cNvPr id="117" name="Oval 116">
                <a:extLst>
                  <a:ext uri="{FF2B5EF4-FFF2-40B4-BE49-F238E27FC236}">
                    <a16:creationId xmlns:a16="http://schemas.microsoft.com/office/drawing/2014/main" id="{4D75F347-7F6F-45BF-8FBB-B99480FBBD0E}"/>
                  </a:ext>
                </a:extLst>
              </p:cNvPr>
              <p:cNvSpPr/>
              <p:nvPr/>
            </p:nvSpPr>
            <p:spPr>
              <a:xfrm>
                <a:off x="250824" y="6216278"/>
                <a:ext cx="236000" cy="236000"/>
              </a:xfrm>
              <a:prstGeom prst="ellipse">
                <a:avLst/>
              </a:prstGeom>
              <a:solidFill>
                <a:srgbClr val="DB1A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dirty="0">
                  <a:solidFill>
                    <a:prstClr val="white"/>
                  </a:solidFill>
                  <a:latin typeface="Calibri"/>
                </a:endParaRPr>
              </a:p>
            </p:txBody>
          </p:sp>
          <p:sp>
            <p:nvSpPr>
              <p:cNvPr id="118" name="Oval 117">
                <a:extLst>
                  <a:ext uri="{FF2B5EF4-FFF2-40B4-BE49-F238E27FC236}">
                    <a16:creationId xmlns:a16="http://schemas.microsoft.com/office/drawing/2014/main" id="{DF02C75C-1DD1-4935-BDE8-9A619EF3E119}"/>
                  </a:ext>
                </a:extLst>
              </p:cNvPr>
              <p:cNvSpPr/>
              <p:nvPr/>
            </p:nvSpPr>
            <p:spPr>
              <a:xfrm>
                <a:off x="667496" y="6216998"/>
                <a:ext cx="236000" cy="236000"/>
              </a:xfrm>
              <a:prstGeom prst="ellipse">
                <a:avLst/>
              </a:prstGeom>
              <a:solidFill>
                <a:srgbClr val="DB1A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19" name="Oval 118">
                <a:extLst>
                  <a:ext uri="{FF2B5EF4-FFF2-40B4-BE49-F238E27FC236}">
                    <a16:creationId xmlns:a16="http://schemas.microsoft.com/office/drawing/2014/main" id="{7D16A18B-26C5-4EA0-96CA-9F3C84442F34}"/>
                  </a:ext>
                </a:extLst>
              </p:cNvPr>
              <p:cNvSpPr/>
              <p:nvPr/>
            </p:nvSpPr>
            <p:spPr>
              <a:xfrm>
                <a:off x="1084168" y="6217718"/>
                <a:ext cx="236000" cy="236000"/>
              </a:xfrm>
              <a:prstGeom prst="ellipse">
                <a:avLst/>
              </a:prstGeom>
              <a:solidFill>
                <a:srgbClr val="DB1A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20" name="Oval 119">
                <a:extLst>
                  <a:ext uri="{FF2B5EF4-FFF2-40B4-BE49-F238E27FC236}">
                    <a16:creationId xmlns:a16="http://schemas.microsoft.com/office/drawing/2014/main" id="{DFC1FEFA-0605-424C-92C9-0C54202FC6DA}"/>
                  </a:ext>
                </a:extLst>
              </p:cNvPr>
              <p:cNvSpPr/>
              <p:nvPr/>
            </p:nvSpPr>
            <p:spPr>
              <a:xfrm>
                <a:off x="1500840" y="6218438"/>
                <a:ext cx="236000" cy="236000"/>
              </a:xfrm>
              <a:prstGeom prst="ellipse">
                <a:avLst/>
              </a:prstGeom>
              <a:solidFill>
                <a:srgbClr val="DB1A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21" name="Oval 120">
                <a:extLst>
                  <a:ext uri="{FF2B5EF4-FFF2-40B4-BE49-F238E27FC236}">
                    <a16:creationId xmlns:a16="http://schemas.microsoft.com/office/drawing/2014/main" id="{E204C91C-3D5C-44B6-A379-0355658FC733}"/>
                  </a:ext>
                </a:extLst>
              </p:cNvPr>
              <p:cNvSpPr/>
              <p:nvPr/>
            </p:nvSpPr>
            <p:spPr>
              <a:xfrm>
                <a:off x="1917512" y="6219158"/>
                <a:ext cx="236000" cy="236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dirty="0">
                  <a:solidFill>
                    <a:prstClr val="white"/>
                  </a:solidFill>
                  <a:latin typeface="Calibri"/>
                </a:endParaRPr>
              </a:p>
            </p:txBody>
          </p:sp>
        </p:grpSp>
        <p:grpSp>
          <p:nvGrpSpPr>
            <p:cNvPr id="88" name="Group 87">
              <a:extLst>
                <a:ext uri="{FF2B5EF4-FFF2-40B4-BE49-F238E27FC236}">
                  <a16:creationId xmlns:a16="http://schemas.microsoft.com/office/drawing/2014/main" id="{46281272-98FA-41E8-AD67-5A1EA43D044F}"/>
                </a:ext>
              </a:extLst>
            </p:cNvPr>
            <p:cNvGrpSpPr/>
            <p:nvPr/>
          </p:nvGrpSpPr>
          <p:grpSpPr>
            <a:xfrm>
              <a:off x="161294" y="6469598"/>
              <a:ext cx="2070100" cy="458020"/>
              <a:chOff x="158392" y="5997138"/>
              <a:chExt cx="2070100" cy="458020"/>
            </a:xfrm>
          </p:grpSpPr>
          <p:sp>
            <p:nvSpPr>
              <p:cNvPr id="110" name="Rectangle 109">
                <a:extLst>
                  <a:ext uri="{FF2B5EF4-FFF2-40B4-BE49-F238E27FC236}">
                    <a16:creationId xmlns:a16="http://schemas.microsoft.com/office/drawing/2014/main" id="{E93CA830-CEDD-45C1-87C3-D9CC22D212D6}"/>
                  </a:ext>
                </a:extLst>
              </p:cNvPr>
              <p:cNvSpPr/>
              <p:nvPr/>
            </p:nvSpPr>
            <p:spPr>
              <a:xfrm>
                <a:off x="158392" y="5997138"/>
                <a:ext cx="20701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defTabSz="432492">
                  <a:lnSpc>
                    <a:spcPct val="107000"/>
                  </a:lnSpc>
                </a:pPr>
                <a:r>
                  <a:rPr lang="fr-FR" sz="979" b="1" dirty="0">
                    <a:solidFill>
                      <a:srgbClr val="FFFFFF"/>
                    </a:solidFill>
                    <a:latin typeface="Calibri"/>
                    <a:ea typeface="Calibri" panose="020F0502020204030204" pitchFamily="34" charset="0"/>
                    <a:cs typeface="Arial" panose="020B0604020202020204" pitchFamily="34" charset="0"/>
                  </a:rPr>
                  <a:t>TOOLS</a:t>
                </a:r>
                <a:endParaRPr lang="fr-FR" sz="1076" dirty="0">
                  <a:solidFill>
                    <a:prstClr val="white"/>
                  </a:solidFill>
                  <a:latin typeface="Calibri"/>
                  <a:ea typeface="Calibri" panose="020F0502020204030204" pitchFamily="34" charset="0"/>
                  <a:cs typeface="Arial" panose="020B0604020202020204" pitchFamily="34" charset="0"/>
                </a:endParaRPr>
              </a:p>
            </p:txBody>
          </p:sp>
          <p:sp>
            <p:nvSpPr>
              <p:cNvPr id="111" name="Oval 110">
                <a:extLst>
                  <a:ext uri="{FF2B5EF4-FFF2-40B4-BE49-F238E27FC236}">
                    <a16:creationId xmlns:a16="http://schemas.microsoft.com/office/drawing/2014/main" id="{20224DBB-87D1-4D9F-BFE3-99D806BAFAD8}"/>
                  </a:ext>
                </a:extLst>
              </p:cNvPr>
              <p:cNvSpPr/>
              <p:nvPr/>
            </p:nvSpPr>
            <p:spPr>
              <a:xfrm>
                <a:off x="250824" y="6216278"/>
                <a:ext cx="236000" cy="236000"/>
              </a:xfrm>
              <a:prstGeom prst="ellipse">
                <a:avLst/>
              </a:prstGeom>
              <a:solidFill>
                <a:srgbClr val="DB1A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12" name="Oval 111">
                <a:extLst>
                  <a:ext uri="{FF2B5EF4-FFF2-40B4-BE49-F238E27FC236}">
                    <a16:creationId xmlns:a16="http://schemas.microsoft.com/office/drawing/2014/main" id="{EDB8036D-B536-4202-AC2A-FB1859DE602C}"/>
                  </a:ext>
                </a:extLst>
              </p:cNvPr>
              <p:cNvSpPr/>
              <p:nvPr/>
            </p:nvSpPr>
            <p:spPr>
              <a:xfrm>
                <a:off x="667496" y="6216998"/>
                <a:ext cx="236000" cy="236000"/>
              </a:xfrm>
              <a:prstGeom prst="ellipse">
                <a:avLst/>
              </a:prstGeom>
              <a:solidFill>
                <a:srgbClr val="DB1A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13" name="Oval 112">
                <a:extLst>
                  <a:ext uri="{FF2B5EF4-FFF2-40B4-BE49-F238E27FC236}">
                    <a16:creationId xmlns:a16="http://schemas.microsoft.com/office/drawing/2014/main" id="{2BFC2435-5E03-422B-80AC-FC4604EBB07C}"/>
                  </a:ext>
                </a:extLst>
              </p:cNvPr>
              <p:cNvSpPr/>
              <p:nvPr/>
            </p:nvSpPr>
            <p:spPr>
              <a:xfrm>
                <a:off x="1084168" y="6217718"/>
                <a:ext cx="236000" cy="236000"/>
              </a:xfrm>
              <a:prstGeom prst="ellipse">
                <a:avLst/>
              </a:prstGeom>
              <a:solidFill>
                <a:srgbClr val="DB1A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14" name="Oval 113">
                <a:extLst>
                  <a:ext uri="{FF2B5EF4-FFF2-40B4-BE49-F238E27FC236}">
                    <a16:creationId xmlns:a16="http://schemas.microsoft.com/office/drawing/2014/main" id="{872F411C-08B4-4284-835A-B979EE205FFC}"/>
                  </a:ext>
                </a:extLst>
              </p:cNvPr>
              <p:cNvSpPr/>
              <p:nvPr/>
            </p:nvSpPr>
            <p:spPr>
              <a:xfrm>
                <a:off x="1500840" y="6218438"/>
                <a:ext cx="236000" cy="236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15" name="Oval 114">
                <a:extLst>
                  <a:ext uri="{FF2B5EF4-FFF2-40B4-BE49-F238E27FC236}">
                    <a16:creationId xmlns:a16="http://schemas.microsoft.com/office/drawing/2014/main" id="{25DBDDBF-07B5-4176-BFD8-9DF559A57410}"/>
                  </a:ext>
                </a:extLst>
              </p:cNvPr>
              <p:cNvSpPr/>
              <p:nvPr/>
            </p:nvSpPr>
            <p:spPr>
              <a:xfrm>
                <a:off x="1917512" y="6219158"/>
                <a:ext cx="236000" cy="236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dirty="0">
                  <a:solidFill>
                    <a:prstClr val="white"/>
                  </a:solidFill>
                  <a:latin typeface="Calibri"/>
                </a:endParaRPr>
              </a:p>
            </p:txBody>
          </p:sp>
        </p:grpSp>
        <p:grpSp>
          <p:nvGrpSpPr>
            <p:cNvPr id="89" name="Group 88">
              <a:extLst>
                <a:ext uri="{FF2B5EF4-FFF2-40B4-BE49-F238E27FC236}">
                  <a16:creationId xmlns:a16="http://schemas.microsoft.com/office/drawing/2014/main" id="{64C257C3-B0EE-43BF-AF02-67FD02B73847}"/>
                </a:ext>
              </a:extLst>
            </p:cNvPr>
            <p:cNvGrpSpPr/>
            <p:nvPr/>
          </p:nvGrpSpPr>
          <p:grpSpPr>
            <a:xfrm>
              <a:off x="164196" y="6942058"/>
              <a:ext cx="2070100" cy="458020"/>
              <a:chOff x="158392" y="5997138"/>
              <a:chExt cx="2070100" cy="458020"/>
            </a:xfrm>
          </p:grpSpPr>
          <p:sp>
            <p:nvSpPr>
              <p:cNvPr id="104" name="Rectangle 103">
                <a:extLst>
                  <a:ext uri="{FF2B5EF4-FFF2-40B4-BE49-F238E27FC236}">
                    <a16:creationId xmlns:a16="http://schemas.microsoft.com/office/drawing/2014/main" id="{1130448A-563C-4EFD-99F3-585BFC75EFDD}"/>
                  </a:ext>
                </a:extLst>
              </p:cNvPr>
              <p:cNvSpPr/>
              <p:nvPr/>
            </p:nvSpPr>
            <p:spPr>
              <a:xfrm>
                <a:off x="158392" y="5997138"/>
                <a:ext cx="20701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defTabSz="432492">
                  <a:lnSpc>
                    <a:spcPct val="107000"/>
                  </a:lnSpc>
                </a:pPr>
                <a:r>
                  <a:rPr lang="fr-FR" sz="979" b="1" dirty="0">
                    <a:solidFill>
                      <a:srgbClr val="FFFFFF"/>
                    </a:solidFill>
                    <a:latin typeface="Calibri"/>
                    <a:ea typeface="Calibri" panose="020F0502020204030204" pitchFamily="34" charset="0"/>
                    <a:cs typeface="Arial" panose="020B0604020202020204" pitchFamily="34" charset="0"/>
                  </a:rPr>
                  <a:t>TOOLS</a:t>
                </a:r>
                <a:endParaRPr lang="fr-FR" sz="1076" dirty="0">
                  <a:solidFill>
                    <a:prstClr val="white"/>
                  </a:solidFill>
                  <a:latin typeface="Calibri"/>
                  <a:ea typeface="Calibri" panose="020F0502020204030204" pitchFamily="34" charset="0"/>
                  <a:cs typeface="Arial" panose="020B0604020202020204" pitchFamily="34" charset="0"/>
                </a:endParaRPr>
              </a:p>
            </p:txBody>
          </p:sp>
          <p:sp>
            <p:nvSpPr>
              <p:cNvPr id="105" name="Oval 104">
                <a:extLst>
                  <a:ext uri="{FF2B5EF4-FFF2-40B4-BE49-F238E27FC236}">
                    <a16:creationId xmlns:a16="http://schemas.microsoft.com/office/drawing/2014/main" id="{4739FE0D-2413-4B73-B14C-F58BC8D48BB9}"/>
                  </a:ext>
                </a:extLst>
              </p:cNvPr>
              <p:cNvSpPr/>
              <p:nvPr/>
            </p:nvSpPr>
            <p:spPr>
              <a:xfrm>
                <a:off x="250824" y="6216278"/>
                <a:ext cx="236000" cy="236000"/>
              </a:xfrm>
              <a:prstGeom prst="ellipse">
                <a:avLst/>
              </a:prstGeom>
              <a:solidFill>
                <a:srgbClr val="DB1A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06" name="Oval 105">
                <a:extLst>
                  <a:ext uri="{FF2B5EF4-FFF2-40B4-BE49-F238E27FC236}">
                    <a16:creationId xmlns:a16="http://schemas.microsoft.com/office/drawing/2014/main" id="{10E62F57-795C-4A7B-BDE2-8F9ACDFF3C2B}"/>
                  </a:ext>
                </a:extLst>
              </p:cNvPr>
              <p:cNvSpPr/>
              <p:nvPr/>
            </p:nvSpPr>
            <p:spPr>
              <a:xfrm>
                <a:off x="667496" y="6216998"/>
                <a:ext cx="236000" cy="236000"/>
              </a:xfrm>
              <a:prstGeom prst="ellipse">
                <a:avLst/>
              </a:prstGeom>
              <a:solidFill>
                <a:srgbClr val="DB1A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07" name="Oval 106">
                <a:extLst>
                  <a:ext uri="{FF2B5EF4-FFF2-40B4-BE49-F238E27FC236}">
                    <a16:creationId xmlns:a16="http://schemas.microsoft.com/office/drawing/2014/main" id="{F1C2875A-7BB4-4208-B297-2E38A4464BB6}"/>
                  </a:ext>
                </a:extLst>
              </p:cNvPr>
              <p:cNvSpPr/>
              <p:nvPr/>
            </p:nvSpPr>
            <p:spPr>
              <a:xfrm>
                <a:off x="1084168" y="6217718"/>
                <a:ext cx="236000" cy="236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08" name="Oval 107">
                <a:extLst>
                  <a:ext uri="{FF2B5EF4-FFF2-40B4-BE49-F238E27FC236}">
                    <a16:creationId xmlns:a16="http://schemas.microsoft.com/office/drawing/2014/main" id="{32DB63C3-5D4B-4806-B8C1-F9DDCE23F974}"/>
                  </a:ext>
                </a:extLst>
              </p:cNvPr>
              <p:cNvSpPr/>
              <p:nvPr/>
            </p:nvSpPr>
            <p:spPr>
              <a:xfrm>
                <a:off x="1500840" y="6218438"/>
                <a:ext cx="236000" cy="236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09" name="Oval 108">
                <a:extLst>
                  <a:ext uri="{FF2B5EF4-FFF2-40B4-BE49-F238E27FC236}">
                    <a16:creationId xmlns:a16="http://schemas.microsoft.com/office/drawing/2014/main" id="{2A0B8CF6-123D-4FF5-9EE1-91507D846EC7}"/>
                  </a:ext>
                </a:extLst>
              </p:cNvPr>
              <p:cNvSpPr/>
              <p:nvPr/>
            </p:nvSpPr>
            <p:spPr>
              <a:xfrm>
                <a:off x="1917512" y="6219158"/>
                <a:ext cx="236000" cy="236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dirty="0">
                  <a:solidFill>
                    <a:prstClr val="white"/>
                  </a:solidFill>
                  <a:latin typeface="Calibri"/>
                </a:endParaRPr>
              </a:p>
            </p:txBody>
          </p:sp>
        </p:grpSp>
        <p:grpSp>
          <p:nvGrpSpPr>
            <p:cNvPr id="90" name="Group 89">
              <a:extLst>
                <a:ext uri="{FF2B5EF4-FFF2-40B4-BE49-F238E27FC236}">
                  <a16:creationId xmlns:a16="http://schemas.microsoft.com/office/drawing/2014/main" id="{EC574A0C-1ED1-4E61-9938-CC9F465EA1C9}"/>
                </a:ext>
              </a:extLst>
            </p:cNvPr>
            <p:cNvGrpSpPr/>
            <p:nvPr/>
          </p:nvGrpSpPr>
          <p:grpSpPr>
            <a:xfrm>
              <a:off x="167098" y="7414518"/>
              <a:ext cx="2070100" cy="458020"/>
              <a:chOff x="158392" y="5997138"/>
              <a:chExt cx="2070100" cy="458020"/>
            </a:xfrm>
          </p:grpSpPr>
          <p:sp>
            <p:nvSpPr>
              <p:cNvPr id="98" name="Rectangle 97">
                <a:extLst>
                  <a:ext uri="{FF2B5EF4-FFF2-40B4-BE49-F238E27FC236}">
                    <a16:creationId xmlns:a16="http://schemas.microsoft.com/office/drawing/2014/main" id="{B80AFDA2-4D21-4C28-8F7F-5176F386E1B7}"/>
                  </a:ext>
                </a:extLst>
              </p:cNvPr>
              <p:cNvSpPr/>
              <p:nvPr/>
            </p:nvSpPr>
            <p:spPr>
              <a:xfrm>
                <a:off x="158392" y="5997138"/>
                <a:ext cx="20701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defTabSz="432492">
                  <a:lnSpc>
                    <a:spcPct val="107000"/>
                  </a:lnSpc>
                </a:pPr>
                <a:r>
                  <a:rPr lang="fr-FR" sz="979" b="1" dirty="0">
                    <a:solidFill>
                      <a:srgbClr val="FFFFFF"/>
                    </a:solidFill>
                    <a:latin typeface="Calibri"/>
                    <a:ea typeface="Calibri" panose="020F0502020204030204" pitchFamily="34" charset="0"/>
                    <a:cs typeface="Arial" panose="020B0604020202020204" pitchFamily="34" charset="0"/>
                  </a:rPr>
                  <a:t>TOOLS</a:t>
                </a:r>
                <a:endParaRPr lang="fr-FR" sz="1076" dirty="0">
                  <a:solidFill>
                    <a:prstClr val="white"/>
                  </a:solidFill>
                  <a:latin typeface="Calibri"/>
                  <a:ea typeface="Calibri" panose="020F0502020204030204" pitchFamily="34" charset="0"/>
                  <a:cs typeface="Arial" panose="020B0604020202020204" pitchFamily="34" charset="0"/>
                </a:endParaRPr>
              </a:p>
            </p:txBody>
          </p:sp>
          <p:sp>
            <p:nvSpPr>
              <p:cNvPr id="99" name="Oval 98">
                <a:extLst>
                  <a:ext uri="{FF2B5EF4-FFF2-40B4-BE49-F238E27FC236}">
                    <a16:creationId xmlns:a16="http://schemas.microsoft.com/office/drawing/2014/main" id="{4661A506-4BE5-4478-9214-A4AE2FD864C0}"/>
                  </a:ext>
                </a:extLst>
              </p:cNvPr>
              <p:cNvSpPr/>
              <p:nvPr/>
            </p:nvSpPr>
            <p:spPr>
              <a:xfrm>
                <a:off x="250824" y="6216278"/>
                <a:ext cx="236000" cy="236000"/>
              </a:xfrm>
              <a:prstGeom prst="ellipse">
                <a:avLst/>
              </a:prstGeom>
              <a:solidFill>
                <a:srgbClr val="DB1A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00" name="Oval 99">
                <a:extLst>
                  <a:ext uri="{FF2B5EF4-FFF2-40B4-BE49-F238E27FC236}">
                    <a16:creationId xmlns:a16="http://schemas.microsoft.com/office/drawing/2014/main" id="{72D48BDF-2DC0-4F3F-BCCD-1960914D9AD7}"/>
                  </a:ext>
                </a:extLst>
              </p:cNvPr>
              <p:cNvSpPr/>
              <p:nvPr/>
            </p:nvSpPr>
            <p:spPr>
              <a:xfrm>
                <a:off x="667496" y="6216998"/>
                <a:ext cx="236000" cy="236000"/>
              </a:xfrm>
              <a:prstGeom prst="ellipse">
                <a:avLst/>
              </a:prstGeom>
              <a:solidFill>
                <a:srgbClr val="DB1A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01" name="Oval 100">
                <a:extLst>
                  <a:ext uri="{FF2B5EF4-FFF2-40B4-BE49-F238E27FC236}">
                    <a16:creationId xmlns:a16="http://schemas.microsoft.com/office/drawing/2014/main" id="{2188A0FB-2BB3-434F-8980-911F215FDE98}"/>
                  </a:ext>
                </a:extLst>
              </p:cNvPr>
              <p:cNvSpPr/>
              <p:nvPr/>
            </p:nvSpPr>
            <p:spPr>
              <a:xfrm>
                <a:off x="1084168" y="6217718"/>
                <a:ext cx="236000" cy="236000"/>
              </a:xfrm>
              <a:prstGeom prst="ellipse">
                <a:avLst/>
              </a:prstGeom>
              <a:solidFill>
                <a:srgbClr val="DB1A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02" name="Oval 101">
                <a:extLst>
                  <a:ext uri="{FF2B5EF4-FFF2-40B4-BE49-F238E27FC236}">
                    <a16:creationId xmlns:a16="http://schemas.microsoft.com/office/drawing/2014/main" id="{68F87422-EF56-4FDD-B211-8B48B85F8AC5}"/>
                  </a:ext>
                </a:extLst>
              </p:cNvPr>
              <p:cNvSpPr/>
              <p:nvPr/>
            </p:nvSpPr>
            <p:spPr>
              <a:xfrm>
                <a:off x="1500840" y="6218438"/>
                <a:ext cx="236000" cy="236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03" name="Oval 102">
                <a:extLst>
                  <a:ext uri="{FF2B5EF4-FFF2-40B4-BE49-F238E27FC236}">
                    <a16:creationId xmlns:a16="http://schemas.microsoft.com/office/drawing/2014/main" id="{D6B88E8E-75EA-4125-B082-AE7B3937AC3B}"/>
                  </a:ext>
                </a:extLst>
              </p:cNvPr>
              <p:cNvSpPr/>
              <p:nvPr/>
            </p:nvSpPr>
            <p:spPr>
              <a:xfrm>
                <a:off x="1917512" y="6219158"/>
                <a:ext cx="236000" cy="236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dirty="0">
                  <a:solidFill>
                    <a:prstClr val="white"/>
                  </a:solidFill>
                  <a:latin typeface="Calibri"/>
                </a:endParaRPr>
              </a:p>
            </p:txBody>
          </p:sp>
        </p:grpSp>
        <p:grpSp>
          <p:nvGrpSpPr>
            <p:cNvPr id="91" name="Group 90">
              <a:extLst>
                <a:ext uri="{FF2B5EF4-FFF2-40B4-BE49-F238E27FC236}">
                  <a16:creationId xmlns:a16="http://schemas.microsoft.com/office/drawing/2014/main" id="{4F2018BC-F3AD-4020-8596-7BDC4D8C4136}"/>
                </a:ext>
              </a:extLst>
            </p:cNvPr>
            <p:cNvGrpSpPr/>
            <p:nvPr/>
          </p:nvGrpSpPr>
          <p:grpSpPr>
            <a:xfrm>
              <a:off x="170000" y="7886978"/>
              <a:ext cx="2070100" cy="458020"/>
              <a:chOff x="158392" y="5997138"/>
              <a:chExt cx="2070100" cy="458020"/>
            </a:xfrm>
          </p:grpSpPr>
          <p:sp>
            <p:nvSpPr>
              <p:cNvPr id="92" name="Rectangle 91">
                <a:extLst>
                  <a:ext uri="{FF2B5EF4-FFF2-40B4-BE49-F238E27FC236}">
                    <a16:creationId xmlns:a16="http://schemas.microsoft.com/office/drawing/2014/main" id="{7ACBF8C0-8F16-4B71-8540-2784C1ADA9F3}"/>
                  </a:ext>
                </a:extLst>
              </p:cNvPr>
              <p:cNvSpPr/>
              <p:nvPr/>
            </p:nvSpPr>
            <p:spPr>
              <a:xfrm>
                <a:off x="158392" y="5997138"/>
                <a:ext cx="20701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defTabSz="432492">
                  <a:lnSpc>
                    <a:spcPct val="107000"/>
                  </a:lnSpc>
                </a:pPr>
                <a:r>
                  <a:rPr lang="fr-FR" sz="979" b="1" dirty="0">
                    <a:solidFill>
                      <a:srgbClr val="FFFFFF"/>
                    </a:solidFill>
                    <a:latin typeface="Calibri"/>
                    <a:ea typeface="Calibri" panose="020F0502020204030204" pitchFamily="34" charset="0"/>
                    <a:cs typeface="Arial" panose="020B0604020202020204" pitchFamily="34" charset="0"/>
                  </a:rPr>
                  <a:t>TOOLS</a:t>
                </a:r>
                <a:endParaRPr lang="fr-FR" sz="1076" dirty="0">
                  <a:solidFill>
                    <a:prstClr val="white"/>
                  </a:solidFill>
                  <a:latin typeface="Calibri"/>
                  <a:ea typeface="Calibri" panose="020F0502020204030204" pitchFamily="34" charset="0"/>
                  <a:cs typeface="Arial" panose="020B0604020202020204" pitchFamily="34" charset="0"/>
                </a:endParaRPr>
              </a:p>
            </p:txBody>
          </p:sp>
          <p:sp>
            <p:nvSpPr>
              <p:cNvPr id="93" name="Oval 92">
                <a:extLst>
                  <a:ext uri="{FF2B5EF4-FFF2-40B4-BE49-F238E27FC236}">
                    <a16:creationId xmlns:a16="http://schemas.microsoft.com/office/drawing/2014/main" id="{054FC349-382D-4E8C-9CFE-830B1A8CDD87}"/>
                  </a:ext>
                </a:extLst>
              </p:cNvPr>
              <p:cNvSpPr/>
              <p:nvPr/>
            </p:nvSpPr>
            <p:spPr>
              <a:xfrm>
                <a:off x="250824" y="6216278"/>
                <a:ext cx="236000" cy="236000"/>
              </a:xfrm>
              <a:prstGeom prst="ellipse">
                <a:avLst/>
              </a:prstGeom>
              <a:solidFill>
                <a:srgbClr val="DB1A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94" name="Oval 93">
                <a:extLst>
                  <a:ext uri="{FF2B5EF4-FFF2-40B4-BE49-F238E27FC236}">
                    <a16:creationId xmlns:a16="http://schemas.microsoft.com/office/drawing/2014/main" id="{6E638874-E17C-4145-85F5-27A716556100}"/>
                  </a:ext>
                </a:extLst>
              </p:cNvPr>
              <p:cNvSpPr/>
              <p:nvPr/>
            </p:nvSpPr>
            <p:spPr>
              <a:xfrm>
                <a:off x="667496" y="6216998"/>
                <a:ext cx="236000" cy="236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95" name="Oval 94">
                <a:extLst>
                  <a:ext uri="{FF2B5EF4-FFF2-40B4-BE49-F238E27FC236}">
                    <a16:creationId xmlns:a16="http://schemas.microsoft.com/office/drawing/2014/main" id="{AF2939DF-FD89-4749-9E2B-EE94E27B6E46}"/>
                  </a:ext>
                </a:extLst>
              </p:cNvPr>
              <p:cNvSpPr/>
              <p:nvPr/>
            </p:nvSpPr>
            <p:spPr>
              <a:xfrm>
                <a:off x="1084168" y="6217718"/>
                <a:ext cx="236000" cy="236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96" name="Oval 95">
                <a:extLst>
                  <a:ext uri="{FF2B5EF4-FFF2-40B4-BE49-F238E27FC236}">
                    <a16:creationId xmlns:a16="http://schemas.microsoft.com/office/drawing/2014/main" id="{BD84F9DB-3507-42C8-8432-577B070178F5}"/>
                  </a:ext>
                </a:extLst>
              </p:cNvPr>
              <p:cNvSpPr/>
              <p:nvPr/>
            </p:nvSpPr>
            <p:spPr>
              <a:xfrm>
                <a:off x="1500840" y="6218438"/>
                <a:ext cx="236000" cy="236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97" name="Oval 96">
                <a:extLst>
                  <a:ext uri="{FF2B5EF4-FFF2-40B4-BE49-F238E27FC236}">
                    <a16:creationId xmlns:a16="http://schemas.microsoft.com/office/drawing/2014/main" id="{5080FE04-A87A-4AB4-87F7-14C9210B6259}"/>
                  </a:ext>
                </a:extLst>
              </p:cNvPr>
              <p:cNvSpPr/>
              <p:nvPr/>
            </p:nvSpPr>
            <p:spPr>
              <a:xfrm>
                <a:off x="1917512" y="6219158"/>
                <a:ext cx="236000" cy="236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dirty="0">
                  <a:solidFill>
                    <a:prstClr val="white"/>
                  </a:solidFill>
                  <a:latin typeface="Calibri"/>
                </a:endParaRPr>
              </a:p>
            </p:txBody>
          </p:sp>
        </p:grpSp>
      </p:grpSp>
      <p:grpSp>
        <p:nvGrpSpPr>
          <p:cNvPr id="122" name="Group 121">
            <a:extLst>
              <a:ext uri="{FF2B5EF4-FFF2-40B4-BE49-F238E27FC236}">
                <a16:creationId xmlns:a16="http://schemas.microsoft.com/office/drawing/2014/main" id="{4D507A3B-DBC9-4DBD-9FF2-87E93B32C62E}"/>
              </a:ext>
            </a:extLst>
          </p:cNvPr>
          <p:cNvGrpSpPr/>
          <p:nvPr/>
        </p:nvGrpSpPr>
        <p:grpSpPr>
          <a:xfrm>
            <a:off x="262805" y="8313008"/>
            <a:ext cx="2033995" cy="1834974"/>
            <a:chOff x="158392" y="5997138"/>
            <a:chExt cx="2078806" cy="1875400"/>
          </a:xfrm>
        </p:grpSpPr>
        <p:grpSp>
          <p:nvGrpSpPr>
            <p:cNvPr id="123" name="Group 122">
              <a:extLst>
                <a:ext uri="{FF2B5EF4-FFF2-40B4-BE49-F238E27FC236}">
                  <a16:creationId xmlns:a16="http://schemas.microsoft.com/office/drawing/2014/main" id="{38D23DA0-0D30-413D-881D-38DE97E06B2B}"/>
                </a:ext>
              </a:extLst>
            </p:cNvPr>
            <p:cNvGrpSpPr/>
            <p:nvPr/>
          </p:nvGrpSpPr>
          <p:grpSpPr>
            <a:xfrm>
              <a:off x="158392" y="5997138"/>
              <a:ext cx="2070100" cy="458020"/>
              <a:chOff x="158392" y="5997138"/>
              <a:chExt cx="2070100" cy="458020"/>
            </a:xfrm>
          </p:grpSpPr>
          <p:sp>
            <p:nvSpPr>
              <p:cNvPr id="145" name="Rectangle 144">
                <a:extLst>
                  <a:ext uri="{FF2B5EF4-FFF2-40B4-BE49-F238E27FC236}">
                    <a16:creationId xmlns:a16="http://schemas.microsoft.com/office/drawing/2014/main" id="{95B0B409-D647-43E7-B70F-1F21D4759E26}"/>
                  </a:ext>
                </a:extLst>
              </p:cNvPr>
              <p:cNvSpPr/>
              <p:nvPr/>
            </p:nvSpPr>
            <p:spPr>
              <a:xfrm>
                <a:off x="158392" y="5997138"/>
                <a:ext cx="20701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defTabSz="432492">
                  <a:lnSpc>
                    <a:spcPct val="107000"/>
                  </a:lnSpc>
                </a:pPr>
                <a:r>
                  <a:rPr lang="fr-FR" sz="979" b="1" dirty="0">
                    <a:solidFill>
                      <a:srgbClr val="FFFFFF"/>
                    </a:solidFill>
                    <a:latin typeface="Calibri"/>
                    <a:ea typeface="Calibri" panose="020F0502020204030204" pitchFamily="34" charset="0"/>
                    <a:cs typeface="Arial" panose="020B0604020202020204" pitchFamily="34" charset="0"/>
                  </a:rPr>
                  <a:t>ARAB</a:t>
                </a:r>
                <a:endParaRPr lang="fr-FR" sz="1076" dirty="0">
                  <a:solidFill>
                    <a:prstClr val="white"/>
                  </a:solidFill>
                  <a:latin typeface="Calibri"/>
                  <a:ea typeface="Calibri" panose="020F0502020204030204" pitchFamily="34" charset="0"/>
                  <a:cs typeface="Arial" panose="020B0604020202020204" pitchFamily="34" charset="0"/>
                </a:endParaRPr>
              </a:p>
            </p:txBody>
          </p:sp>
          <p:sp>
            <p:nvSpPr>
              <p:cNvPr id="146" name="Oval 145">
                <a:extLst>
                  <a:ext uri="{FF2B5EF4-FFF2-40B4-BE49-F238E27FC236}">
                    <a16:creationId xmlns:a16="http://schemas.microsoft.com/office/drawing/2014/main" id="{EB621177-D20B-4085-81B5-16F27B301D26}"/>
                  </a:ext>
                </a:extLst>
              </p:cNvPr>
              <p:cNvSpPr/>
              <p:nvPr/>
            </p:nvSpPr>
            <p:spPr>
              <a:xfrm>
                <a:off x="250824" y="6216278"/>
                <a:ext cx="236000" cy="236000"/>
              </a:xfrm>
              <a:prstGeom prst="ellipse">
                <a:avLst/>
              </a:prstGeom>
              <a:solidFill>
                <a:srgbClr val="DB1A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dirty="0">
                  <a:solidFill>
                    <a:prstClr val="white"/>
                  </a:solidFill>
                  <a:latin typeface="Calibri"/>
                </a:endParaRPr>
              </a:p>
            </p:txBody>
          </p:sp>
          <p:sp>
            <p:nvSpPr>
              <p:cNvPr id="147" name="Oval 146">
                <a:extLst>
                  <a:ext uri="{FF2B5EF4-FFF2-40B4-BE49-F238E27FC236}">
                    <a16:creationId xmlns:a16="http://schemas.microsoft.com/office/drawing/2014/main" id="{63FD9EE7-331D-41C6-9A1E-BC1A77976D92}"/>
                  </a:ext>
                </a:extLst>
              </p:cNvPr>
              <p:cNvSpPr/>
              <p:nvPr/>
            </p:nvSpPr>
            <p:spPr>
              <a:xfrm>
                <a:off x="667496" y="6216998"/>
                <a:ext cx="236000" cy="236000"/>
              </a:xfrm>
              <a:prstGeom prst="ellipse">
                <a:avLst/>
              </a:prstGeom>
              <a:solidFill>
                <a:srgbClr val="DB1A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48" name="Oval 147">
                <a:extLst>
                  <a:ext uri="{FF2B5EF4-FFF2-40B4-BE49-F238E27FC236}">
                    <a16:creationId xmlns:a16="http://schemas.microsoft.com/office/drawing/2014/main" id="{62A3F181-5F5D-42B7-8C0B-5890076066DB}"/>
                  </a:ext>
                </a:extLst>
              </p:cNvPr>
              <p:cNvSpPr/>
              <p:nvPr/>
            </p:nvSpPr>
            <p:spPr>
              <a:xfrm>
                <a:off x="1084168" y="6217718"/>
                <a:ext cx="236000" cy="236000"/>
              </a:xfrm>
              <a:prstGeom prst="ellipse">
                <a:avLst/>
              </a:prstGeom>
              <a:solidFill>
                <a:srgbClr val="DB1A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49" name="Oval 148">
                <a:extLst>
                  <a:ext uri="{FF2B5EF4-FFF2-40B4-BE49-F238E27FC236}">
                    <a16:creationId xmlns:a16="http://schemas.microsoft.com/office/drawing/2014/main" id="{5BB34B23-F61B-4F2F-810D-C5B4FB31C441}"/>
                  </a:ext>
                </a:extLst>
              </p:cNvPr>
              <p:cNvSpPr/>
              <p:nvPr/>
            </p:nvSpPr>
            <p:spPr>
              <a:xfrm>
                <a:off x="1500840" y="6218438"/>
                <a:ext cx="236000" cy="236000"/>
              </a:xfrm>
              <a:prstGeom prst="ellipse">
                <a:avLst/>
              </a:prstGeom>
              <a:solidFill>
                <a:srgbClr val="DB1A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dirty="0">
                  <a:solidFill>
                    <a:prstClr val="white"/>
                  </a:solidFill>
                  <a:latin typeface="Calibri"/>
                </a:endParaRPr>
              </a:p>
            </p:txBody>
          </p:sp>
          <p:sp>
            <p:nvSpPr>
              <p:cNvPr id="150" name="Oval 149">
                <a:extLst>
                  <a:ext uri="{FF2B5EF4-FFF2-40B4-BE49-F238E27FC236}">
                    <a16:creationId xmlns:a16="http://schemas.microsoft.com/office/drawing/2014/main" id="{2B246982-A47E-47EA-843B-4B208F314E43}"/>
                  </a:ext>
                </a:extLst>
              </p:cNvPr>
              <p:cNvSpPr/>
              <p:nvPr/>
            </p:nvSpPr>
            <p:spPr>
              <a:xfrm>
                <a:off x="1917512" y="6219158"/>
                <a:ext cx="236000" cy="236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dirty="0">
                  <a:solidFill>
                    <a:prstClr val="white"/>
                  </a:solidFill>
                  <a:latin typeface="Calibri"/>
                </a:endParaRPr>
              </a:p>
            </p:txBody>
          </p:sp>
        </p:grpSp>
        <p:grpSp>
          <p:nvGrpSpPr>
            <p:cNvPr id="124" name="Group 123">
              <a:extLst>
                <a:ext uri="{FF2B5EF4-FFF2-40B4-BE49-F238E27FC236}">
                  <a16:creationId xmlns:a16="http://schemas.microsoft.com/office/drawing/2014/main" id="{A6FA9185-D3E5-48F9-BB5C-AB55FB22B2D5}"/>
                </a:ext>
              </a:extLst>
            </p:cNvPr>
            <p:cNvGrpSpPr/>
            <p:nvPr/>
          </p:nvGrpSpPr>
          <p:grpSpPr>
            <a:xfrm>
              <a:off x="161294" y="6469598"/>
              <a:ext cx="2070100" cy="458020"/>
              <a:chOff x="158392" y="5997138"/>
              <a:chExt cx="2070100" cy="458020"/>
            </a:xfrm>
          </p:grpSpPr>
          <p:sp>
            <p:nvSpPr>
              <p:cNvPr id="139" name="Rectangle 138">
                <a:extLst>
                  <a:ext uri="{FF2B5EF4-FFF2-40B4-BE49-F238E27FC236}">
                    <a16:creationId xmlns:a16="http://schemas.microsoft.com/office/drawing/2014/main" id="{92CBF14A-337E-4569-A705-75E39CB359B3}"/>
                  </a:ext>
                </a:extLst>
              </p:cNvPr>
              <p:cNvSpPr/>
              <p:nvPr/>
            </p:nvSpPr>
            <p:spPr>
              <a:xfrm>
                <a:off x="158392" y="5997138"/>
                <a:ext cx="20701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defTabSz="432492">
                  <a:lnSpc>
                    <a:spcPct val="107000"/>
                  </a:lnSpc>
                </a:pPr>
                <a:r>
                  <a:rPr lang="fr-FR" sz="979" b="1" dirty="0">
                    <a:solidFill>
                      <a:srgbClr val="FFFFFF"/>
                    </a:solidFill>
                    <a:latin typeface="Calibri"/>
                    <a:ea typeface="Calibri" panose="020F0502020204030204" pitchFamily="34" charset="0"/>
                    <a:cs typeface="Arial" panose="020B0604020202020204" pitchFamily="34" charset="0"/>
                  </a:rPr>
                  <a:t>SPANISH</a:t>
                </a:r>
                <a:endParaRPr lang="fr-FR" sz="1076" dirty="0">
                  <a:solidFill>
                    <a:prstClr val="white"/>
                  </a:solidFill>
                  <a:latin typeface="Calibri"/>
                  <a:ea typeface="Calibri" panose="020F0502020204030204" pitchFamily="34" charset="0"/>
                  <a:cs typeface="Arial" panose="020B0604020202020204" pitchFamily="34" charset="0"/>
                </a:endParaRPr>
              </a:p>
            </p:txBody>
          </p:sp>
          <p:sp>
            <p:nvSpPr>
              <p:cNvPr id="140" name="Oval 139">
                <a:extLst>
                  <a:ext uri="{FF2B5EF4-FFF2-40B4-BE49-F238E27FC236}">
                    <a16:creationId xmlns:a16="http://schemas.microsoft.com/office/drawing/2014/main" id="{13ED9E0F-BE70-493D-9BAE-97DB605B38BC}"/>
                  </a:ext>
                </a:extLst>
              </p:cNvPr>
              <p:cNvSpPr/>
              <p:nvPr/>
            </p:nvSpPr>
            <p:spPr>
              <a:xfrm>
                <a:off x="250824" y="6216278"/>
                <a:ext cx="236000" cy="236000"/>
              </a:xfrm>
              <a:prstGeom prst="ellipse">
                <a:avLst/>
              </a:prstGeom>
              <a:solidFill>
                <a:srgbClr val="DB1A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41" name="Oval 140">
                <a:extLst>
                  <a:ext uri="{FF2B5EF4-FFF2-40B4-BE49-F238E27FC236}">
                    <a16:creationId xmlns:a16="http://schemas.microsoft.com/office/drawing/2014/main" id="{B00807A2-9F20-40EF-AEDA-54D688465854}"/>
                  </a:ext>
                </a:extLst>
              </p:cNvPr>
              <p:cNvSpPr/>
              <p:nvPr/>
            </p:nvSpPr>
            <p:spPr>
              <a:xfrm>
                <a:off x="667496" y="6216998"/>
                <a:ext cx="236000" cy="236000"/>
              </a:xfrm>
              <a:prstGeom prst="ellipse">
                <a:avLst/>
              </a:prstGeom>
              <a:solidFill>
                <a:srgbClr val="DB1A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42" name="Oval 141">
                <a:extLst>
                  <a:ext uri="{FF2B5EF4-FFF2-40B4-BE49-F238E27FC236}">
                    <a16:creationId xmlns:a16="http://schemas.microsoft.com/office/drawing/2014/main" id="{E80976E7-A4F9-4C15-90BD-CC8F285B9979}"/>
                  </a:ext>
                </a:extLst>
              </p:cNvPr>
              <p:cNvSpPr/>
              <p:nvPr/>
            </p:nvSpPr>
            <p:spPr>
              <a:xfrm>
                <a:off x="1084168" y="6217718"/>
                <a:ext cx="236000" cy="236000"/>
              </a:xfrm>
              <a:prstGeom prst="ellipse">
                <a:avLst/>
              </a:prstGeom>
              <a:solidFill>
                <a:srgbClr val="DB1A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43" name="Oval 142">
                <a:extLst>
                  <a:ext uri="{FF2B5EF4-FFF2-40B4-BE49-F238E27FC236}">
                    <a16:creationId xmlns:a16="http://schemas.microsoft.com/office/drawing/2014/main" id="{4C14DB1A-859F-4974-BBA2-6C248616B881}"/>
                  </a:ext>
                </a:extLst>
              </p:cNvPr>
              <p:cNvSpPr/>
              <p:nvPr/>
            </p:nvSpPr>
            <p:spPr>
              <a:xfrm>
                <a:off x="1500840" y="6218438"/>
                <a:ext cx="236000" cy="236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44" name="Oval 143">
                <a:extLst>
                  <a:ext uri="{FF2B5EF4-FFF2-40B4-BE49-F238E27FC236}">
                    <a16:creationId xmlns:a16="http://schemas.microsoft.com/office/drawing/2014/main" id="{0ADFCDE7-54FB-4123-B0B6-9F6491FE2734}"/>
                  </a:ext>
                </a:extLst>
              </p:cNvPr>
              <p:cNvSpPr/>
              <p:nvPr/>
            </p:nvSpPr>
            <p:spPr>
              <a:xfrm>
                <a:off x="1917512" y="6219158"/>
                <a:ext cx="236000" cy="236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dirty="0">
                  <a:solidFill>
                    <a:prstClr val="white"/>
                  </a:solidFill>
                  <a:latin typeface="Calibri"/>
                </a:endParaRPr>
              </a:p>
            </p:txBody>
          </p:sp>
        </p:grpSp>
        <p:grpSp>
          <p:nvGrpSpPr>
            <p:cNvPr id="125" name="Group 124">
              <a:extLst>
                <a:ext uri="{FF2B5EF4-FFF2-40B4-BE49-F238E27FC236}">
                  <a16:creationId xmlns:a16="http://schemas.microsoft.com/office/drawing/2014/main" id="{9B43B0B8-E49D-41FC-AA0C-C6592B26564D}"/>
                </a:ext>
              </a:extLst>
            </p:cNvPr>
            <p:cNvGrpSpPr/>
            <p:nvPr/>
          </p:nvGrpSpPr>
          <p:grpSpPr>
            <a:xfrm>
              <a:off x="164196" y="6942058"/>
              <a:ext cx="2070100" cy="458020"/>
              <a:chOff x="158392" y="5997138"/>
              <a:chExt cx="2070100" cy="458020"/>
            </a:xfrm>
          </p:grpSpPr>
          <p:sp>
            <p:nvSpPr>
              <p:cNvPr id="133" name="Rectangle 132">
                <a:extLst>
                  <a:ext uri="{FF2B5EF4-FFF2-40B4-BE49-F238E27FC236}">
                    <a16:creationId xmlns:a16="http://schemas.microsoft.com/office/drawing/2014/main" id="{FA40D3D0-7C8E-4AE3-8F9B-0CCFE1275EDA}"/>
                  </a:ext>
                </a:extLst>
              </p:cNvPr>
              <p:cNvSpPr/>
              <p:nvPr/>
            </p:nvSpPr>
            <p:spPr>
              <a:xfrm>
                <a:off x="158392" y="5997138"/>
                <a:ext cx="20701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defTabSz="432492">
                  <a:lnSpc>
                    <a:spcPct val="107000"/>
                  </a:lnSpc>
                </a:pPr>
                <a:r>
                  <a:rPr lang="fr-FR" sz="979" b="1" dirty="0">
                    <a:solidFill>
                      <a:srgbClr val="FFFFFF"/>
                    </a:solidFill>
                    <a:latin typeface="Calibri"/>
                    <a:ea typeface="Calibri" panose="020F0502020204030204" pitchFamily="34" charset="0"/>
                    <a:cs typeface="Arial" panose="020B0604020202020204" pitchFamily="34" charset="0"/>
                  </a:rPr>
                  <a:t>ENGLISH</a:t>
                </a:r>
                <a:endParaRPr lang="fr-FR" sz="1076" dirty="0">
                  <a:solidFill>
                    <a:prstClr val="white"/>
                  </a:solidFill>
                  <a:latin typeface="Calibri"/>
                  <a:ea typeface="Calibri" panose="020F0502020204030204" pitchFamily="34" charset="0"/>
                  <a:cs typeface="Arial" panose="020B0604020202020204" pitchFamily="34" charset="0"/>
                </a:endParaRPr>
              </a:p>
            </p:txBody>
          </p:sp>
          <p:sp>
            <p:nvSpPr>
              <p:cNvPr id="134" name="Oval 133">
                <a:extLst>
                  <a:ext uri="{FF2B5EF4-FFF2-40B4-BE49-F238E27FC236}">
                    <a16:creationId xmlns:a16="http://schemas.microsoft.com/office/drawing/2014/main" id="{19DDC4EB-3011-4720-B5FA-E7C7AD7DDC4A}"/>
                  </a:ext>
                </a:extLst>
              </p:cNvPr>
              <p:cNvSpPr/>
              <p:nvPr/>
            </p:nvSpPr>
            <p:spPr>
              <a:xfrm>
                <a:off x="250824" y="6216278"/>
                <a:ext cx="236000" cy="236000"/>
              </a:xfrm>
              <a:prstGeom prst="ellipse">
                <a:avLst/>
              </a:prstGeom>
              <a:solidFill>
                <a:srgbClr val="DB1A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35" name="Oval 134">
                <a:extLst>
                  <a:ext uri="{FF2B5EF4-FFF2-40B4-BE49-F238E27FC236}">
                    <a16:creationId xmlns:a16="http://schemas.microsoft.com/office/drawing/2014/main" id="{C63AFA62-33F8-40ED-A50F-B590ADFF2C90}"/>
                  </a:ext>
                </a:extLst>
              </p:cNvPr>
              <p:cNvSpPr/>
              <p:nvPr/>
            </p:nvSpPr>
            <p:spPr>
              <a:xfrm>
                <a:off x="667496" y="6216998"/>
                <a:ext cx="236000" cy="236000"/>
              </a:xfrm>
              <a:prstGeom prst="ellipse">
                <a:avLst/>
              </a:prstGeom>
              <a:solidFill>
                <a:srgbClr val="DB1A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36" name="Oval 135">
                <a:extLst>
                  <a:ext uri="{FF2B5EF4-FFF2-40B4-BE49-F238E27FC236}">
                    <a16:creationId xmlns:a16="http://schemas.microsoft.com/office/drawing/2014/main" id="{DD50AF6E-8DA0-4280-A912-F636D514DB49}"/>
                  </a:ext>
                </a:extLst>
              </p:cNvPr>
              <p:cNvSpPr/>
              <p:nvPr/>
            </p:nvSpPr>
            <p:spPr>
              <a:xfrm>
                <a:off x="1084168" y="6217718"/>
                <a:ext cx="236000" cy="236000"/>
              </a:xfrm>
              <a:prstGeom prst="ellipse">
                <a:avLst/>
              </a:prstGeom>
              <a:solidFill>
                <a:srgbClr val="DB1A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37" name="Oval 136">
                <a:extLst>
                  <a:ext uri="{FF2B5EF4-FFF2-40B4-BE49-F238E27FC236}">
                    <a16:creationId xmlns:a16="http://schemas.microsoft.com/office/drawing/2014/main" id="{6FC38609-1190-47DC-A02F-7C27A9AB8787}"/>
                  </a:ext>
                </a:extLst>
              </p:cNvPr>
              <p:cNvSpPr/>
              <p:nvPr/>
            </p:nvSpPr>
            <p:spPr>
              <a:xfrm>
                <a:off x="1500840" y="6218438"/>
                <a:ext cx="236000" cy="236000"/>
              </a:xfrm>
              <a:prstGeom prst="ellipse">
                <a:avLst/>
              </a:prstGeom>
              <a:solidFill>
                <a:srgbClr val="DB1A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38" name="Oval 137">
                <a:extLst>
                  <a:ext uri="{FF2B5EF4-FFF2-40B4-BE49-F238E27FC236}">
                    <a16:creationId xmlns:a16="http://schemas.microsoft.com/office/drawing/2014/main" id="{CB5E8813-C5DA-4B08-941F-1E6698EE47DC}"/>
                  </a:ext>
                </a:extLst>
              </p:cNvPr>
              <p:cNvSpPr/>
              <p:nvPr/>
            </p:nvSpPr>
            <p:spPr>
              <a:xfrm>
                <a:off x="1917512" y="6219158"/>
                <a:ext cx="236000" cy="236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dirty="0">
                  <a:solidFill>
                    <a:prstClr val="white"/>
                  </a:solidFill>
                  <a:latin typeface="Calibri"/>
                </a:endParaRPr>
              </a:p>
            </p:txBody>
          </p:sp>
        </p:grpSp>
        <p:grpSp>
          <p:nvGrpSpPr>
            <p:cNvPr id="126" name="Group 125">
              <a:extLst>
                <a:ext uri="{FF2B5EF4-FFF2-40B4-BE49-F238E27FC236}">
                  <a16:creationId xmlns:a16="http://schemas.microsoft.com/office/drawing/2014/main" id="{E7BBC022-388F-4D48-8D4F-542D41A3B605}"/>
                </a:ext>
              </a:extLst>
            </p:cNvPr>
            <p:cNvGrpSpPr/>
            <p:nvPr/>
          </p:nvGrpSpPr>
          <p:grpSpPr>
            <a:xfrm>
              <a:off x="167098" y="7414518"/>
              <a:ext cx="2070100" cy="458020"/>
              <a:chOff x="158392" y="5997138"/>
              <a:chExt cx="2070100" cy="458020"/>
            </a:xfrm>
          </p:grpSpPr>
          <p:sp>
            <p:nvSpPr>
              <p:cNvPr id="127" name="Rectangle 126">
                <a:extLst>
                  <a:ext uri="{FF2B5EF4-FFF2-40B4-BE49-F238E27FC236}">
                    <a16:creationId xmlns:a16="http://schemas.microsoft.com/office/drawing/2014/main" id="{2F279F4A-70F0-485E-AB47-8F8122AD70FC}"/>
                  </a:ext>
                </a:extLst>
              </p:cNvPr>
              <p:cNvSpPr/>
              <p:nvPr/>
            </p:nvSpPr>
            <p:spPr>
              <a:xfrm>
                <a:off x="158392" y="5997138"/>
                <a:ext cx="20701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defTabSz="432492">
                  <a:lnSpc>
                    <a:spcPct val="107000"/>
                  </a:lnSpc>
                </a:pPr>
                <a:r>
                  <a:rPr lang="fr-FR" sz="979" b="1" dirty="0">
                    <a:solidFill>
                      <a:srgbClr val="FFFFFF"/>
                    </a:solidFill>
                    <a:latin typeface="Calibri"/>
                    <a:ea typeface="Calibri" panose="020F0502020204030204" pitchFamily="34" charset="0"/>
                    <a:cs typeface="Arial" panose="020B0604020202020204" pitchFamily="34" charset="0"/>
                  </a:rPr>
                  <a:t>FRENCH</a:t>
                </a:r>
                <a:endParaRPr lang="fr-FR" sz="1076" dirty="0">
                  <a:solidFill>
                    <a:prstClr val="white"/>
                  </a:solidFill>
                  <a:latin typeface="Calibri"/>
                  <a:ea typeface="Calibri" panose="020F0502020204030204" pitchFamily="34" charset="0"/>
                  <a:cs typeface="Arial" panose="020B0604020202020204" pitchFamily="34" charset="0"/>
                </a:endParaRPr>
              </a:p>
            </p:txBody>
          </p:sp>
          <p:sp>
            <p:nvSpPr>
              <p:cNvPr id="128" name="Oval 127">
                <a:extLst>
                  <a:ext uri="{FF2B5EF4-FFF2-40B4-BE49-F238E27FC236}">
                    <a16:creationId xmlns:a16="http://schemas.microsoft.com/office/drawing/2014/main" id="{63711D5F-5425-4138-89C4-CCBCEF749DA9}"/>
                  </a:ext>
                </a:extLst>
              </p:cNvPr>
              <p:cNvSpPr/>
              <p:nvPr/>
            </p:nvSpPr>
            <p:spPr>
              <a:xfrm>
                <a:off x="250824" y="6216278"/>
                <a:ext cx="236000" cy="236000"/>
              </a:xfrm>
              <a:prstGeom prst="ellipse">
                <a:avLst/>
              </a:prstGeom>
              <a:solidFill>
                <a:srgbClr val="DB1A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29" name="Oval 128">
                <a:extLst>
                  <a:ext uri="{FF2B5EF4-FFF2-40B4-BE49-F238E27FC236}">
                    <a16:creationId xmlns:a16="http://schemas.microsoft.com/office/drawing/2014/main" id="{D19C2115-89E1-45A3-815F-25B46698B4DF}"/>
                  </a:ext>
                </a:extLst>
              </p:cNvPr>
              <p:cNvSpPr/>
              <p:nvPr/>
            </p:nvSpPr>
            <p:spPr>
              <a:xfrm>
                <a:off x="667496" y="6216998"/>
                <a:ext cx="236000" cy="236000"/>
              </a:xfrm>
              <a:prstGeom prst="ellipse">
                <a:avLst/>
              </a:prstGeom>
              <a:solidFill>
                <a:srgbClr val="DB1A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30" name="Oval 129">
                <a:extLst>
                  <a:ext uri="{FF2B5EF4-FFF2-40B4-BE49-F238E27FC236}">
                    <a16:creationId xmlns:a16="http://schemas.microsoft.com/office/drawing/2014/main" id="{34D352F3-AF65-4B4F-AAE3-7DA0B0DE9646}"/>
                  </a:ext>
                </a:extLst>
              </p:cNvPr>
              <p:cNvSpPr/>
              <p:nvPr/>
            </p:nvSpPr>
            <p:spPr>
              <a:xfrm>
                <a:off x="1084168" y="6217718"/>
                <a:ext cx="236000" cy="236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31" name="Oval 130">
                <a:extLst>
                  <a:ext uri="{FF2B5EF4-FFF2-40B4-BE49-F238E27FC236}">
                    <a16:creationId xmlns:a16="http://schemas.microsoft.com/office/drawing/2014/main" id="{964C9ABC-C79B-44DF-8F60-FB5CD2D398F2}"/>
                  </a:ext>
                </a:extLst>
              </p:cNvPr>
              <p:cNvSpPr/>
              <p:nvPr/>
            </p:nvSpPr>
            <p:spPr>
              <a:xfrm>
                <a:off x="1500840" y="6218438"/>
                <a:ext cx="236000" cy="236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a:solidFill>
                    <a:prstClr val="white"/>
                  </a:solidFill>
                  <a:latin typeface="Calibri"/>
                </a:endParaRPr>
              </a:p>
            </p:txBody>
          </p:sp>
          <p:sp>
            <p:nvSpPr>
              <p:cNvPr id="132" name="Oval 131">
                <a:extLst>
                  <a:ext uri="{FF2B5EF4-FFF2-40B4-BE49-F238E27FC236}">
                    <a16:creationId xmlns:a16="http://schemas.microsoft.com/office/drawing/2014/main" id="{76A6F152-3856-4F3E-B30A-C386DF3447D2}"/>
                  </a:ext>
                </a:extLst>
              </p:cNvPr>
              <p:cNvSpPr/>
              <p:nvPr/>
            </p:nvSpPr>
            <p:spPr>
              <a:xfrm>
                <a:off x="1917512" y="6219158"/>
                <a:ext cx="236000" cy="236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544" dirty="0">
                  <a:solidFill>
                    <a:prstClr val="white"/>
                  </a:solidFill>
                  <a:latin typeface="Calibri"/>
                </a:endParaRPr>
              </a:p>
            </p:txBody>
          </p:sp>
        </p:grpSp>
      </p:grpSp>
    </p:spTree>
    <p:extLst>
      <p:ext uri="{BB962C8B-B14F-4D97-AF65-F5344CB8AC3E}">
        <p14:creationId xmlns:p14="http://schemas.microsoft.com/office/powerpoint/2010/main" val="3112708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644B7D-981A-45D2-86EA-C9D84D1CFE65}"/>
              </a:ext>
            </a:extLst>
          </p:cNvPr>
          <p:cNvSpPr/>
          <p:nvPr/>
        </p:nvSpPr>
        <p:spPr>
          <a:xfrm>
            <a:off x="5167263" y="2218374"/>
            <a:ext cx="2314076" cy="8340522"/>
          </a:xfrm>
          <a:prstGeom prst="rect">
            <a:avLst/>
          </a:prstGeom>
          <a:solidFill>
            <a:srgbClr val="F1F2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6" name="Rectangle 5">
            <a:extLst>
              <a:ext uri="{FF2B5EF4-FFF2-40B4-BE49-F238E27FC236}">
                <a16:creationId xmlns:a16="http://schemas.microsoft.com/office/drawing/2014/main" id="{FFF04F92-9DF2-48A4-8772-926A48F32C06}"/>
              </a:ext>
            </a:extLst>
          </p:cNvPr>
          <p:cNvSpPr/>
          <p:nvPr/>
        </p:nvSpPr>
        <p:spPr>
          <a:xfrm>
            <a:off x="81512" y="1748423"/>
            <a:ext cx="7399826" cy="500415"/>
          </a:xfrm>
          <a:prstGeom prst="rect">
            <a:avLst/>
          </a:prstGeom>
          <a:solidFill>
            <a:srgbClr val="D844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5" name="Rectangle 4">
            <a:extLst>
              <a:ext uri="{FF2B5EF4-FFF2-40B4-BE49-F238E27FC236}">
                <a16:creationId xmlns:a16="http://schemas.microsoft.com/office/drawing/2014/main" id="{144F0D83-1083-463E-8FAB-EFFCB38F3FD7}"/>
              </a:ext>
            </a:extLst>
          </p:cNvPr>
          <p:cNvSpPr/>
          <p:nvPr/>
        </p:nvSpPr>
        <p:spPr>
          <a:xfrm>
            <a:off x="81512" y="1"/>
            <a:ext cx="7399826" cy="1748423"/>
          </a:xfrm>
          <a:prstGeom prst="rect">
            <a:avLst/>
          </a:prstGeom>
          <a:solidFill>
            <a:srgbClr val="D4D4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27" name="Rectangle: Diagonal Corners Rounded 26">
            <a:extLst>
              <a:ext uri="{FF2B5EF4-FFF2-40B4-BE49-F238E27FC236}">
                <a16:creationId xmlns:a16="http://schemas.microsoft.com/office/drawing/2014/main" id="{282838A2-C8F7-48EC-AAD9-0BDF35CF634C}"/>
              </a:ext>
            </a:extLst>
          </p:cNvPr>
          <p:cNvSpPr/>
          <p:nvPr/>
        </p:nvSpPr>
        <p:spPr>
          <a:xfrm>
            <a:off x="5387854" y="2406270"/>
            <a:ext cx="2093485" cy="349598"/>
          </a:xfrm>
          <a:prstGeom prst="round2Diag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r" rtl="1">
              <a:buSzPct val="150000"/>
            </a:pPr>
            <a:r>
              <a:rPr lang="ar-MA" sz="1477" b="1" dirty="0">
                <a:solidFill>
                  <a:schemeClr val="tx1"/>
                </a:solidFill>
                <a:latin typeface="Mothanna" panose="02000503000000000000" pitchFamily="2" charset="-78"/>
                <a:cs typeface="Mothanna" panose="02000503000000000000" pitchFamily="2" charset="-78"/>
              </a:rPr>
              <a:t>المه</a:t>
            </a:r>
            <a:r>
              <a:rPr lang="ar-DZ" sz="1477" b="1" dirty="0">
                <a:solidFill>
                  <a:schemeClr val="tx1"/>
                </a:solidFill>
                <a:latin typeface="Mothanna" panose="02000503000000000000" pitchFamily="2" charset="-78"/>
                <a:cs typeface="Mothanna" panose="02000503000000000000" pitchFamily="2" charset="-78"/>
              </a:rPr>
              <a:t>ــ</a:t>
            </a:r>
            <a:r>
              <a:rPr lang="ar-MA" sz="1477" b="1" dirty="0">
                <a:solidFill>
                  <a:schemeClr val="tx1"/>
                </a:solidFill>
                <a:latin typeface="Mothanna" panose="02000503000000000000" pitchFamily="2" charset="-78"/>
                <a:cs typeface="Mothanna" panose="02000503000000000000" pitchFamily="2" charset="-78"/>
              </a:rPr>
              <a:t>ارات</a:t>
            </a:r>
            <a:r>
              <a:rPr lang="fr-FR" sz="1477" b="1" dirty="0">
                <a:solidFill>
                  <a:schemeClr val="tx1"/>
                </a:solidFill>
                <a:latin typeface="Mothanna" panose="02000503000000000000" pitchFamily="2" charset="-78"/>
                <a:cs typeface="Mothanna" panose="02000503000000000000" pitchFamily="2" charset="-78"/>
              </a:rPr>
              <a:t> </a:t>
            </a:r>
          </a:p>
        </p:txBody>
      </p:sp>
      <p:sp>
        <p:nvSpPr>
          <p:cNvPr id="100" name="Rectangle: Diagonal Corners Rounded 99">
            <a:extLst>
              <a:ext uri="{FF2B5EF4-FFF2-40B4-BE49-F238E27FC236}">
                <a16:creationId xmlns:a16="http://schemas.microsoft.com/office/drawing/2014/main" id="{926225B1-92EE-4A0C-AC6B-949FFF2515BB}"/>
              </a:ext>
            </a:extLst>
          </p:cNvPr>
          <p:cNvSpPr/>
          <p:nvPr/>
        </p:nvSpPr>
        <p:spPr>
          <a:xfrm>
            <a:off x="5565857" y="6391595"/>
            <a:ext cx="1869909" cy="349598"/>
          </a:xfrm>
          <a:prstGeom prst="round2Diag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r" rtl="1">
              <a:lnSpc>
                <a:spcPct val="107000"/>
              </a:lnSpc>
              <a:spcAft>
                <a:spcPts val="738"/>
              </a:spcAft>
              <a:buSzPct val="150000"/>
            </a:pPr>
            <a:r>
              <a:rPr lang="ar-MA" sz="1477" b="1" dirty="0">
                <a:solidFill>
                  <a:schemeClr val="tx1"/>
                </a:solidFill>
                <a:latin typeface="Mothanna" panose="02000503000000000000" pitchFamily="2" charset="-78"/>
                <a:cs typeface="Mothanna" panose="02000503000000000000" pitchFamily="2" charset="-78"/>
              </a:rPr>
              <a:t>اللغـات</a:t>
            </a:r>
            <a:endParaRPr lang="fr-FR" sz="1477" b="1" dirty="0">
              <a:solidFill>
                <a:schemeClr val="tx1"/>
              </a:solidFill>
              <a:latin typeface="Mothanna" panose="02000503000000000000" pitchFamily="2" charset="-78"/>
              <a:cs typeface="Mothanna" panose="02000503000000000000" pitchFamily="2" charset="-78"/>
            </a:endParaRPr>
          </a:p>
        </p:txBody>
      </p:sp>
      <p:sp>
        <p:nvSpPr>
          <p:cNvPr id="122" name="Rectangle: Diagonal Corners Rounded 121">
            <a:extLst>
              <a:ext uri="{FF2B5EF4-FFF2-40B4-BE49-F238E27FC236}">
                <a16:creationId xmlns:a16="http://schemas.microsoft.com/office/drawing/2014/main" id="{D05CE0DC-1740-4CB7-A7C6-B0E73659B557}"/>
              </a:ext>
            </a:extLst>
          </p:cNvPr>
          <p:cNvSpPr/>
          <p:nvPr/>
        </p:nvSpPr>
        <p:spPr>
          <a:xfrm>
            <a:off x="5167263" y="8038663"/>
            <a:ext cx="2292155" cy="349598"/>
          </a:xfrm>
          <a:prstGeom prst="round2Diag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r" rtl="1">
              <a:lnSpc>
                <a:spcPct val="107000"/>
              </a:lnSpc>
              <a:spcAft>
                <a:spcPts val="738"/>
              </a:spcAft>
              <a:buSzPct val="150000"/>
            </a:pPr>
            <a:r>
              <a:rPr lang="ar-MA" sz="1477" b="1" dirty="0">
                <a:solidFill>
                  <a:schemeClr val="tx1"/>
                </a:solidFill>
                <a:latin typeface="Mothanna" panose="02000503000000000000" pitchFamily="2" charset="-78"/>
                <a:cs typeface="Mothanna" panose="02000503000000000000" pitchFamily="2" charset="-78"/>
              </a:rPr>
              <a:t>الإهتمامـات والهوايـات</a:t>
            </a:r>
            <a:endParaRPr lang="fr-FR" sz="1477" b="1" dirty="0">
              <a:solidFill>
                <a:schemeClr val="tx1"/>
              </a:solidFill>
              <a:latin typeface="Mothanna" panose="02000503000000000000" pitchFamily="2" charset="-78"/>
              <a:cs typeface="Mothanna" panose="02000503000000000000" pitchFamily="2" charset="-78"/>
            </a:endParaRPr>
          </a:p>
        </p:txBody>
      </p:sp>
      <p:graphicFrame>
        <p:nvGraphicFramePr>
          <p:cNvPr id="123" name="Table 122">
            <a:extLst>
              <a:ext uri="{FF2B5EF4-FFF2-40B4-BE49-F238E27FC236}">
                <a16:creationId xmlns:a16="http://schemas.microsoft.com/office/drawing/2014/main" id="{4ABB13AA-1BD1-4E3F-A249-F12416CFB988}"/>
              </a:ext>
            </a:extLst>
          </p:cNvPr>
          <p:cNvGraphicFramePr>
            <a:graphicFrameLocks noGrp="1"/>
          </p:cNvGraphicFramePr>
          <p:nvPr/>
        </p:nvGraphicFramePr>
        <p:xfrm>
          <a:off x="5249276" y="8380619"/>
          <a:ext cx="2084552" cy="821169"/>
        </p:xfrm>
        <a:graphic>
          <a:graphicData uri="http://schemas.openxmlformats.org/drawingml/2006/table">
            <a:tbl>
              <a:tblPr firstRow="1" bandRow="1">
                <a:tableStyleId>{5C22544A-7EE6-4342-B048-85BDC9FD1C3A}</a:tableStyleId>
              </a:tblPr>
              <a:tblGrid>
                <a:gridCol w="2084552">
                  <a:extLst>
                    <a:ext uri="{9D8B030D-6E8A-4147-A177-3AD203B41FA5}">
                      <a16:colId xmlns:a16="http://schemas.microsoft.com/office/drawing/2014/main" val="1372251140"/>
                    </a:ext>
                  </a:extLst>
                </a:gridCol>
              </a:tblGrid>
              <a:tr h="821169">
                <a:tc>
                  <a:txBody>
                    <a:bodyPr/>
                    <a:lstStyle/>
                    <a:p>
                      <a:pPr marL="0" indent="0" algn="r" defTabSz="400827" rtl="1" eaLnBrk="1" latinLnBrk="0" hangingPunct="1">
                        <a:lnSpc>
                          <a:spcPct val="107000"/>
                        </a:lnSpc>
                        <a:spcBef>
                          <a:spcPts val="200"/>
                        </a:spcBef>
                        <a:spcAft>
                          <a:spcPts val="200"/>
                        </a:spcAft>
                        <a:buFont typeface="Wingdings" panose="05000000000000000000" pitchFamily="2" charset="2"/>
                        <a:buNone/>
                      </a:pPr>
                      <a:r>
                        <a:rPr lang="ar-MA" sz="900" b="0" kern="1200" dirty="0">
                          <a:solidFill>
                            <a:schemeClr val="tx1"/>
                          </a:solidFill>
                          <a:latin typeface="Mothanna" panose="02000503000000000000" pitchFamily="2" charset="-78"/>
                          <a:ea typeface="+mn-ea"/>
                          <a:cs typeface="Mothanna" panose="02000503000000000000" pitchFamily="2" charset="-78"/>
                        </a:rPr>
                        <a:t>الق</a:t>
                      </a:r>
                      <a:r>
                        <a:rPr lang="ar-DZ" sz="900" b="0" kern="1200" dirty="0">
                          <a:solidFill>
                            <a:schemeClr val="tx1"/>
                          </a:solidFill>
                          <a:latin typeface="Mothanna" panose="02000503000000000000" pitchFamily="2" charset="-78"/>
                          <a:ea typeface="+mn-ea"/>
                          <a:cs typeface="Mothanna" panose="02000503000000000000" pitchFamily="2" charset="-78"/>
                        </a:rPr>
                        <a:t>ـ</a:t>
                      </a:r>
                      <a:r>
                        <a:rPr lang="ar-MA" sz="900" b="0" kern="1200" dirty="0">
                          <a:solidFill>
                            <a:schemeClr val="tx1"/>
                          </a:solidFill>
                          <a:latin typeface="Mothanna" panose="02000503000000000000" pitchFamily="2" charset="-78"/>
                          <a:ea typeface="+mn-ea"/>
                          <a:cs typeface="Mothanna" panose="02000503000000000000" pitchFamily="2" charset="-78"/>
                        </a:rPr>
                        <a:t>راءة</a:t>
                      </a:r>
                      <a:endParaRPr lang="fr-FR" sz="900" b="0" kern="1200" dirty="0">
                        <a:solidFill>
                          <a:schemeClr val="tx1"/>
                        </a:solidFill>
                        <a:latin typeface="Mothanna" panose="02000503000000000000" pitchFamily="2" charset="-78"/>
                        <a:ea typeface="+mn-ea"/>
                        <a:cs typeface="Mothanna" panose="02000503000000000000" pitchFamily="2" charset="-78"/>
                      </a:endParaRPr>
                    </a:p>
                    <a:p>
                      <a:pPr marL="0" indent="0" algn="r" defTabSz="400827" rtl="1" eaLnBrk="1" latinLnBrk="0" hangingPunct="1">
                        <a:lnSpc>
                          <a:spcPct val="107000"/>
                        </a:lnSpc>
                        <a:spcBef>
                          <a:spcPts val="200"/>
                        </a:spcBef>
                        <a:spcAft>
                          <a:spcPts val="200"/>
                        </a:spcAft>
                        <a:buFont typeface="Wingdings" panose="05000000000000000000" pitchFamily="2" charset="2"/>
                        <a:buNone/>
                      </a:pPr>
                      <a:endParaRPr lang="ar-MA" sz="300" b="0" kern="1200" dirty="0">
                        <a:solidFill>
                          <a:schemeClr val="tx1"/>
                        </a:solidFill>
                        <a:latin typeface="Mothanna" panose="02000503000000000000" pitchFamily="2" charset="-78"/>
                        <a:ea typeface="+mn-ea"/>
                        <a:cs typeface="Mothanna" panose="02000503000000000000" pitchFamily="2" charset="-78"/>
                      </a:endParaRPr>
                    </a:p>
                    <a:p>
                      <a:pPr marL="0" indent="0" algn="r" defTabSz="400827" rtl="1" eaLnBrk="1" latinLnBrk="0" hangingPunct="1">
                        <a:lnSpc>
                          <a:spcPct val="107000"/>
                        </a:lnSpc>
                        <a:spcBef>
                          <a:spcPts val="200"/>
                        </a:spcBef>
                        <a:spcAft>
                          <a:spcPts val="200"/>
                        </a:spcAft>
                        <a:buFont typeface="Wingdings" panose="05000000000000000000" pitchFamily="2" charset="2"/>
                        <a:buNone/>
                      </a:pPr>
                      <a:r>
                        <a:rPr lang="ar-MA" sz="900" b="0" kern="1200" dirty="0">
                          <a:solidFill>
                            <a:schemeClr val="tx1"/>
                          </a:solidFill>
                          <a:latin typeface="Mothanna" panose="02000503000000000000" pitchFamily="2" charset="-78"/>
                          <a:ea typeface="+mn-ea"/>
                          <a:cs typeface="Mothanna" panose="02000503000000000000" pitchFamily="2" charset="-78"/>
                        </a:rPr>
                        <a:t>الرياضـة</a:t>
                      </a:r>
                      <a:endParaRPr lang="fr-FR" sz="900" b="0" kern="1200" dirty="0">
                        <a:solidFill>
                          <a:schemeClr val="tx1"/>
                        </a:solidFill>
                        <a:latin typeface="Mothanna" panose="02000503000000000000" pitchFamily="2" charset="-78"/>
                        <a:ea typeface="+mn-ea"/>
                        <a:cs typeface="Mothanna" panose="02000503000000000000" pitchFamily="2" charset="-78"/>
                      </a:endParaRPr>
                    </a:p>
                    <a:p>
                      <a:pPr marL="0" indent="0" algn="r" defTabSz="400827" rtl="1" eaLnBrk="1" latinLnBrk="0" hangingPunct="1">
                        <a:lnSpc>
                          <a:spcPct val="107000"/>
                        </a:lnSpc>
                        <a:spcBef>
                          <a:spcPts val="200"/>
                        </a:spcBef>
                        <a:spcAft>
                          <a:spcPts val="200"/>
                        </a:spcAft>
                        <a:buFont typeface="Wingdings" panose="05000000000000000000" pitchFamily="2" charset="2"/>
                        <a:buNone/>
                      </a:pPr>
                      <a:endParaRPr lang="ar-MA" sz="300" b="0" kern="1200" dirty="0">
                        <a:solidFill>
                          <a:schemeClr val="tx1"/>
                        </a:solidFill>
                        <a:latin typeface="Mothanna" panose="02000503000000000000" pitchFamily="2" charset="-78"/>
                        <a:ea typeface="+mn-ea"/>
                        <a:cs typeface="Mothanna" panose="02000503000000000000" pitchFamily="2" charset="-78"/>
                      </a:endParaRPr>
                    </a:p>
                    <a:p>
                      <a:pPr marL="0" indent="0" algn="r" defTabSz="400827" rtl="1" eaLnBrk="1" latinLnBrk="0" hangingPunct="1">
                        <a:lnSpc>
                          <a:spcPct val="107000"/>
                        </a:lnSpc>
                        <a:spcBef>
                          <a:spcPts val="200"/>
                        </a:spcBef>
                        <a:spcAft>
                          <a:spcPts val="200"/>
                        </a:spcAft>
                        <a:buFont typeface="Wingdings" panose="05000000000000000000" pitchFamily="2" charset="2"/>
                        <a:buNone/>
                      </a:pPr>
                      <a:r>
                        <a:rPr lang="ar-MA" sz="900" b="0" kern="1200" dirty="0">
                          <a:solidFill>
                            <a:schemeClr val="tx1"/>
                          </a:solidFill>
                          <a:latin typeface="Mothanna" panose="02000503000000000000" pitchFamily="2" charset="-78"/>
                          <a:ea typeface="+mn-ea"/>
                          <a:cs typeface="Mothanna" panose="02000503000000000000" pitchFamily="2" charset="-78"/>
                        </a:rPr>
                        <a:t>السفــر</a:t>
                      </a: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grpSp>
        <p:nvGrpSpPr>
          <p:cNvPr id="2" name="Group 1">
            <a:extLst>
              <a:ext uri="{FF2B5EF4-FFF2-40B4-BE49-F238E27FC236}">
                <a16:creationId xmlns:a16="http://schemas.microsoft.com/office/drawing/2014/main" id="{9E5C21E3-98CD-4BB2-BFEF-CB56FE24DFD7}"/>
              </a:ext>
            </a:extLst>
          </p:cNvPr>
          <p:cNvGrpSpPr/>
          <p:nvPr/>
        </p:nvGrpSpPr>
        <p:grpSpPr>
          <a:xfrm>
            <a:off x="243725" y="214705"/>
            <a:ext cx="7075402" cy="1456977"/>
            <a:chOff x="-1964039" y="130278"/>
            <a:chExt cx="6557331" cy="1350295"/>
          </a:xfrm>
        </p:grpSpPr>
        <p:sp>
          <p:nvSpPr>
            <p:cNvPr id="129" name="Text Box 5">
              <a:extLst>
                <a:ext uri="{FF2B5EF4-FFF2-40B4-BE49-F238E27FC236}">
                  <a16:creationId xmlns:a16="http://schemas.microsoft.com/office/drawing/2014/main" id="{904B5ECA-A43F-424A-AAC2-53C3DAFBB31F}"/>
                </a:ext>
              </a:extLst>
            </p:cNvPr>
            <p:cNvSpPr txBox="1">
              <a:spLocks noChangeArrowheads="1"/>
            </p:cNvSpPr>
            <p:nvPr/>
          </p:nvSpPr>
          <p:spPr bwMode="auto">
            <a:xfrm>
              <a:off x="-1964039" y="927549"/>
              <a:ext cx="6557331" cy="55302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84406" tIns="42203" rIns="84406" bIns="42203" numCol="1" anchor="t" anchorCtr="0" compatLnSpc="1">
              <a:prstTxWarp prst="textNoShape">
                <a:avLst/>
              </a:prstTxWarp>
              <a:spAutoFit/>
            </a:bodyPr>
            <a:lstStyle/>
            <a:p>
              <a:pPr algn="just" rtl="1"/>
              <a:r>
                <a:rPr lang="ar-MA" sz="1108" dirty="0">
                  <a:latin typeface="Mothanna" panose="02000503000000000000" pitchFamily="2" charset="-78"/>
                  <a:cs typeface="Mothanna" panose="02000503000000000000" pitchFamily="2" charset="-78"/>
                </a:rPr>
                <a:t>مهتم</a:t>
              </a:r>
              <a:r>
                <a:rPr lang="ar-DZ" sz="1108" dirty="0">
                  <a:latin typeface="Mothanna" panose="02000503000000000000" pitchFamily="2" charset="-78"/>
                  <a:cs typeface="Mothanna" panose="02000503000000000000" pitchFamily="2" charset="-78"/>
                </a:rPr>
                <a:t>ة</a:t>
              </a:r>
              <a:r>
                <a:rPr lang="ar-MA" sz="1108" dirty="0">
                  <a:latin typeface="Mothanna" panose="02000503000000000000" pitchFamily="2" charset="-78"/>
                  <a:cs typeface="Mothanna" panose="02000503000000000000" pitchFamily="2" charset="-78"/>
                </a:rPr>
                <a:t> بمجال الجرافيك وتصميم واجهات المواقع وكذلك التصوير, وفي تطور مستمر بفضل الله. قررت إنشاء هذا الموقع ليكون موقع لمساعدة كل من لم ي</a:t>
              </a:r>
              <a:r>
                <a:rPr lang="ar-DZ" sz="1108" dirty="0">
                  <a:latin typeface="Mothanna" panose="02000503000000000000" pitchFamily="2" charset="-78"/>
                  <a:cs typeface="Mothanna" panose="02000503000000000000" pitchFamily="2" charset="-78"/>
                </a:rPr>
                <a:t>ت</a:t>
              </a:r>
              <a:r>
                <a:rPr lang="ar-MA" sz="1108" dirty="0">
                  <a:latin typeface="Mothanna" panose="02000503000000000000" pitchFamily="2" charset="-78"/>
                  <a:cs typeface="Mothanna" panose="02000503000000000000" pitchFamily="2" charset="-78"/>
                </a:rPr>
                <a:t>مكن </a:t>
              </a:r>
              <a:r>
                <a:rPr lang="ar-DZ" sz="1108" dirty="0">
                  <a:latin typeface="Mothanna" panose="02000503000000000000" pitchFamily="2" charset="-78"/>
                  <a:cs typeface="Mothanna" panose="02000503000000000000" pitchFamily="2" charset="-78"/>
                </a:rPr>
                <a:t>من إ</a:t>
              </a:r>
              <a:r>
                <a:rPr lang="ar-MA" sz="1108" dirty="0">
                  <a:latin typeface="Mothanna" panose="02000503000000000000" pitchFamily="2" charset="-78"/>
                  <a:cs typeface="Mothanna" panose="02000503000000000000" pitchFamily="2" charset="-78"/>
                </a:rPr>
                <a:t>نشاء سيرة ذاتية بمفرده. مهتم</a:t>
              </a:r>
              <a:r>
                <a:rPr lang="ar-DZ" sz="1108" dirty="0">
                  <a:latin typeface="Mothanna" panose="02000503000000000000" pitchFamily="2" charset="-78"/>
                  <a:cs typeface="Mothanna" panose="02000503000000000000" pitchFamily="2" charset="-78"/>
                </a:rPr>
                <a:t>ة</a:t>
              </a:r>
              <a:r>
                <a:rPr lang="ar-MA" sz="1108" dirty="0">
                  <a:latin typeface="Mothanna" panose="02000503000000000000" pitchFamily="2" charset="-78"/>
                  <a:cs typeface="Mothanna" panose="02000503000000000000" pitchFamily="2" charset="-78"/>
                </a:rPr>
                <a:t> بمجال الجرافيك وتصميم واجهات المواقع وكذلك التصوير, وفي تطور مستمر بفضل الله. قررت إنشاء هذا الموقع ليكون موقع لمساعدة كل من لم ي</a:t>
              </a:r>
              <a:r>
                <a:rPr lang="ar-DZ" sz="1108" dirty="0">
                  <a:latin typeface="Mothanna" panose="02000503000000000000" pitchFamily="2" charset="-78"/>
                  <a:cs typeface="Mothanna" panose="02000503000000000000" pitchFamily="2" charset="-78"/>
                </a:rPr>
                <a:t>ت</a:t>
              </a:r>
              <a:r>
                <a:rPr lang="ar-MA" sz="1108" dirty="0">
                  <a:latin typeface="Mothanna" panose="02000503000000000000" pitchFamily="2" charset="-78"/>
                  <a:cs typeface="Mothanna" panose="02000503000000000000" pitchFamily="2" charset="-78"/>
                </a:rPr>
                <a:t>مكن </a:t>
              </a:r>
              <a:r>
                <a:rPr lang="ar-DZ" sz="1108" dirty="0">
                  <a:latin typeface="Mothanna" panose="02000503000000000000" pitchFamily="2" charset="-78"/>
                  <a:cs typeface="Mothanna" panose="02000503000000000000" pitchFamily="2" charset="-78"/>
                </a:rPr>
                <a:t>من إ</a:t>
              </a:r>
              <a:r>
                <a:rPr lang="ar-MA" sz="1108" dirty="0">
                  <a:latin typeface="Mothanna" panose="02000503000000000000" pitchFamily="2" charset="-78"/>
                  <a:cs typeface="Mothanna" panose="02000503000000000000" pitchFamily="2" charset="-78"/>
                </a:rPr>
                <a:t>نشاء سيرة ذاتية بمفرده.</a:t>
              </a:r>
              <a:endParaRPr lang="fr-FR" sz="1108" dirty="0">
                <a:latin typeface="Mothanna" panose="02000503000000000000" pitchFamily="2" charset="-78"/>
                <a:cs typeface="Mothanna" panose="02000503000000000000" pitchFamily="2" charset="-78"/>
              </a:endParaRPr>
            </a:p>
          </p:txBody>
        </p:sp>
        <p:sp>
          <p:nvSpPr>
            <p:cNvPr id="139" name="Rectangle: Rounded Corners 138">
              <a:extLst>
                <a:ext uri="{FF2B5EF4-FFF2-40B4-BE49-F238E27FC236}">
                  <a16:creationId xmlns:a16="http://schemas.microsoft.com/office/drawing/2014/main" id="{CDF04AD7-4FCB-4488-BB47-FD639C7AD036}"/>
                </a:ext>
              </a:extLst>
            </p:cNvPr>
            <p:cNvSpPr/>
            <p:nvPr/>
          </p:nvSpPr>
          <p:spPr>
            <a:xfrm>
              <a:off x="1030326" y="620456"/>
              <a:ext cx="948120" cy="280477"/>
            </a:xfrm>
            <a:prstGeom prst="roundRect">
              <a:avLst/>
            </a:prstGeom>
            <a:solidFill>
              <a:srgbClr val="D84443"/>
            </a:solidFill>
            <a:ln>
              <a:noFill/>
            </a:ln>
          </p:spPr>
          <p:style>
            <a:lnRef idx="2">
              <a:schemeClr val="accent3"/>
            </a:lnRef>
            <a:fillRef idx="1">
              <a:schemeClr val="lt1"/>
            </a:fillRef>
            <a:effectRef idx="0">
              <a:schemeClr val="accent3"/>
            </a:effectRef>
            <a:fontRef idx="minor">
              <a:schemeClr val="dk1"/>
            </a:fontRef>
          </p:style>
          <p:txBody>
            <a:bodyPr wrap="none" rtlCol="0" anchor="ctr">
              <a:spAutoFit/>
            </a:bodyPr>
            <a:lstStyle/>
            <a:p>
              <a:pPr algn="r" rtl="1">
                <a:lnSpc>
                  <a:spcPct val="107000"/>
                </a:lnSpc>
                <a:spcAft>
                  <a:spcPts val="738"/>
                </a:spcAft>
              </a:pPr>
              <a:r>
                <a:rPr lang="ar-MA" sz="1187" b="1" dirty="0">
                  <a:solidFill>
                    <a:schemeClr val="bg1"/>
                  </a:solidFill>
                  <a:latin typeface="Mothanna" panose="02000503000000000000" pitchFamily="2" charset="-78"/>
                  <a:ea typeface="Times New Roman" panose="02020603050405020304" pitchFamily="18" charset="0"/>
                  <a:cs typeface="Mothanna" panose="02000503000000000000" pitchFamily="2" charset="-78"/>
                </a:rPr>
                <a:t>مصـمم جرافيـــك</a:t>
              </a:r>
              <a:endParaRPr lang="fr-FR" sz="1187" dirty="0">
                <a:solidFill>
                  <a:schemeClr val="bg1"/>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33" name="Rectangle 32">
              <a:extLst>
                <a:ext uri="{FF2B5EF4-FFF2-40B4-BE49-F238E27FC236}">
                  <a16:creationId xmlns:a16="http://schemas.microsoft.com/office/drawing/2014/main" id="{6E5E9944-0FA8-40C1-958D-71AC034B2739}"/>
                </a:ext>
              </a:extLst>
            </p:cNvPr>
            <p:cNvSpPr/>
            <p:nvPr/>
          </p:nvSpPr>
          <p:spPr>
            <a:xfrm>
              <a:off x="-1033973" y="130278"/>
              <a:ext cx="4722063" cy="492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rtl="1">
                <a:lnSpc>
                  <a:spcPct val="80000"/>
                </a:lnSpc>
              </a:pPr>
              <a:r>
                <a:rPr lang="ar-DZ" sz="4316" b="1" dirty="0">
                  <a:solidFill>
                    <a:schemeClr val="tx1"/>
                  </a:solidFill>
                  <a:latin typeface="Mothanna" panose="02000503000000000000" pitchFamily="2" charset="-78"/>
                  <a:ea typeface="Times New Roman" panose="02020603050405020304" pitchFamily="18" charset="0"/>
                  <a:cs typeface="Mothanna" panose="02000503000000000000" pitchFamily="2" charset="-78"/>
                </a:rPr>
                <a:t>يوسف باحلى</a:t>
              </a:r>
              <a:endParaRPr lang="fr-FR" sz="1187" dirty="0">
                <a:solidFill>
                  <a:schemeClr val="tx1"/>
                </a:solidFill>
                <a:latin typeface="Mothanna" panose="02000503000000000000" pitchFamily="2" charset="-78"/>
                <a:ea typeface="Times New Roman" panose="02020603050405020304" pitchFamily="18" charset="0"/>
                <a:cs typeface="Mothanna" panose="02000503000000000000" pitchFamily="2" charset="-78"/>
              </a:endParaRPr>
            </a:p>
          </p:txBody>
        </p:sp>
      </p:grpSp>
      <p:sp>
        <p:nvSpPr>
          <p:cNvPr id="25" name="Rectangle: Rounded Corners 24">
            <a:extLst>
              <a:ext uri="{FF2B5EF4-FFF2-40B4-BE49-F238E27FC236}">
                <a16:creationId xmlns:a16="http://schemas.microsoft.com/office/drawing/2014/main" id="{CFE1A68E-4885-45C6-AD66-C865D668E886}"/>
              </a:ext>
            </a:extLst>
          </p:cNvPr>
          <p:cNvSpPr/>
          <p:nvPr/>
        </p:nvSpPr>
        <p:spPr>
          <a:xfrm>
            <a:off x="1070247" y="2406270"/>
            <a:ext cx="3107538" cy="349598"/>
          </a:xfrm>
          <a:prstGeom prst="roundRect">
            <a:avLst/>
          </a:prstGeom>
          <a:solidFill>
            <a:srgbClr val="D84443"/>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07000"/>
              </a:lnSpc>
              <a:spcAft>
                <a:spcPts val="738"/>
              </a:spcAft>
              <a:buSzPct val="150000"/>
            </a:pPr>
            <a:r>
              <a:rPr lang="ar-MA" sz="1477" b="1" dirty="0">
                <a:solidFill>
                  <a:schemeClr val="bg1"/>
                </a:solidFill>
                <a:latin typeface="Mothanna" panose="02000503000000000000" pitchFamily="2" charset="-78"/>
                <a:cs typeface="Mothanna" panose="02000503000000000000" pitchFamily="2" charset="-78"/>
              </a:rPr>
              <a:t>خبـرات العمـل</a:t>
            </a:r>
          </a:p>
        </p:txBody>
      </p:sp>
      <p:sp>
        <p:nvSpPr>
          <p:cNvPr id="28" name="Rectangle: Rounded Corners 27">
            <a:extLst>
              <a:ext uri="{FF2B5EF4-FFF2-40B4-BE49-F238E27FC236}">
                <a16:creationId xmlns:a16="http://schemas.microsoft.com/office/drawing/2014/main" id="{46BA2BA3-3A20-48E2-AE94-D9D62FF72A37}"/>
              </a:ext>
            </a:extLst>
          </p:cNvPr>
          <p:cNvSpPr/>
          <p:nvPr/>
        </p:nvSpPr>
        <p:spPr>
          <a:xfrm>
            <a:off x="1070247" y="6402655"/>
            <a:ext cx="3107538" cy="349598"/>
          </a:xfrm>
          <a:prstGeom prst="roundRect">
            <a:avLst/>
          </a:prstGeom>
          <a:solidFill>
            <a:srgbClr val="D8444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1">
              <a:lnSpc>
                <a:spcPct val="107000"/>
              </a:lnSpc>
              <a:spcAft>
                <a:spcPts val="738"/>
              </a:spcAft>
              <a:buSzPct val="150000"/>
            </a:pPr>
            <a:r>
              <a:rPr lang="ar-MA" sz="1477" b="1" dirty="0">
                <a:solidFill>
                  <a:schemeClr val="bg1"/>
                </a:solidFill>
                <a:latin typeface="Mothanna" panose="02000503000000000000" pitchFamily="2" charset="-78"/>
                <a:cs typeface="Mothanna" panose="02000503000000000000" pitchFamily="2" charset="-78"/>
              </a:rPr>
              <a:t>المؤهلات التعليمية</a:t>
            </a:r>
            <a:endParaRPr lang="fr-FR" sz="1477" b="1" dirty="0">
              <a:solidFill>
                <a:schemeClr val="bg1"/>
              </a:solidFill>
              <a:latin typeface="Mothanna" panose="02000503000000000000" pitchFamily="2" charset="-78"/>
              <a:cs typeface="Mothanna" panose="02000503000000000000" pitchFamily="2" charset="-78"/>
            </a:endParaRPr>
          </a:p>
        </p:txBody>
      </p:sp>
      <p:sp>
        <p:nvSpPr>
          <p:cNvPr id="54" name="Rectangle: Rounded Corners 53">
            <a:extLst>
              <a:ext uri="{FF2B5EF4-FFF2-40B4-BE49-F238E27FC236}">
                <a16:creationId xmlns:a16="http://schemas.microsoft.com/office/drawing/2014/main" id="{40600902-D107-4E20-BD3A-25E8A5DEA347}"/>
              </a:ext>
            </a:extLst>
          </p:cNvPr>
          <p:cNvSpPr/>
          <p:nvPr/>
        </p:nvSpPr>
        <p:spPr>
          <a:xfrm>
            <a:off x="1070240" y="9068242"/>
            <a:ext cx="3107538" cy="349598"/>
          </a:xfrm>
          <a:prstGeom prst="roundRect">
            <a:avLst/>
          </a:prstGeom>
          <a:solidFill>
            <a:srgbClr val="D84443"/>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07000"/>
              </a:lnSpc>
              <a:spcAft>
                <a:spcPts val="738"/>
              </a:spcAft>
              <a:buSzPct val="150000"/>
            </a:pPr>
            <a:r>
              <a:rPr lang="ar-DZ" sz="1477" b="1" dirty="0">
                <a:solidFill>
                  <a:schemeClr val="bg1"/>
                </a:solidFill>
                <a:latin typeface="Mothanna" panose="02000503000000000000" pitchFamily="2" charset="-78"/>
                <a:cs typeface="Mothanna" panose="02000503000000000000" pitchFamily="2" charset="-78"/>
              </a:rPr>
              <a:t>الإنجـازات</a:t>
            </a:r>
            <a:endParaRPr lang="ar-MA" sz="1477" b="1" dirty="0">
              <a:solidFill>
                <a:schemeClr val="bg1"/>
              </a:solidFill>
              <a:latin typeface="Mothanna" panose="02000503000000000000" pitchFamily="2" charset="-78"/>
              <a:cs typeface="Mothanna" panose="02000503000000000000" pitchFamily="2" charset="-78"/>
            </a:endParaRPr>
          </a:p>
        </p:txBody>
      </p:sp>
      <p:grpSp>
        <p:nvGrpSpPr>
          <p:cNvPr id="35" name="Group 34">
            <a:extLst>
              <a:ext uri="{FF2B5EF4-FFF2-40B4-BE49-F238E27FC236}">
                <a16:creationId xmlns:a16="http://schemas.microsoft.com/office/drawing/2014/main" id="{9A26BA0E-26B3-4CCC-8F33-CCF7EF7A74CA}"/>
              </a:ext>
            </a:extLst>
          </p:cNvPr>
          <p:cNvGrpSpPr/>
          <p:nvPr/>
        </p:nvGrpSpPr>
        <p:grpSpPr>
          <a:xfrm>
            <a:off x="526185" y="1876864"/>
            <a:ext cx="6787155" cy="222463"/>
            <a:chOff x="4337218" y="2592929"/>
            <a:chExt cx="6290190" cy="206174"/>
          </a:xfrm>
        </p:grpSpPr>
        <p:grpSp>
          <p:nvGrpSpPr>
            <p:cNvPr id="96" name="Group 95">
              <a:extLst>
                <a:ext uri="{FF2B5EF4-FFF2-40B4-BE49-F238E27FC236}">
                  <a16:creationId xmlns:a16="http://schemas.microsoft.com/office/drawing/2014/main" id="{F66DF673-458D-473B-8221-1017AC908876}"/>
                </a:ext>
              </a:extLst>
            </p:cNvPr>
            <p:cNvGrpSpPr/>
            <p:nvPr/>
          </p:nvGrpSpPr>
          <p:grpSpPr>
            <a:xfrm>
              <a:off x="4337218" y="2592929"/>
              <a:ext cx="4145571" cy="206174"/>
              <a:chOff x="1342588" y="891885"/>
              <a:chExt cx="4145571" cy="206174"/>
            </a:xfrm>
          </p:grpSpPr>
          <p:grpSp>
            <p:nvGrpSpPr>
              <p:cNvPr id="98" name="Group 97">
                <a:extLst>
                  <a:ext uri="{FF2B5EF4-FFF2-40B4-BE49-F238E27FC236}">
                    <a16:creationId xmlns:a16="http://schemas.microsoft.com/office/drawing/2014/main" id="{83E582EC-2853-40CA-8A76-7B1FC2679D23}"/>
                  </a:ext>
                </a:extLst>
              </p:cNvPr>
              <p:cNvGrpSpPr/>
              <p:nvPr/>
            </p:nvGrpSpPr>
            <p:grpSpPr>
              <a:xfrm>
                <a:off x="1574866" y="924863"/>
                <a:ext cx="3913293" cy="164683"/>
                <a:chOff x="41060" y="927083"/>
                <a:chExt cx="3913293" cy="164683"/>
              </a:xfrm>
            </p:grpSpPr>
            <p:sp>
              <p:nvSpPr>
                <p:cNvPr id="103" name="Rectangle 102">
                  <a:extLst>
                    <a:ext uri="{FF2B5EF4-FFF2-40B4-BE49-F238E27FC236}">
                      <a16:creationId xmlns:a16="http://schemas.microsoft.com/office/drawing/2014/main" id="{1AF098E6-17AC-4B58-A294-24A80FEDA44A}"/>
                    </a:ext>
                  </a:extLst>
                </p:cNvPr>
                <p:cNvSpPr/>
                <p:nvPr/>
              </p:nvSpPr>
              <p:spPr>
                <a:xfrm>
                  <a:off x="3386843" y="927083"/>
                  <a:ext cx="567510" cy="15272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1">
                    <a:lnSpc>
                      <a:spcPct val="107000"/>
                    </a:lnSpc>
                    <a:spcAft>
                      <a:spcPts val="738"/>
                    </a:spcAft>
                  </a:pPr>
                  <a:r>
                    <a:rPr lang="ar-DZ" sz="1079" dirty="0">
                      <a:solidFill>
                        <a:schemeClr val="bg1"/>
                      </a:solidFill>
                      <a:latin typeface="Mothanna" panose="02000503000000000000" pitchFamily="2" charset="-78"/>
                      <a:ea typeface="Open Sans" panose="020B0606030504020204" pitchFamily="34" charset="0"/>
                      <a:cs typeface="Mothanna" panose="02000503000000000000" pitchFamily="2" charset="-78"/>
                    </a:rPr>
                    <a:t>السعودية </a:t>
                  </a:r>
                  <a:r>
                    <a:rPr lang="ar-MA" sz="1079" dirty="0">
                      <a:solidFill>
                        <a:schemeClr val="bg1"/>
                      </a:solidFill>
                      <a:latin typeface="Mothanna" panose="02000503000000000000" pitchFamily="2" charset="-78"/>
                      <a:ea typeface="Open Sans" panose="020B0606030504020204" pitchFamily="34" charset="0"/>
                      <a:cs typeface="Mothanna" panose="02000503000000000000" pitchFamily="2" charset="-78"/>
                    </a:rPr>
                    <a:t>,</a:t>
                  </a:r>
                  <a:r>
                    <a:rPr lang="ar-DZ" sz="1079" dirty="0">
                      <a:solidFill>
                        <a:schemeClr val="bg1"/>
                      </a:solidFill>
                      <a:latin typeface="Mothanna" panose="02000503000000000000" pitchFamily="2" charset="-78"/>
                      <a:ea typeface="Open Sans" panose="020B0606030504020204" pitchFamily="34" charset="0"/>
                      <a:cs typeface="Mothanna" panose="02000503000000000000" pitchFamily="2" charset="-78"/>
                    </a:rPr>
                    <a:t>جدة</a:t>
                  </a:r>
                  <a:endParaRPr lang="fr-FR" sz="971"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sp>
              <p:nvSpPr>
                <p:cNvPr id="104" name="Rectangle 103">
                  <a:extLst>
                    <a:ext uri="{FF2B5EF4-FFF2-40B4-BE49-F238E27FC236}">
                      <a16:creationId xmlns:a16="http://schemas.microsoft.com/office/drawing/2014/main" id="{7F898B7F-096E-4544-B7CD-A6CAD15F599F}"/>
                    </a:ext>
                  </a:extLst>
                </p:cNvPr>
                <p:cNvSpPr/>
                <p:nvPr/>
              </p:nvSpPr>
              <p:spPr>
                <a:xfrm>
                  <a:off x="41060" y="929043"/>
                  <a:ext cx="849780"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79" i="1" dirty="0">
                      <a:solidFill>
                        <a:schemeClr val="bg1"/>
                      </a:solidFill>
                      <a:ea typeface="Open Sans" panose="020B0606030504020204" pitchFamily="34" charset="0"/>
                      <a:cs typeface="Open Sans" panose="020B0606030504020204" pitchFamily="34" charset="0"/>
                    </a:rPr>
                    <a:t>0015400000000</a:t>
                  </a:r>
                  <a:endParaRPr lang="en-US" sz="1133" i="1" dirty="0">
                    <a:solidFill>
                      <a:schemeClr val="bg1"/>
                    </a:solidFill>
                    <a:ea typeface="Open Sans" panose="020B0606030504020204" pitchFamily="34" charset="0"/>
                    <a:cs typeface="Open Sans" panose="020B0606030504020204" pitchFamily="34" charset="0"/>
                  </a:endParaRPr>
                </a:p>
              </p:txBody>
            </p:sp>
            <p:sp>
              <p:nvSpPr>
                <p:cNvPr id="105" name="Rectangle 104">
                  <a:extLst>
                    <a:ext uri="{FF2B5EF4-FFF2-40B4-BE49-F238E27FC236}">
                      <a16:creationId xmlns:a16="http://schemas.microsoft.com/office/drawing/2014/main" id="{663669BE-CB4E-4D3C-8817-DD3D85F04AF7}"/>
                    </a:ext>
                  </a:extLst>
                </p:cNvPr>
                <p:cNvSpPr/>
                <p:nvPr/>
              </p:nvSpPr>
              <p:spPr>
                <a:xfrm>
                  <a:off x="1612011" y="937855"/>
                  <a:ext cx="1105308"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79" i="1" dirty="0">
                      <a:solidFill>
                        <a:schemeClr val="bg1"/>
                      </a:solidFill>
                      <a:ea typeface="Open Sans" panose="020B0606030504020204" pitchFamily="34" charset="0"/>
                      <a:cs typeface="Open Sans" panose="020B0606030504020204" pitchFamily="34" charset="0"/>
                    </a:rPr>
                    <a:t>info@Bestfreecv.com</a:t>
                  </a:r>
                  <a:endParaRPr lang="fr-FR" sz="1079" i="1" dirty="0">
                    <a:solidFill>
                      <a:schemeClr val="bg1"/>
                    </a:solidFill>
                    <a:ea typeface="Open Sans" panose="020B0606030504020204" pitchFamily="34" charset="0"/>
                    <a:cs typeface="Open Sans" panose="020B0606030504020204" pitchFamily="34" charset="0"/>
                  </a:endParaRPr>
                </a:p>
              </p:txBody>
            </p:sp>
          </p:grpSp>
          <p:sp>
            <p:nvSpPr>
              <p:cNvPr id="99" name="شكل حر 78">
                <a:extLst>
                  <a:ext uri="{FF2B5EF4-FFF2-40B4-BE49-F238E27FC236}">
                    <a16:creationId xmlns:a16="http://schemas.microsoft.com/office/drawing/2014/main" id="{4D754ACC-62D8-473F-8C8A-C2B0DECDAE1A}"/>
                  </a:ext>
                </a:extLst>
              </p:cNvPr>
              <p:cNvSpPr>
                <a:spLocks noChangeAspect="1"/>
              </p:cNvSpPr>
              <p:nvPr/>
            </p:nvSpPr>
            <p:spPr>
              <a:xfrm>
                <a:off x="4719382" y="899201"/>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chemeClr val="bg1"/>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fr-MA" sz="3021">
                  <a:solidFill>
                    <a:schemeClr val="bg1"/>
                  </a:solidFill>
                </a:endParaRPr>
              </a:p>
            </p:txBody>
          </p:sp>
          <p:sp>
            <p:nvSpPr>
              <p:cNvPr id="101" name="شكل حر 85">
                <a:extLst>
                  <a:ext uri="{FF2B5EF4-FFF2-40B4-BE49-F238E27FC236}">
                    <a16:creationId xmlns:a16="http://schemas.microsoft.com/office/drawing/2014/main" id="{09A38993-7CBE-4D4F-9F63-2D518EF6D892}"/>
                  </a:ext>
                </a:extLst>
              </p:cNvPr>
              <p:cNvSpPr>
                <a:spLocks noChangeAspect="1"/>
              </p:cNvSpPr>
              <p:nvPr/>
            </p:nvSpPr>
            <p:spPr>
              <a:xfrm>
                <a:off x="2912430" y="939706"/>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fr-MA" sz="3021">
                  <a:solidFill>
                    <a:schemeClr val="bg1"/>
                  </a:solidFill>
                </a:endParaRPr>
              </a:p>
            </p:txBody>
          </p:sp>
          <p:sp>
            <p:nvSpPr>
              <p:cNvPr id="102" name="Freeform: Shape 101">
                <a:extLst>
                  <a:ext uri="{FF2B5EF4-FFF2-40B4-BE49-F238E27FC236}">
                    <a16:creationId xmlns:a16="http://schemas.microsoft.com/office/drawing/2014/main" id="{BFAD5729-7D48-498C-84F4-7042CEE3D2F1}"/>
                  </a:ext>
                </a:extLst>
              </p:cNvPr>
              <p:cNvSpPr/>
              <p:nvPr/>
            </p:nvSpPr>
            <p:spPr>
              <a:xfrm>
                <a:off x="1342588" y="891885"/>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MA" sz="3021">
                  <a:solidFill>
                    <a:schemeClr val="bg1"/>
                  </a:solidFill>
                </a:endParaRPr>
              </a:p>
            </p:txBody>
          </p:sp>
        </p:grpSp>
        <p:grpSp>
          <p:nvGrpSpPr>
            <p:cNvPr id="32" name="Group 31">
              <a:extLst>
                <a:ext uri="{FF2B5EF4-FFF2-40B4-BE49-F238E27FC236}">
                  <a16:creationId xmlns:a16="http://schemas.microsoft.com/office/drawing/2014/main" id="{57263927-D69B-49EA-B518-F515F76329A3}"/>
                </a:ext>
              </a:extLst>
            </p:cNvPr>
            <p:cNvGrpSpPr/>
            <p:nvPr/>
          </p:nvGrpSpPr>
          <p:grpSpPr>
            <a:xfrm>
              <a:off x="9426933" y="2647056"/>
              <a:ext cx="1200475" cy="140278"/>
              <a:chOff x="9426933" y="2647056"/>
              <a:chExt cx="1200475" cy="140278"/>
            </a:xfrm>
          </p:grpSpPr>
          <p:sp>
            <p:nvSpPr>
              <p:cNvPr id="21" name="Rectangle 20">
                <a:extLst>
                  <a:ext uri="{FF2B5EF4-FFF2-40B4-BE49-F238E27FC236}">
                    <a16:creationId xmlns:a16="http://schemas.microsoft.com/office/drawing/2014/main" id="{10EC7F5C-98F0-4FC6-A595-6BADB3F56731}"/>
                  </a:ext>
                </a:extLst>
              </p:cNvPr>
              <p:cNvSpPr/>
              <p:nvPr/>
            </p:nvSpPr>
            <p:spPr>
              <a:xfrm>
                <a:off x="9550190" y="2647056"/>
                <a:ext cx="1077218" cy="126268"/>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rtl="1">
                  <a:lnSpc>
                    <a:spcPct val="107000"/>
                  </a:lnSpc>
                  <a:spcAft>
                    <a:spcPts val="738"/>
                  </a:spcAft>
                </a:pPr>
                <a:r>
                  <a:rPr lang="ar-MA" sz="1079" dirty="0">
                    <a:solidFill>
                      <a:schemeClr val="bg1"/>
                    </a:solidFill>
                    <a:latin typeface="Mothanna" panose="02000503000000000000" pitchFamily="2" charset="-78"/>
                    <a:ea typeface="Open Sans" panose="020B0606030504020204" pitchFamily="34" charset="0"/>
                    <a:cs typeface="Mothanna" panose="02000503000000000000" pitchFamily="2" charset="-78"/>
                  </a:rPr>
                  <a:t>28 سنة, </a:t>
                </a:r>
                <a:r>
                  <a:rPr lang="ar-DZ" sz="1079" dirty="0">
                    <a:solidFill>
                      <a:schemeClr val="bg1"/>
                    </a:solidFill>
                    <a:latin typeface="Mothanna" panose="02000503000000000000" pitchFamily="2" charset="-78"/>
                    <a:ea typeface="Open Sans" panose="020B0606030504020204" pitchFamily="34" charset="0"/>
                    <a:cs typeface="Mothanna" panose="02000503000000000000" pitchFamily="2" charset="-78"/>
                  </a:rPr>
                  <a:t>عازب</a:t>
                </a:r>
                <a:endParaRPr lang="fr-FR" sz="971" dirty="0">
                  <a:solidFill>
                    <a:schemeClr val="bg1"/>
                  </a:solidFill>
                  <a:latin typeface="Mothanna" panose="02000503000000000000" pitchFamily="2" charset="-78"/>
                  <a:ea typeface="Open Sans" panose="020B0606030504020204" pitchFamily="34" charset="0"/>
                  <a:cs typeface="Mothanna" panose="02000503000000000000" pitchFamily="2" charset="-78"/>
                </a:endParaRPr>
              </a:p>
            </p:txBody>
          </p:sp>
          <p:sp>
            <p:nvSpPr>
              <p:cNvPr id="31" name="Heart 30">
                <a:extLst>
                  <a:ext uri="{FF2B5EF4-FFF2-40B4-BE49-F238E27FC236}">
                    <a16:creationId xmlns:a16="http://schemas.microsoft.com/office/drawing/2014/main" id="{DB36F16F-8D0A-4801-A233-5AAB57472303}"/>
                  </a:ext>
                </a:extLst>
              </p:cNvPr>
              <p:cNvSpPr/>
              <p:nvPr/>
            </p:nvSpPr>
            <p:spPr>
              <a:xfrm>
                <a:off x="9426933" y="2662558"/>
                <a:ext cx="124776" cy="124776"/>
              </a:xfrm>
              <a:prstGeom prst="hear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a:solidFill>
                    <a:schemeClr val="bg1"/>
                  </a:solidFill>
                </a:endParaRPr>
              </a:p>
            </p:txBody>
          </p:sp>
        </p:grpSp>
      </p:grpSp>
      <p:sp>
        <p:nvSpPr>
          <p:cNvPr id="131" name="Rectangle 130">
            <a:extLst>
              <a:ext uri="{FF2B5EF4-FFF2-40B4-BE49-F238E27FC236}">
                <a16:creationId xmlns:a16="http://schemas.microsoft.com/office/drawing/2014/main" id="{3E93FDCD-BC62-46F0-9D32-C0029FD5E0F1}"/>
              </a:ext>
            </a:extLst>
          </p:cNvPr>
          <p:cNvSpPr/>
          <p:nvPr/>
        </p:nvSpPr>
        <p:spPr>
          <a:xfrm>
            <a:off x="6231216" y="2810496"/>
            <a:ext cx="1126349" cy="761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r" rtl="1">
              <a:lnSpc>
                <a:spcPct val="107000"/>
              </a:lnSpc>
            </a:pPr>
            <a:r>
              <a:rPr lang="ar-DZ" sz="863" dirty="0">
                <a:solidFill>
                  <a:schemeClr val="tx1"/>
                </a:solidFill>
                <a:latin typeface="Mothanna" panose="02000503000000000000" pitchFamily="2" charset="-78"/>
                <a:cs typeface="Mothanna" panose="02000503000000000000" pitchFamily="2" charset="-78"/>
              </a:rPr>
              <a:t>أوبي فوتوشوب</a:t>
            </a:r>
            <a:endParaRPr lang="fr-FR" sz="863" dirty="0">
              <a:solidFill>
                <a:schemeClr val="tx1"/>
              </a:solidFill>
              <a:latin typeface="Mothanna" panose="02000503000000000000" pitchFamily="2" charset="-78"/>
              <a:cs typeface="Mothanna" panose="02000503000000000000" pitchFamily="2" charset="-78"/>
            </a:endParaRPr>
          </a:p>
          <a:p>
            <a:pPr algn="r" rtl="1">
              <a:lnSpc>
                <a:spcPct val="107000"/>
              </a:lnSpc>
            </a:pPr>
            <a:endParaRPr lang="ar-MA" sz="324" dirty="0">
              <a:solidFill>
                <a:schemeClr val="tx1"/>
              </a:solidFill>
              <a:latin typeface="Mothanna" panose="02000503000000000000" pitchFamily="2" charset="-78"/>
              <a:cs typeface="Mothanna" panose="02000503000000000000" pitchFamily="2" charset="-78"/>
            </a:endParaRPr>
          </a:p>
          <a:p>
            <a:pPr algn="r" rtl="1">
              <a:lnSpc>
                <a:spcPct val="107000"/>
              </a:lnSpc>
              <a:spcBef>
                <a:spcPts val="647"/>
              </a:spcBef>
              <a:spcAft>
                <a:spcPts val="647"/>
              </a:spcAft>
            </a:pPr>
            <a:r>
              <a:rPr lang="ar-DZ" sz="863" dirty="0">
                <a:solidFill>
                  <a:schemeClr val="tx1"/>
                </a:solidFill>
                <a:latin typeface="Mothanna" panose="02000503000000000000" pitchFamily="2" charset="-78"/>
                <a:cs typeface="Mothanna" panose="02000503000000000000" pitchFamily="2" charset="-78"/>
              </a:rPr>
              <a:t>أدوبي إليستراتور</a:t>
            </a:r>
            <a:endParaRPr lang="fr-FR" sz="863" dirty="0">
              <a:solidFill>
                <a:schemeClr val="tx1"/>
              </a:solidFill>
              <a:latin typeface="Mothanna" panose="02000503000000000000" pitchFamily="2" charset="-78"/>
              <a:cs typeface="Mothanna" panose="02000503000000000000" pitchFamily="2" charset="-78"/>
            </a:endParaRPr>
          </a:p>
          <a:p>
            <a:pPr algn="r" rtl="1">
              <a:lnSpc>
                <a:spcPct val="107000"/>
              </a:lnSpc>
            </a:pPr>
            <a:endParaRPr lang="fr-FR" sz="324" dirty="0">
              <a:solidFill>
                <a:schemeClr val="tx1"/>
              </a:solidFill>
              <a:latin typeface="Mothanna" panose="02000503000000000000" pitchFamily="2" charset="-78"/>
              <a:cs typeface="Mothanna" panose="02000503000000000000" pitchFamily="2" charset="-78"/>
            </a:endParaRPr>
          </a:p>
          <a:p>
            <a:pPr algn="r" rtl="1">
              <a:lnSpc>
                <a:spcPct val="107000"/>
              </a:lnSpc>
            </a:pPr>
            <a:r>
              <a:rPr lang="ar-DZ" sz="863" dirty="0">
                <a:solidFill>
                  <a:schemeClr val="tx1"/>
                </a:solidFill>
                <a:latin typeface="Mothanna" panose="02000503000000000000" pitchFamily="2" charset="-78"/>
                <a:cs typeface="Mothanna" panose="02000503000000000000" pitchFamily="2" charset="-78"/>
              </a:rPr>
              <a:t>أدوبي بريمير</a:t>
            </a:r>
            <a:endParaRPr lang="fr-FR" sz="863" dirty="0">
              <a:solidFill>
                <a:schemeClr val="tx1"/>
              </a:solidFill>
              <a:latin typeface="Mothanna" panose="02000503000000000000" pitchFamily="2" charset="-78"/>
              <a:cs typeface="Mothanna" panose="02000503000000000000" pitchFamily="2" charset="-78"/>
            </a:endParaRPr>
          </a:p>
        </p:txBody>
      </p:sp>
      <p:sp>
        <p:nvSpPr>
          <p:cNvPr id="95" name="Rectangle 94">
            <a:extLst>
              <a:ext uri="{FF2B5EF4-FFF2-40B4-BE49-F238E27FC236}">
                <a16:creationId xmlns:a16="http://schemas.microsoft.com/office/drawing/2014/main" id="{967017DD-40F2-4632-8EA6-FB52DFFC73A9}"/>
              </a:ext>
            </a:extLst>
          </p:cNvPr>
          <p:cNvSpPr/>
          <p:nvPr/>
        </p:nvSpPr>
        <p:spPr>
          <a:xfrm>
            <a:off x="74691" y="10574819"/>
            <a:ext cx="7406647" cy="115243"/>
          </a:xfrm>
          <a:prstGeom prst="rect">
            <a:avLst/>
          </a:prstGeom>
          <a:solidFill>
            <a:srgbClr val="D4D4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1" name="Rectangle: Rounded Corners 10">
            <a:extLst>
              <a:ext uri="{FF2B5EF4-FFF2-40B4-BE49-F238E27FC236}">
                <a16:creationId xmlns:a16="http://schemas.microsoft.com/office/drawing/2014/main" id="{66F57EE9-4A12-4DBE-BA29-E4A0418CAFDF}"/>
              </a:ext>
            </a:extLst>
          </p:cNvPr>
          <p:cNvSpPr/>
          <p:nvPr/>
        </p:nvSpPr>
        <p:spPr>
          <a:xfrm>
            <a:off x="5401085" y="3027384"/>
            <a:ext cx="1869909" cy="58266"/>
          </a:xfrm>
          <a:prstGeom prst="roundRect">
            <a:avLst/>
          </a:prstGeom>
          <a:noFill/>
          <a:ln>
            <a:solidFill>
              <a:srgbClr val="D844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51" name="Rectangle: Rounded Corners 150">
            <a:extLst>
              <a:ext uri="{FF2B5EF4-FFF2-40B4-BE49-F238E27FC236}">
                <a16:creationId xmlns:a16="http://schemas.microsoft.com/office/drawing/2014/main" id="{2C668585-50A6-491D-9045-EE0EBC789118}"/>
              </a:ext>
            </a:extLst>
          </p:cNvPr>
          <p:cNvSpPr/>
          <p:nvPr/>
        </p:nvSpPr>
        <p:spPr>
          <a:xfrm>
            <a:off x="5698432" y="3027383"/>
            <a:ext cx="1572562" cy="58267"/>
          </a:xfrm>
          <a:prstGeom prst="roundRect">
            <a:avLst/>
          </a:prstGeom>
          <a:solidFill>
            <a:srgbClr val="D844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52" name="Rectangle: Rounded Corners 151">
            <a:extLst>
              <a:ext uri="{FF2B5EF4-FFF2-40B4-BE49-F238E27FC236}">
                <a16:creationId xmlns:a16="http://schemas.microsoft.com/office/drawing/2014/main" id="{AAC0DF58-BADC-4CCC-9073-4FC05890D05B}"/>
              </a:ext>
            </a:extLst>
          </p:cNvPr>
          <p:cNvSpPr/>
          <p:nvPr/>
        </p:nvSpPr>
        <p:spPr>
          <a:xfrm>
            <a:off x="5400869" y="3307918"/>
            <a:ext cx="1869909" cy="58266"/>
          </a:xfrm>
          <a:prstGeom prst="roundRect">
            <a:avLst/>
          </a:prstGeom>
          <a:noFill/>
          <a:ln>
            <a:solidFill>
              <a:srgbClr val="D844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55" name="Rectangle: Rounded Corners 154">
            <a:extLst>
              <a:ext uri="{FF2B5EF4-FFF2-40B4-BE49-F238E27FC236}">
                <a16:creationId xmlns:a16="http://schemas.microsoft.com/office/drawing/2014/main" id="{6D24D891-3C0D-4802-9AB9-BE00568B1619}"/>
              </a:ext>
            </a:extLst>
          </p:cNvPr>
          <p:cNvSpPr/>
          <p:nvPr/>
        </p:nvSpPr>
        <p:spPr>
          <a:xfrm>
            <a:off x="5523889" y="3307918"/>
            <a:ext cx="1746890" cy="53588"/>
          </a:xfrm>
          <a:prstGeom prst="roundRect">
            <a:avLst/>
          </a:prstGeom>
          <a:solidFill>
            <a:srgbClr val="D844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56" name="Rectangle: Rounded Corners 155">
            <a:extLst>
              <a:ext uri="{FF2B5EF4-FFF2-40B4-BE49-F238E27FC236}">
                <a16:creationId xmlns:a16="http://schemas.microsoft.com/office/drawing/2014/main" id="{2810B01B-3AEF-4B72-87CC-637E6F406886}"/>
              </a:ext>
            </a:extLst>
          </p:cNvPr>
          <p:cNvSpPr/>
          <p:nvPr/>
        </p:nvSpPr>
        <p:spPr>
          <a:xfrm>
            <a:off x="5400653" y="3588452"/>
            <a:ext cx="1869909" cy="58266"/>
          </a:xfrm>
          <a:prstGeom prst="roundRect">
            <a:avLst/>
          </a:prstGeom>
          <a:noFill/>
          <a:ln>
            <a:solidFill>
              <a:srgbClr val="D844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57" name="Rectangle: Rounded Corners 156">
            <a:extLst>
              <a:ext uri="{FF2B5EF4-FFF2-40B4-BE49-F238E27FC236}">
                <a16:creationId xmlns:a16="http://schemas.microsoft.com/office/drawing/2014/main" id="{6BD79C6A-387A-4067-B4D6-8F08A29DF2B3}"/>
              </a:ext>
            </a:extLst>
          </p:cNvPr>
          <p:cNvSpPr/>
          <p:nvPr/>
        </p:nvSpPr>
        <p:spPr>
          <a:xfrm>
            <a:off x="5601157" y="3588452"/>
            <a:ext cx="1669405" cy="58267"/>
          </a:xfrm>
          <a:prstGeom prst="roundRect">
            <a:avLst/>
          </a:prstGeom>
          <a:solidFill>
            <a:srgbClr val="D844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58" name="Rectangle 157">
            <a:extLst>
              <a:ext uri="{FF2B5EF4-FFF2-40B4-BE49-F238E27FC236}">
                <a16:creationId xmlns:a16="http://schemas.microsoft.com/office/drawing/2014/main" id="{4948DE15-8FD2-4148-8811-CFB70AA4866F}"/>
              </a:ext>
            </a:extLst>
          </p:cNvPr>
          <p:cNvSpPr/>
          <p:nvPr/>
        </p:nvSpPr>
        <p:spPr>
          <a:xfrm>
            <a:off x="6079856" y="3926950"/>
            <a:ext cx="1260314" cy="761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r" rtl="1">
              <a:lnSpc>
                <a:spcPct val="107000"/>
              </a:lnSpc>
            </a:pPr>
            <a:r>
              <a:rPr lang="ar-DZ" sz="863" dirty="0">
                <a:solidFill>
                  <a:schemeClr val="tx1"/>
                </a:solidFill>
                <a:latin typeface="Mothanna" panose="02000503000000000000" pitchFamily="2" charset="-78"/>
                <a:cs typeface="Mothanna" panose="02000503000000000000" pitchFamily="2" charset="-78"/>
              </a:rPr>
              <a:t>مايكروسوفت وورد</a:t>
            </a:r>
          </a:p>
          <a:p>
            <a:pPr algn="r" rtl="1">
              <a:lnSpc>
                <a:spcPct val="107000"/>
              </a:lnSpc>
            </a:pPr>
            <a:endParaRPr lang="ar-DZ" sz="324" dirty="0">
              <a:solidFill>
                <a:schemeClr val="tx1"/>
              </a:solidFill>
              <a:latin typeface="Mothanna" panose="02000503000000000000" pitchFamily="2" charset="-78"/>
              <a:cs typeface="Mothanna" panose="02000503000000000000" pitchFamily="2" charset="-78"/>
            </a:endParaRPr>
          </a:p>
          <a:p>
            <a:pPr algn="r" rtl="1">
              <a:lnSpc>
                <a:spcPct val="107000"/>
              </a:lnSpc>
              <a:spcBef>
                <a:spcPts val="647"/>
              </a:spcBef>
              <a:spcAft>
                <a:spcPts val="647"/>
              </a:spcAft>
            </a:pPr>
            <a:r>
              <a:rPr lang="ar-DZ" sz="863" dirty="0">
                <a:solidFill>
                  <a:schemeClr val="tx1"/>
                </a:solidFill>
                <a:latin typeface="Mothanna" panose="02000503000000000000" pitchFamily="2" charset="-78"/>
                <a:cs typeface="Mothanna" panose="02000503000000000000" pitchFamily="2" charset="-78"/>
              </a:rPr>
              <a:t>مايكروسوفت إكسيل</a:t>
            </a:r>
            <a:endParaRPr lang="fr-FR" sz="324" dirty="0">
              <a:solidFill>
                <a:schemeClr val="tx1"/>
              </a:solidFill>
              <a:latin typeface="Mothanna" panose="02000503000000000000" pitchFamily="2" charset="-78"/>
              <a:cs typeface="Mothanna" panose="02000503000000000000" pitchFamily="2" charset="-78"/>
            </a:endParaRPr>
          </a:p>
          <a:p>
            <a:pPr algn="r" rtl="1">
              <a:lnSpc>
                <a:spcPct val="107000"/>
              </a:lnSpc>
            </a:pPr>
            <a:endParaRPr lang="ar-DZ" sz="324" dirty="0">
              <a:solidFill>
                <a:schemeClr val="tx1"/>
              </a:solidFill>
              <a:latin typeface="Mothanna" panose="02000503000000000000" pitchFamily="2" charset="-78"/>
              <a:cs typeface="Mothanna" panose="02000503000000000000" pitchFamily="2" charset="-78"/>
            </a:endParaRPr>
          </a:p>
          <a:p>
            <a:pPr algn="r" rtl="1">
              <a:lnSpc>
                <a:spcPct val="107000"/>
              </a:lnSpc>
            </a:pPr>
            <a:r>
              <a:rPr lang="ar-DZ" sz="863" dirty="0">
                <a:solidFill>
                  <a:schemeClr val="tx1"/>
                </a:solidFill>
                <a:latin typeface="Mothanna" panose="02000503000000000000" pitchFamily="2" charset="-78"/>
                <a:cs typeface="Mothanna" panose="02000503000000000000" pitchFamily="2" charset="-78"/>
              </a:rPr>
              <a:t>مايكروسوفت بوربوينت</a:t>
            </a:r>
            <a:endParaRPr lang="fr-FR" sz="863" dirty="0">
              <a:solidFill>
                <a:schemeClr val="tx1"/>
              </a:solidFill>
              <a:latin typeface="Mothanna" panose="02000503000000000000" pitchFamily="2" charset="-78"/>
              <a:cs typeface="Mothanna" panose="02000503000000000000" pitchFamily="2" charset="-78"/>
            </a:endParaRPr>
          </a:p>
        </p:txBody>
      </p:sp>
      <p:sp>
        <p:nvSpPr>
          <p:cNvPr id="159" name="Rectangle: Rounded Corners 158">
            <a:extLst>
              <a:ext uri="{FF2B5EF4-FFF2-40B4-BE49-F238E27FC236}">
                <a16:creationId xmlns:a16="http://schemas.microsoft.com/office/drawing/2014/main" id="{8B9633A9-0B8C-4F00-8BA1-0EF532C73705}"/>
              </a:ext>
            </a:extLst>
          </p:cNvPr>
          <p:cNvSpPr/>
          <p:nvPr/>
        </p:nvSpPr>
        <p:spPr>
          <a:xfrm>
            <a:off x="5383689" y="4143837"/>
            <a:ext cx="1869909" cy="58266"/>
          </a:xfrm>
          <a:prstGeom prst="roundRect">
            <a:avLst/>
          </a:prstGeom>
          <a:noFill/>
          <a:ln>
            <a:solidFill>
              <a:srgbClr val="D844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60" name="Rectangle: Rounded Corners 159">
            <a:extLst>
              <a:ext uri="{FF2B5EF4-FFF2-40B4-BE49-F238E27FC236}">
                <a16:creationId xmlns:a16="http://schemas.microsoft.com/office/drawing/2014/main" id="{33A5AB98-33AD-44D6-90F2-030CDB12B989}"/>
              </a:ext>
            </a:extLst>
          </p:cNvPr>
          <p:cNvSpPr/>
          <p:nvPr/>
        </p:nvSpPr>
        <p:spPr>
          <a:xfrm>
            <a:off x="5566365" y="4143837"/>
            <a:ext cx="1687233" cy="58266"/>
          </a:xfrm>
          <a:prstGeom prst="roundRect">
            <a:avLst/>
          </a:prstGeom>
          <a:solidFill>
            <a:srgbClr val="D844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61" name="Rectangle: Rounded Corners 160">
            <a:extLst>
              <a:ext uri="{FF2B5EF4-FFF2-40B4-BE49-F238E27FC236}">
                <a16:creationId xmlns:a16="http://schemas.microsoft.com/office/drawing/2014/main" id="{2E9A6801-1DF3-40E7-8A56-A6F1457727FA}"/>
              </a:ext>
            </a:extLst>
          </p:cNvPr>
          <p:cNvSpPr/>
          <p:nvPr/>
        </p:nvSpPr>
        <p:spPr>
          <a:xfrm>
            <a:off x="5383474" y="4424372"/>
            <a:ext cx="1869909" cy="58266"/>
          </a:xfrm>
          <a:prstGeom prst="roundRect">
            <a:avLst/>
          </a:prstGeom>
          <a:noFill/>
          <a:ln>
            <a:solidFill>
              <a:srgbClr val="D844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62" name="Rectangle: Rounded Corners 161">
            <a:extLst>
              <a:ext uri="{FF2B5EF4-FFF2-40B4-BE49-F238E27FC236}">
                <a16:creationId xmlns:a16="http://schemas.microsoft.com/office/drawing/2014/main" id="{35DB1863-087E-4A59-A9D5-72C38D8071DA}"/>
              </a:ext>
            </a:extLst>
          </p:cNvPr>
          <p:cNvSpPr/>
          <p:nvPr/>
        </p:nvSpPr>
        <p:spPr>
          <a:xfrm>
            <a:off x="5770129" y="4424372"/>
            <a:ext cx="1483254" cy="58266"/>
          </a:xfrm>
          <a:prstGeom prst="roundRect">
            <a:avLst/>
          </a:prstGeom>
          <a:solidFill>
            <a:srgbClr val="D844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63" name="Rectangle: Rounded Corners 162">
            <a:extLst>
              <a:ext uri="{FF2B5EF4-FFF2-40B4-BE49-F238E27FC236}">
                <a16:creationId xmlns:a16="http://schemas.microsoft.com/office/drawing/2014/main" id="{AF71B4A6-D280-46B6-80F5-C56E0421BCF7}"/>
              </a:ext>
            </a:extLst>
          </p:cNvPr>
          <p:cNvSpPr/>
          <p:nvPr/>
        </p:nvSpPr>
        <p:spPr>
          <a:xfrm>
            <a:off x="5383258" y="4704905"/>
            <a:ext cx="1869909" cy="58266"/>
          </a:xfrm>
          <a:prstGeom prst="roundRect">
            <a:avLst/>
          </a:prstGeom>
          <a:noFill/>
          <a:ln>
            <a:solidFill>
              <a:srgbClr val="D844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64" name="Rectangle: Rounded Corners 163">
            <a:extLst>
              <a:ext uri="{FF2B5EF4-FFF2-40B4-BE49-F238E27FC236}">
                <a16:creationId xmlns:a16="http://schemas.microsoft.com/office/drawing/2014/main" id="{9943B393-3142-4D7F-B1F9-964E599707C7}"/>
              </a:ext>
            </a:extLst>
          </p:cNvPr>
          <p:cNvSpPr/>
          <p:nvPr/>
        </p:nvSpPr>
        <p:spPr>
          <a:xfrm>
            <a:off x="5644229" y="4706553"/>
            <a:ext cx="1608938" cy="54972"/>
          </a:xfrm>
          <a:prstGeom prst="roundRect">
            <a:avLst/>
          </a:prstGeom>
          <a:solidFill>
            <a:srgbClr val="D844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65" name="Rectangle 164">
            <a:extLst>
              <a:ext uri="{FF2B5EF4-FFF2-40B4-BE49-F238E27FC236}">
                <a16:creationId xmlns:a16="http://schemas.microsoft.com/office/drawing/2014/main" id="{6D9A081B-A393-45A8-9D51-47006A5F9F7C}"/>
              </a:ext>
            </a:extLst>
          </p:cNvPr>
          <p:cNvSpPr/>
          <p:nvPr/>
        </p:nvSpPr>
        <p:spPr>
          <a:xfrm>
            <a:off x="6500812" y="5043405"/>
            <a:ext cx="821962" cy="761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r" rtl="1">
              <a:lnSpc>
                <a:spcPct val="107000"/>
              </a:lnSpc>
            </a:pPr>
            <a:r>
              <a:rPr lang="ar-DZ" sz="863" dirty="0">
                <a:solidFill>
                  <a:schemeClr val="tx1"/>
                </a:solidFill>
                <a:latin typeface="Mothanna" panose="02000503000000000000" pitchFamily="2" charset="-78"/>
                <a:cs typeface="Mothanna" panose="02000503000000000000" pitchFamily="2" charset="-78"/>
              </a:rPr>
              <a:t>التواصل</a:t>
            </a:r>
            <a:endParaRPr lang="fr-FR" sz="863" dirty="0">
              <a:solidFill>
                <a:schemeClr val="tx1"/>
              </a:solidFill>
              <a:latin typeface="Mothanna" panose="02000503000000000000" pitchFamily="2" charset="-78"/>
              <a:cs typeface="Mothanna" panose="02000503000000000000" pitchFamily="2" charset="-78"/>
            </a:endParaRPr>
          </a:p>
          <a:p>
            <a:pPr algn="r" rtl="1">
              <a:lnSpc>
                <a:spcPct val="107000"/>
              </a:lnSpc>
            </a:pPr>
            <a:endParaRPr lang="ar-MA" sz="324" dirty="0">
              <a:solidFill>
                <a:schemeClr val="tx1"/>
              </a:solidFill>
              <a:latin typeface="Mothanna" panose="02000503000000000000" pitchFamily="2" charset="-78"/>
              <a:cs typeface="Mothanna" panose="02000503000000000000" pitchFamily="2" charset="-78"/>
            </a:endParaRPr>
          </a:p>
          <a:p>
            <a:pPr algn="r" rtl="1">
              <a:lnSpc>
                <a:spcPct val="107000"/>
              </a:lnSpc>
              <a:spcBef>
                <a:spcPts val="647"/>
              </a:spcBef>
              <a:spcAft>
                <a:spcPts val="647"/>
              </a:spcAft>
            </a:pPr>
            <a:r>
              <a:rPr lang="ar-DZ" sz="863" dirty="0">
                <a:solidFill>
                  <a:schemeClr val="tx1"/>
                </a:solidFill>
                <a:latin typeface="Mothanna" panose="02000503000000000000" pitchFamily="2" charset="-78"/>
                <a:cs typeface="Mothanna" panose="02000503000000000000" pitchFamily="2" charset="-78"/>
              </a:rPr>
              <a:t>روح الفريق</a:t>
            </a:r>
            <a:endParaRPr lang="fr-FR" sz="863" dirty="0">
              <a:solidFill>
                <a:schemeClr val="tx1"/>
              </a:solidFill>
              <a:latin typeface="Mothanna" panose="02000503000000000000" pitchFamily="2" charset="-78"/>
              <a:cs typeface="Mothanna" panose="02000503000000000000" pitchFamily="2" charset="-78"/>
            </a:endParaRPr>
          </a:p>
          <a:p>
            <a:pPr algn="r" rtl="1">
              <a:lnSpc>
                <a:spcPct val="107000"/>
              </a:lnSpc>
            </a:pPr>
            <a:endParaRPr lang="fr-FR" sz="324" dirty="0">
              <a:solidFill>
                <a:schemeClr val="tx1"/>
              </a:solidFill>
              <a:latin typeface="Mothanna" panose="02000503000000000000" pitchFamily="2" charset="-78"/>
              <a:cs typeface="Mothanna" panose="02000503000000000000" pitchFamily="2" charset="-78"/>
            </a:endParaRPr>
          </a:p>
          <a:p>
            <a:pPr algn="r" rtl="1">
              <a:lnSpc>
                <a:spcPct val="107000"/>
              </a:lnSpc>
            </a:pPr>
            <a:r>
              <a:rPr lang="ar-DZ" sz="863" dirty="0">
                <a:solidFill>
                  <a:schemeClr val="tx1"/>
                </a:solidFill>
                <a:latin typeface="Mothanna" panose="02000503000000000000" pitchFamily="2" charset="-78"/>
                <a:cs typeface="Mothanna" panose="02000503000000000000" pitchFamily="2" charset="-78"/>
              </a:rPr>
              <a:t>سهولة التكيف</a:t>
            </a:r>
            <a:endParaRPr lang="fr-FR" sz="863" dirty="0">
              <a:solidFill>
                <a:schemeClr val="tx1"/>
              </a:solidFill>
              <a:latin typeface="Mothanna" panose="02000503000000000000" pitchFamily="2" charset="-78"/>
              <a:cs typeface="Mothanna" panose="02000503000000000000" pitchFamily="2" charset="-78"/>
            </a:endParaRPr>
          </a:p>
        </p:txBody>
      </p:sp>
      <p:sp>
        <p:nvSpPr>
          <p:cNvPr id="166" name="Rectangle: Rounded Corners 165">
            <a:extLst>
              <a:ext uri="{FF2B5EF4-FFF2-40B4-BE49-F238E27FC236}">
                <a16:creationId xmlns:a16="http://schemas.microsoft.com/office/drawing/2014/main" id="{8AF73469-AB8F-4A19-9E7E-C9C196B34D2F}"/>
              </a:ext>
            </a:extLst>
          </p:cNvPr>
          <p:cNvSpPr/>
          <p:nvPr/>
        </p:nvSpPr>
        <p:spPr>
          <a:xfrm>
            <a:off x="5366294" y="5260293"/>
            <a:ext cx="1869909" cy="58266"/>
          </a:xfrm>
          <a:prstGeom prst="roundRect">
            <a:avLst/>
          </a:prstGeom>
          <a:noFill/>
          <a:ln>
            <a:solidFill>
              <a:srgbClr val="D844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67" name="Rectangle: Rounded Corners 166">
            <a:extLst>
              <a:ext uri="{FF2B5EF4-FFF2-40B4-BE49-F238E27FC236}">
                <a16:creationId xmlns:a16="http://schemas.microsoft.com/office/drawing/2014/main" id="{BF2277C0-250F-4F29-92F9-B7727A6F7787}"/>
              </a:ext>
            </a:extLst>
          </p:cNvPr>
          <p:cNvSpPr/>
          <p:nvPr/>
        </p:nvSpPr>
        <p:spPr>
          <a:xfrm>
            <a:off x="5663640" y="5260292"/>
            <a:ext cx="1572562" cy="58267"/>
          </a:xfrm>
          <a:prstGeom prst="roundRect">
            <a:avLst/>
          </a:prstGeom>
          <a:solidFill>
            <a:srgbClr val="D844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68" name="Rectangle: Rounded Corners 167">
            <a:extLst>
              <a:ext uri="{FF2B5EF4-FFF2-40B4-BE49-F238E27FC236}">
                <a16:creationId xmlns:a16="http://schemas.microsoft.com/office/drawing/2014/main" id="{4644EC81-A4A5-4EF6-BFE4-36B69FF42169}"/>
              </a:ext>
            </a:extLst>
          </p:cNvPr>
          <p:cNvSpPr/>
          <p:nvPr/>
        </p:nvSpPr>
        <p:spPr>
          <a:xfrm>
            <a:off x="5366078" y="5540827"/>
            <a:ext cx="1869909" cy="58266"/>
          </a:xfrm>
          <a:prstGeom prst="roundRect">
            <a:avLst/>
          </a:prstGeom>
          <a:noFill/>
          <a:ln>
            <a:solidFill>
              <a:srgbClr val="D844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69" name="Rectangle: Rounded Corners 168">
            <a:extLst>
              <a:ext uri="{FF2B5EF4-FFF2-40B4-BE49-F238E27FC236}">
                <a16:creationId xmlns:a16="http://schemas.microsoft.com/office/drawing/2014/main" id="{7552BAA2-8AF2-45ED-9CD6-67CBDBDFB561}"/>
              </a:ext>
            </a:extLst>
          </p:cNvPr>
          <p:cNvSpPr/>
          <p:nvPr/>
        </p:nvSpPr>
        <p:spPr>
          <a:xfrm>
            <a:off x="5489097" y="5540826"/>
            <a:ext cx="1746890" cy="53588"/>
          </a:xfrm>
          <a:prstGeom prst="roundRect">
            <a:avLst/>
          </a:prstGeom>
          <a:solidFill>
            <a:srgbClr val="D844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70" name="Rectangle: Rounded Corners 169">
            <a:extLst>
              <a:ext uri="{FF2B5EF4-FFF2-40B4-BE49-F238E27FC236}">
                <a16:creationId xmlns:a16="http://schemas.microsoft.com/office/drawing/2014/main" id="{1E505F32-EA92-4AEB-82CF-EF7E8E140188}"/>
              </a:ext>
            </a:extLst>
          </p:cNvPr>
          <p:cNvSpPr/>
          <p:nvPr/>
        </p:nvSpPr>
        <p:spPr>
          <a:xfrm>
            <a:off x="5365862" y="5821361"/>
            <a:ext cx="1869909" cy="58266"/>
          </a:xfrm>
          <a:prstGeom prst="roundRect">
            <a:avLst/>
          </a:prstGeom>
          <a:noFill/>
          <a:ln>
            <a:solidFill>
              <a:srgbClr val="D844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71" name="Rectangle: Rounded Corners 170">
            <a:extLst>
              <a:ext uri="{FF2B5EF4-FFF2-40B4-BE49-F238E27FC236}">
                <a16:creationId xmlns:a16="http://schemas.microsoft.com/office/drawing/2014/main" id="{850D41FF-5301-4AE2-90D9-909A47E90F5D}"/>
              </a:ext>
            </a:extLst>
          </p:cNvPr>
          <p:cNvSpPr/>
          <p:nvPr/>
        </p:nvSpPr>
        <p:spPr>
          <a:xfrm>
            <a:off x="5566366" y="5821360"/>
            <a:ext cx="1669405" cy="58267"/>
          </a:xfrm>
          <a:prstGeom prst="roundRect">
            <a:avLst/>
          </a:prstGeom>
          <a:solidFill>
            <a:srgbClr val="D844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72" name="Rectangle 171">
            <a:extLst>
              <a:ext uri="{FF2B5EF4-FFF2-40B4-BE49-F238E27FC236}">
                <a16:creationId xmlns:a16="http://schemas.microsoft.com/office/drawing/2014/main" id="{F9D48285-E9B0-4DDF-9CB6-6F48E8B95568}"/>
              </a:ext>
            </a:extLst>
          </p:cNvPr>
          <p:cNvSpPr/>
          <p:nvPr/>
        </p:nvSpPr>
        <p:spPr>
          <a:xfrm>
            <a:off x="6511866" y="6748739"/>
            <a:ext cx="821962" cy="761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r" rtl="1">
              <a:lnSpc>
                <a:spcPct val="107000"/>
              </a:lnSpc>
            </a:pPr>
            <a:r>
              <a:rPr lang="ar-DZ" sz="863" dirty="0">
                <a:solidFill>
                  <a:schemeClr val="tx1"/>
                </a:solidFill>
                <a:latin typeface="Mothanna" panose="02000503000000000000" pitchFamily="2" charset="-78"/>
                <a:cs typeface="Mothanna" panose="02000503000000000000" pitchFamily="2" charset="-78"/>
              </a:rPr>
              <a:t>العربية</a:t>
            </a:r>
            <a:endParaRPr lang="fr-FR" sz="863" dirty="0">
              <a:solidFill>
                <a:schemeClr val="tx1"/>
              </a:solidFill>
              <a:latin typeface="Mothanna" panose="02000503000000000000" pitchFamily="2" charset="-78"/>
              <a:cs typeface="Mothanna" panose="02000503000000000000" pitchFamily="2" charset="-78"/>
            </a:endParaRPr>
          </a:p>
          <a:p>
            <a:pPr algn="r" rtl="1">
              <a:lnSpc>
                <a:spcPct val="107000"/>
              </a:lnSpc>
            </a:pPr>
            <a:endParaRPr lang="ar-MA" sz="324" dirty="0">
              <a:solidFill>
                <a:schemeClr val="tx1"/>
              </a:solidFill>
              <a:latin typeface="Mothanna" panose="02000503000000000000" pitchFamily="2" charset="-78"/>
              <a:cs typeface="Mothanna" panose="02000503000000000000" pitchFamily="2" charset="-78"/>
            </a:endParaRPr>
          </a:p>
          <a:p>
            <a:pPr algn="r" rtl="1">
              <a:lnSpc>
                <a:spcPct val="107000"/>
              </a:lnSpc>
              <a:spcBef>
                <a:spcPts val="647"/>
              </a:spcBef>
              <a:spcAft>
                <a:spcPts val="647"/>
              </a:spcAft>
            </a:pPr>
            <a:r>
              <a:rPr lang="ar-DZ" sz="863" dirty="0">
                <a:solidFill>
                  <a:schemeClr val="tx1"/>
                </a:solidFill>
                <a:latin typeface="Mothanna" panose="02000503000000000000" pitchFamily="2" charset="-78"/>
                <a:cs typeface="Mothanna" panose="02000503000000000000" pitchFamily="2" charset="-78"/>
              </a:rPr>
              <a:t>الإنجليزية</a:t>
            </a:r>
            <a:endParaRPr lang="fr-FR" sz="863" dirty="0">
              <a:solidFill>
                <a:schemeClr val="tx1"/>
              </a:solidFill>
              <a:latin typeface="Mothanna" panose="02000503000000000000" pitchFamily="2" charset="-78"/>
              <a:cs typeface="Mothanna" panose="02000503000000000000" pitchFamily="2" charset="-78"/>
            </a:endParaRPr>
          </a:p>
          <a:p>
            <a:pPr algn="r" rtl="1">
              <a:lnSpc>
                <a:spcPct val="107000"/>
              </a:lnSpc>
            </a:pPr>
            <a:endParaRPr lang="fr-FR" sz="324" dirty="0">
              <a:solidFill>
                <a:schemeClr val="tx1"/>
              </a:solidFill>
              <a:latin typeface="Mothanna" panose="02000503000000000000" pitchFamily="2" charset="-78"/>
              <a:cs typeface="Mothanna" panose="02000503000000000000" pitchFamily="2" charset="-78"/>
            </a:endParaRPr>
          </a:p>
          <a:p>
            <a:pPr algn="r" rtl="1">
              <a:lnSpc>
                <a:spcPct val="107000"/>
              </a:lnSpc>
            </a:pPr>
            <a:r>
              <a:rPr lang="ar-DZ" sz="863" dirty="0">
                <a:solidFill>
                  <a:schemeClr val="tx1"/>
                </a:solidFill>
                <a:latin typeface="Mothanna" panose="02000503000000000000" pitchFamily="2" charset="-78"/>
                <a:cs typeface="Mothanna" panose="02000503000000000000" pitchFamily="2" charset="-78"/>
              </a:rPr>
              <a:t>الفرنسية</a:t>
            </a:r>
            <a:endParaRPr lang="fr-FR" sz="863" dirty="0">
              <a:solidFill>
                <a:schemeClr val="tx1"/>
              </a:solidFill>
              <a:latin typeface="Mothanna" panose="02000503000000000000" pitchFamily="2" charset="-78"/>
              <a:cs typeface="Mothanna" panose="02000503000000000000" pitchFamily="2" charset="-78"/>
            </a:endParaRPr>
          </a:p>
        </p:txBody>
      </p:sp>
      <p:sp>
        <p:nvSpPr>
          <p:cNvPr id="173" name="Rectangle: Rounded Corners 172">
            <a:extLst>
              <a:ext uri="{FF2B5EF4-FFF2-40B4-BE49-F238E27FC236}">
                <a16:creationId xmlns:a16="http://schemas.microsoft.com/office/drawing/2014/main" id="{5C151238-310E-49F3-962A-85D160A4A3D9}"/>
              </a:ext>
            </a:extLst>
          </p:cNvPr>
          <p:cNvSpPr/>
          <p:nvPr/>
        </p:nvSpPr>
        <p:spPr>
          <a:xfrm>
            <a:off x="5377348" y="6965627"/>
            <a:ext cx="1869909" cy="58266"/>
          </a:xfrm>
          <a:prstGeom prst="roundRect">
            <a:avLst/>
          </a:prstGeom>
          <a:noFill/>
          <a:ln>
            <a:solidFill>
              <a:srgbClr val="D844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74" name="Rectangle: Rounded Corners 173">
            <a:extLst>
              <a:ext uri="{FF2B5EF4-FFF2-40B4-BE49-F238E27FC236}">
                <a16:creationId xmlns:a16="http://schemas.microsoft.com/office/drawing/2014/main" id="{1E4C63EF-D30B-4270-8774-3B9569886242}"/>
              </a:ext>
            </a:extLst>
          </p:cNvPr>
          <p:cNvSpPr/>
          <p:nvPr/>
        </p:nvSpPr>
        <p:spPr>
          <a:xfrm>
            <a:off x="5423091" y="6965627"/>
            <a:ext cx="1824166" cy="58266"/>
          </a:xfrm>
          <a:prstGeom prst="roundRect">
            <a:avLst/>
          </a:prstGeom>
          <a:solidFill>
            <a:srgbClr val="D844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75" name="Rectangle: Rounded Corners 174">
            <a:extLst>
              <a:ext uri="{FF2B5EF4-FFF2-40B4-BE49-F238E27FC236}">
                <a16:creationId xmlns:a16="http://schemas.microsoft.com/office/drawing/2014/main" id="{0D5F6676-393C-432F-8AAC-3BF824B63B3A}"/>
              </a:ext>
            </a:extLst>
          </p:cNvPr>
          <p:cNvSpPr/>
          <p:nvPr/>
        </p:nvSpPr>
        <p:spPr>
          <a:xfrm>
            <a:off x="5377132" y="7246161"/>
            <a:ext cx="1869909" cy="58266"/>
          </a:xfrm>
          <a:prstGeom prst="roundRect">
            <a:avLst/>
          </a:prstGeom>
          <a:noFill/>
          <a:ln>
            <a:solidFill>
              <a:srgbClr val="D844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76" name="Rectangle: Rounded Corners 175">
            <a:extLst>
              <a:ext uri="{FF2B5EF4-FFF2-40B4-BE49-F238E27FC236}">
                <a16:creationId xmlns:a16="http://schemas.microsoft.com/office/drawing/2014/main" id="{170B5B74-1FB9-4CB0-9B06-F5689CE16599}"/>
              </a:ext>
            </a:extLst>
          </p:cNvPr>
          <p:cNvSpPr/>
          <p:nvPr/>
        </p:nvSpPr>
        <p:spPr>
          <a:xfrm>
            <a:off x="5853377" y="7246161"/>
            <a:ext cx="1393664" cy="55001"/>
          </a:xfrm>
          <a:prstGeom prst="roundRect">
            <a:avLst/>
          </a:prstGeom>
          <a:solidFill>
            <a:srgbClr val="D844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77" name="Rectangle: Rounded Corners 176">
            <a:extLst>
              <a:ext uri="{FF2B5EF4-FFF2-40B4-BE49-F238E27FC236}">
                <a16:creationId xmlns:a16="http://schemas.microsoft.com/office/drawing/2014/main" id="{6EAD7B7B-EBC1-4A85-8B29-BDBD305947D7}"/>
              </a:ext>
            </a:extLst>
          </p:cNvPr>
          <p:cNvSpPr/>
          <p:nvPr/>
        </p:nvSpPr>
        <p:spPr>
          <a:xfrm>
            <a:off x="5376916" y="7526695"/>
            <a:ext cx="1869909" cy="58266"/>
          </a:xfrm>
          <a:prstGeom prst="roundRect">
            <a:avLst/>
          </a:prstGeom>
          <a:noFill/>
          <a:ln>
            <a:solidFill>
              <a:srgbClr val="D844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78" name="Rectangle: Rounded Corners 177">
            <a:extLst>
              <a:ext uri="{FF2B5EF4-FFF2-40B4-BE49-F238E27FC236}">
                <a16:creationId xmlns:a16="http://schemas.microsoft.com/office/drawing/2014/main" id="{5DC950EB-617C-4028-A3DE-4461487FF7CF}"/>
              </a:ext>
            </a:extLst>
          </p:cNvPr>
          <p:cNvSpPr/>
          <p:nvPr/>
        </p:nvSpPr>
        <p:spPr>
          <a:xfrm>
            <a:off x="6364355" y="7526694"/>
            <a:ext cx="882470" cy="58267"/>
          </a:xfrm>
          <a:prstGeom prst="roundRect">
            <a:avLst/>
          </a:prstGeom>
          <a:solidFill>
            <a:srgbClr val="D844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grpSp>
        <p:nvGrpSpPr>
          <p:cNvPr id="13" name="Group 12">
            <a:extLst>
              <a:ext uri="{FF2B5EF4-FFF2-40B4-BE49-F238E27FC236}">
                <a16:creationId xmlns:a16="http://schemas.microsoft.com/office/drawing/2014/main" id="{8B02423F-CAC2-4217-B494-6D4697CCD162}"/>
              </a:ext>
            </a:extLst>
          </p:cNvPr>
          <p:cNvGrpSpPr/>
          <p:nvPr/>
        </p:nvGrpSpPr>
        <p:grpSpPr>
          <a:xfrm>
            <a:off x="526185" y="3006069"/>
            <a:ext cx="4286150" cy="718289"/>
            <a:chOff x="412113" y="2785959"/>
            <a:chExt cx="3972312" cy="665695"/>
          </a:xfrm>
        </p:grpSpPr>
        <p:sp>
          <p:nvSpPr>
            <p:cNvPr id="154" name="Subtitle 2">
              <a:extLst>
                <a:ext uri="{FF2B5EF4-FFF2-40B4-BE49-F238E27FC236}">
                  <a16:creationId xmlns:a16="http://schemas.microsoft.com/office/drawing/2014/main" id="{2A72ECC7-7D2B-4C9A-A26C-B77C8866DB20}"/>
                </a:ext>
              </a:extLst>
            </p:cNvPr>
            <p:cNvSpPr/>
            <p:nvPr/>
          </p:nvSpPr>
          <p:spPr>
            <a:xfrm>
              <a:off x="412113" y="2785959"/>
              <a:ext cx="3972312" cy="665695"/>
            </a:xfrm>
            <a:prstGeom prst="rect">
              <a:avLst/>
            </a:prstGeom>
            <a:noFill/>
            <a:ln cap="flat">
              <a:noFill/>
              <a:prstDash val="solid"/>
            </a:ln>
          </p:spPr>
          <p:txBody>
            <a:bodyPr vert="horz" wrap="square" lIns="84406" tIns="42203" rIns="84406" bIns="42203" anchor="t" anchorCtr="0" compatLnSpc="0">
              <a:spAutoFit/>
            </a:bodyPr>
            <a:lstStyle/>
            <a:p>
              <a:pPr algn="r" rtl="1"/>
              <a:r>
                <a:rPr lang="ar-MA" sz="1108" b="1" dirty="0">
                  <a:latin typeface="Mothanna" panose="02000503000000000000" pitchFamily="2" charset="-78"/>
                  <a:ea typeface="Times New Roman" panose="02020603050405020304" pitchFamily="18" charset="0"/>
                  <a:cs typeface="Mothanna" panose="02000503000000000000" pitchFamily="2" charset="-78"/>
                </a:rPr>
                <a:t>إسم الشركة</a:t>
              </a:r>
              <a:endParaRPr lang="fr-FR" sz="1108" b="1" dirty="0">
                <a:latin typeface="Mothanna" panose="02000503000000000000" pitchFamily="2" charset="-78"/>
                <a:ea typeface="Tahoma" panose="020B0604030504040204" pitchFamily="34" charset="0"/>
                <a:cs typeface="Mothanna" panose="02000503000000000000" pitchFamily="2" charset="-78"/>
              </a:endParaRPr>
            </a:p>
            <a:p>
              <a:pPr algn="r" rtl="1"/>
              <a:r>
                <a:rPr lang="ar-MA" sz="1108" dirty="0">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المنص</a:t>
              </a:r>
              <a:r>
                <a:rPr lang="ar-DZ" sz="1108" dirty="0">
                  <a:latin typeface="Mothanna" panose="02000503000000000000" pitchFamily="2" charset="-78"/>
                  <a:ea typeface="Times New Roman" panose="02020603050405020304" pitchFamily="18" charset="0"/>
                  <a:cs typeface="Mothanna" panose="02000503000000000000" pitchFamily="2" charset="-78"/>
                </a:rPr>
                <a:t>ب الموكل لك</a:t>
              </a:r>
              <a:endParaRPr lang="ar-MA" sz="1108" dirty="0">
                <a:latin typeface="Mothanna" panose="02000503000000000000" pitchFamily="2" charset="-78"/>
                <a:ea typeface="Times New Roman" panose="02020603050405020304" pitchFamily="18" charset="0"/>
                <a:cs typeface="Mothanna" panose="02000503000000000000" pitchFamily="2" charset="-78"/>
              </a:endParaRPr>
            </a:p>
            <a:p>
              <a:pPr algn="r" rtl="1"/>
              <a:r>
                <a:rPr lang="ar-DZ" sz="1015" dirty="0">
                  <a:latin typeface="Mothanna" panose="02000503000000000000" pitchFamily="2" charset="-78"/>
                  <a:ea typeface="Times New Roman" panose="02020603050405020304" pitchFamily="18" charset="0"/>
                  <a:cs typeface="Mothanna" panose="02000503000000000000" pitchFamily="2" charset="-78"/>
                </a:rPr>
                <a:t>أ</a:t>
              </a:r>
              <a:r>
                <a:rPr lang="ar-MA" sz="1015" dirty="0">
                  <a:latin typeface="Mothanna" panose="02000503000000000000" pitchFamily="2" charset="-78"/>
                  <a:ea typeface="Times New Roman" panose="02020603050405020304" pitchFamily="18" charset="0"/>
                  <a:cs typeface="Mothanna" panose="02000503000000000000" pitchFamily="2" charset="-78"/>
                </a:rPr>
                <a:t>يضا النتائج التي حققتها.</a:t>
              </a:r>
              <a:endParaRPr lang="fr-FR" sz="1015" dirty="0">
                <a:latin typeface="Mothanna" panose="02000503000000000000" pitchFamily="2" charset="-78"/>
                <a:ea typeface="Times New Roman" panose="02020603050405020304" pitchFamily="18" charset="0"/>
                <a:cs typeface="Mothanna" panose="02000503000000000000" pitchFamily="2" charset="-78"/>
              </a:endParaRPr>
            </a:p>
            <a:p>
              <a:pPr algn="r" rtl="1" fontAlgn="base">
                <a:lnSpc>
                  <a:spcPct val="115000"/>
                </a:lnSpc>
              </a:pPr>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latin typeface="Mothanna" panose="02000503000000000000" pitchFamily="2" charset="-78"/>
                <a:ea typeface="Times New Roman" panose="02020603050405020304" pitchFamily="18" charset="0"/>
                <a:cs typeface="Mothanna" panose="02000503000000000000" pitchFamily="2" charset="-78"/>
              </a:endParaRPr>
            </a:p>
          </p:txBody>
        </p:sp>
        <p:sp>
          <p:nvSpPr>
            <p:cNvPr id="179" name="TextBox 178">
              <a:extLst>
                <a:ext uri="{FF2B5EF4-FFF2-40B4-BE49-F238E27FC236}">
                  <a16:creationId xmlns:a16="http://schemas.microsoft.com/office/drawing/2014/main" id="{686E8AEA-EE0F-43BE-95F9-362993A76FE7}"/>
                </a:ext>
              </a:extLst>
            </p:cNvPr>
            <p:cNvSpPr txBox="1"/>
            <p:nvPr/>
          </p:nvSpPr>
          <p:spPr>
            <a:xfrm>
              <a:off x="503435" y="2865028"/>
              <a:ext cx="524428" cy="193251"/>
            </a:xfrm>
            <a:prstGeom prst="rect">
              <a:avLst/>
            </a:prstGeom>
            <a:noFill/>
          </p:spPr>
          <p:txBody>
            <a:bodyPr wrap="none" lIns="0" rIns="0">
              <a:spAutoFit/>
            </a:bodyPr>
            <a:lstStyle/>
            <a:p>
              <a:pPr algn="l"/>
              <a:r>
                <a:rPr lang="ar-DZ" sz="755" b="1" dirty="0">
                  <a:latin typeface="+mj-lt"/>
                  <a:ea typeface="MingLiU_HKSCS" panose="02020500000000000000" pitchFamily="18" charset="-120"/>
                  <a:cs typeface="Mothanna" panose="02000503000000000000" pitchFamily="2" charset="-78"/>
                </a:rPr>
                <a:t>2020 </a:t>
              </a:r>
              <a:r>
                <a:rPr lang="ar-MA" sz="755" b="1" dirty="0">
                  <a:latin typeface="+mj-lt"/>
                  <a:ea typeface="MingLiU_HKSCS" panose="02020500000000000000" pitchFamily="18" charset="-120"/>
                  <a:cs typeface="Mothanna" panose="02000503000000000000" pitchFamily="2" charset="-78"/>
                </a:rPr>
                <a:t>–</a:t>
              </a:r>
              <a:r>
                <a:rPr lang="ar-DZ" sz="755" b="1" dirty="0">
                  <a:latin typeface="+mj-lt"/>
                  <a:ea typeface="MingLiU_HKSCS" panose="02020500000000000000" pitchFamily="18" charset="-120"/>
                  <a:cs typeface="Mothanna" panose="02000503000000000000" pitchFamily="2" charset="-78"/>
                </a:rPr>
                <a:t> 2019</a:t>
              </a:r>
              <a:r>
                <a:rPr lang="ar-MA" sz="755" b="1" dirty="0">
                  <a:latin typeface="+mj-lt"/>
                  <a:ea typeface="MingLiU_HKSCS" panose="02020500000000000000" pitchFamily="18" charset="-120"/>
                  <a:cs typeface="Mothanna" panose="02000503000000000000" pitchFamily="2" charset="-78"/>
                </a:rPr>
                <a:t> </a:t>
              </a:r>
              <a:endParaRPr lang="fr-FR" sz="755" b="1" dirty="0">
                <a:latin typeface="+mj-lt"/>
                <a:ea typeface="MingLiU_HKSCS" panose="02020500000000000000" pitchFamily="18" charset="-120"/>
                <a:cs typeface="Miriam" panose="020B0502050101010101" pitchFamily="34" charset="-79"/>
              </a:endParaRPr>
            </a:p>
          </p:txBody>
        </p:sp>
      </p:grpSp>
      <p:grpSp>
        <p:nvGrpSpPr>
          <p:cNvPr id="186" name="Group 185">
            <a:extLst>
              <a:ext uri="{FF2B5EF4-FFF2-40B4-BE49-F238E27FC236}">
                <a16:creationId xmlns:a16="http://schemas.microsoft.com/office/drawing/2014/main" id="{EBC5882E-B122-4284-AD5E-D7868F18E15C}"/>
              </a:ext>
            </a:extLst>
          </p:cNvPr>
          <p:cNvGrpSpPr/>
          <p:nvPr/>
        </p:nvGrpSpPr>
        <p:grpSpPr>
          <a:xfrm>
            <a:off x="526185" y="4116155"/>
            <a:ext cx="4286150" cy="718289"/>
            <a:chOff x="412113" y="2785959"/>
            <a:chExt cx="3972312" cy="665695"/>
          </a:xfrm>
        </p:grpSpPr>
        <p:sp>
          <p:nvSpPr>
            <p:cNvPr id="187" name="Subtitle 2">
              <a:extLst>
                <a:ext uri="{FF2B5EF4-FFF2-40B4-BE49-F238E27FC236}">
                  <a16:creationId xmlns:a16="http://schemas.microsoft.com/office/drawing/2014/main" id="{B4DF6185-C1C7-47DF-BC48-3D8E5515B4ED}"/>
                </a:ext>
              </a:extLst>
            </p:cNvPr>
            <p:cNvSpPr/>
            <p:nvPr/>
          </p:nvSpPr>
          <p:spPr>
            <a:xfrm>
              <a:off x="412113" y="2785959"/>
              <a:ext cx="3972312" cy="665695"/>
            </a:xfrm>
            <a:prstGeom prst="rect">
              <a:avLst/>
            </a:prstGeom>
            <a:noFill/>
            <a:ln cap="flat">
              <a:noFill/>
              <a:prstDash val="solid"/>
            </a:ln>
          </p:spPr>
          <p:txBody>
            <a:bodyPr vert="horz" wrap="square" lIns="84406" tIns="42203" rIns="84406" bIns="42203" anchor="t" anchorCtr="0" compatLnSpc="0">
              <a:spAutoFit/>
            </a:bodyPr>
            <a:lstStyle/>
            <a:p>
              <a:pPr algn="r" rtl="1"/>
              <a:r>
                <a:rPr lang="ar-MA" sz="1108" b="1" dirty="0">
                  <a:latin typeface="Mothanna" panose="02000503000000000000" pitchFamily="2" charset="-78"/>
                  <a:ea typeface="Times New Roman" panose="02020603050405020304" pitchFamily="18" charset="0"/>
                  <a:cs typeface="Mothanna" panose="02000503000000000000" pitchFamily="2" charset="-78"/>
                </a:rPr>
                <a:t>إسم الشركة</a:t>
              </a:r>
              <a:endParaRPr lang="fr-FR" sz="1108" b="1" dirty="0">
                <a:latin typeface="Mothanna" panose="02000503000000000000" pitchFamily="2" charset="-78"/>
                <a:ea typeface="Tahoma" panose="020B0604030504040204" pitchFamily="34" charset="0"/>
                <a:cs typeface="Mothanna" panose="02000503000000000000" pitchFamily="2" charset="-78"/>
              </a:endParaRPr>
            </a:p>
            <a:p>
              <a:pPr algn="r" rtl="1"/>
              <a:r>
                <a:rPr lang="ar-MA" sz="1108" dirty="0">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المنص</a:t>
              </a:r>
              <a:r>
                <a:rPr lang="ar-DZ" sz="1108" dirty="0">
                  <a:latin typeface="Mothanna" panose="02000503000000000000" pitchFamily="2" charset="-78"/>
                  <a:ea typeface="Times New Roman" panose="02020603050405020304" pitchFamily="18" charset="0"/>
                  <a:cs typeface="Mothanna" panose="02000503000000000000" pitchFamily="2" charset="-78"/>
                </a:rPr>
                <a:t>ب الموكل لك</a:t>
              </a:r>
              <a:endParaRPr lang="ar-MA" sz="1108" dirty="0">
                <a:latin typeface="Mothanna" panose="02000503000000000000" pitchFamily="2" charset="-78"/>
                <a:ea typeface="Times New Roman" panose="02020603050405020304" pitchFamily="18" charset="0"/>
                <a:cs typeface="Mothanna" panose="02000503000000000000" pitchFamily="2" charset="-78"/>
              </a:endParaRPr>
            </a:p>
            <a:p>
              <a:pPr algn="r" rtl="1"/>
              <a:r>
                <a:rPr lang="ar-DZ" sz="1015" dirty="0">
                  <a:latin typeface="Mothanna" panose="02000503000000000000" pitchFamily="2" charset="-78"/>
                  <a:ea typeface="Times New Roman" panose="02020603050405020304" pitchFamily="18" charset="0"/>
                  <a:cs typeface="Mothanna" panose="02000503000000000000" pitchFamily="2" charset="-78"/>
                </a:rPr>
                <a:t>أ</a:t>
              </a:r>
              <a:r>
                <a:rPr lang="ar-MA" sz="1015" dirty="0">
                  <a:latin typeface="Mothanna" panose="02000503000000000000" pitchFamily="2" charset="-78"/>
                  <a:ea typeface="Times New Roman" panose="02020603050405020304" pitchFamily="18" charset="0"/>
                  <a:cs typeface="Mothanna" panose="02000503000000000000" pitchFamily="2" charset="-78"/>
                </a:rPr>
                <a:t>يضا النتائج التي حققتها.</a:t>
              </a:r>
              <a:endParaRPr lang="fr-FR" sz="1015" dirty="0">
                <a:latin typeface="Mothanna" panose="02000503000000000000" pitchFamily="2" charset="-78"/>
                <a:ea typeface="Times New Roman" panose="02020603050405020304" pitchFamily="18" charset="0"/>
                <a:cs typeface="Mothanna" panose="02000503000000000000" pitchFamily="2" charset="-78"/>
              </a:endParaRPr>
            </a:p>
            <a:p>
              <a:pPr algn="r" rtl="1" fontAlgn="base">
                <a:lnSpc>
                  <a:spcPct val="115000"/>
                </a:lnSpc>
              </a:pPr>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latin typeface="Mothanna" panose="02000503000000000000" pitchFamily="2" charset="-78"/>
                <a:ea typeface="Times New Roman" panose="02020603050405020304" pitchFamily="18" charset="0"/>
                <a:cs typeface="Mothanna" panose="02000503000000000000" pitchFamily="2" charset="-78"/>
              </a:endParaRPr>
            </a:p>
          </p:txBody>
        </p:sp>
        <p:sp>
          <p:nvSpPr>
            <p:cNvPr id="188" name="TextBox 187">
              <a:extLst>
                <a:ext uri="{FF2B5EF4-FFF2-40B4-BE49-F238E27FC236}">
                  <a16:creationId xmlns:a16="http://schemas.microsoft.com/office/drawing/2014/main" id="{5200C279-E732-4B4F-B031-BAA05262B31C}"/>
                </a:ext>
              </a:extLst>
            </p:cNvPr>
            <p:cNvSpPr txBox="1"/>
            <p:nvPr/>
          </p:nvSpPr>
          <p:spPr>
            <a:xfrm>
              <a:off x="503436" y="2871639"/>
              <a:ext cx="524428" cy="193251"/>
            </a:xfrm>
            <a:prstGeom prst="rect">
              <a:avLst/>
            </a:prstGeom>
            <a:noFill/>
          </p:spPr>
          <p:txBody>
            <a:bodyPr wrap="none" lIns="0" rIns="0">
              <a:spAutoFit/>
            </a:bodyPr>
            <a:lstStyle/>
            <a:p>
              <a:pPr algn="l"/>
              <a:r>
                <a:rPr lang="ar-DZ" sz="755" b="1" dirty="0">
                  <a:latin typeface="+mj-lt"/>
                  <a:ea typeface="MingLiU_HKSCS" panose="02020500000000000000" pitchFamily="18" charset="-120"/>
                  <a:cs typeface="Mothanna" panose="02000503000000000000" pitchFamily="2" charset="-78"/>
                </a:rPr>
                <a:t>2020 </a:t>
              </a:r>
              <a:r>
                <a:rPr lang="ar-MA" sz="755" b="1" dirty="0">
                  <a:latin typeface="+mj-lt"/>
                  <a:ea typeface="MingLiU_HKSCS" panose="02020500000000000000" pitchFamily="18" charset="-120"/>
                  <a:cs typeface="Mothanna" panose="02000503000000000000" pitchFamily="2" charset="-78"/>
                </a:rPr>
                <a:t>–</a:t>
              </a:r>
              <a:r>
                <a:rPr lang="ar-DZ" sz="755" b="1" dirty="0">
                  <a:latin typeface="+mj-lt"/>
                  <a:ea typeface="MingLiU_HKSCS" panose="02020500000000000000" pitchFamily="18" charset="-120"/>
                  <a:cs typeface="Mothanna" panose="02000503000000000000" pitchFamily="2" charset="-78"/>
                </a:rPr>
                <a:t> 2019</a:t>
              </a:r>
              <a:r>
                <a:rPr lang="ar-MA" sz="755" b="1" dirty="0">
                  <a:latin typeface="+mj-lt"/>
                  <a:ea typeface="MingLiU_HKSCS" panose="02020500000000000000" pitchFamily="18" charset="-120"/>
                  <a:cs typeface="Mothanna" panose="02000503000000000000" pitchFamily="2" charset="-78"/>
                </a:rPr>
                <a:t> </a:t>
              </a:r>
              <a:endParaRPr lang="fr-FR" sz="755" b="1" dirty="0">
                <a:latin typeface="+mj-lt"/>
                <a:ea typeface="MingLiU_HKSCS" panose="02020500000000000000" pitchFamily="18" charset="-120"/>
                <a:cs typeface="Miriam" panose="020B0502050101010101" pitchFamily="34" charset="-79"/>
              </a:endParaRPr>
            </a:p>
          </p:txBody>
        </p:sp>
      </p:grpSp>
      <p:grpSp>
        <p:nvGrpSpPr>
          <p:cNvPr id="15" name="Group 14">
            <a:extLst>
              <a:ext uri="{FF2B5EF4-FFF2-40B4-BE49-F238E27FC236}">
                <a16:creationId xmlns:a16="http://schemas.microsoft.com/office/drawing/2014/main" id="{C391A25D-E990-4CF5-AC3A-EB3B1C52C466}"/>
              </a:ext>
            </a:extLst>
          </p:cNvPr>
          <p:cNvGrpSpPr/>
          <p:nvPr/>
        </p:nvGrpSpPr>
        <p:grpSpPr>
          <a:xfrm>
            <a:off x="526185" y="5299708"/>
            <a:ext cx="4286150" cy="718289"/>
            <a:chOff x="412113" y="4911654"/>
            <a:chExt cx="3972312" cy="665695"/>
          </a:xfrm>
        </p:grpSpPr>
        <p:sp>
          <p:nvSpPr>
            <p:cNvPr id="190" name="Subtitle 2">
              <a:extLst>
                <a:ext uri="{FF2B5EF4-FFF2-40B4-BE49-F238E27FC236}">
                  <a16:creationId xmlns:a16="http://schemas.microsoft.com/office/drawing/2014/main" id="{37E7E92C-A5FA-4812-B1E0-18835F662406}"/>
                </a:ext>
              </a:extLst>
            </p:cNvPr>
            <p:cNvSpPr/>
            <p:nvPr/>
          </p:nvSpPr>
          <p:spPr>
            <a:xfrm>
              <a:off x="412113" y="4911654"/>
              <a:ext cx="3972312" cy="665695"/>
            </a:xfrm>
            <a:prstGeom prst="rect">
              <a:avLst/>
            </a:prstGeom>
            <a:noFill/>
            <a:ln cap="flat">
              <a:noFill/>
              <a:prstDash val="solid"/>
            </a:ln>
          </p:spPr>
          <p:txBody>
            <a:bodyPr vert="horz" wrap="square" lIns="84406" tIns="42203" rIns="84406" bIns="42203" anchor="t" anchorCtr="0" compatLnSpc="0">
              <a:spAutoFit/>
            </a:bodyPr>
            <a:lstStyle/>
            <a:p>
              <a:pPr algn="r" rtl="1"/>
              <a:r>
                <a:rPr lang="ar-MA" sz="1108" b="1" dirty="0">
                  <a:latin typeface="Mothanna" panose="02000503000000000000" pitchFamily="2" charset="-78"/>
                  <a:ea typeface="Times New Roman" panose="02020603050405020304" pitchFamily="18" charset="0"/>
                  <a:cs typeface="Mothanna" panose="02000503000000000000" pitchFamily="2" charset="-78"/>
                </a:rPr>
                <a:t>إسم الشركة</a:t>
              </a:r>
              <a:endParaRPr lang="fr-FR" sz="1108" b="1" dirty="0">
                <a:latin typeface="Mothanna" panose="02000503000000000000" pitchFamily="2" charset="-78"/>
                <a:ea typeface="Tahoma" panose="020B0604030504040204" pitchFamily="34" charset="0"/>
                <a:cs typeface="Mothanna" panose="02000503000000000000" pitchFamily="2" charset="-78"/>
              </a:endParaRPr>
            </a:p>
            <a:p>
              <a:pPr algn="r" rtl="1"/>
              <a:r>
                <a:rPr lang="ar-MA" sz="1108" dirty="0">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المنص</a:t>
              </a:r>
              <a:r>
                <a:rPr lang="ar-DZ" sz="1108" dirty="0">
                  <a:latin typeface="Mothanna" panose="02000503000000000000" pitchFamily="2" charset="-78"/>
                  <a:ea typeface="Times New Roman" panose="02020603050405020304" pitchFamily="18" charset="0"/>
                  <a:cs typeface="Mothanna" panose="02000503000000000000" pitchFamily="2" charset="-78"/>
                </a:rPr>
                <a:t>ب الموكل لك</a:t>
              </a:r>
              <a:endParaRPr lang="ar-MA" sz="1108" dirty="0">
                <a:latin typeface="Mothanna" panose="02000503000000000000" pitchFamily="2" charset="-78"/>
                <a:ea typeface="Times New Roman" panose="02020603050405020304" pitchFamily="18" charset="0"/>
                <a:cs typeface="Mothanna" panose="02000503000000000000" pitchFamily="2" charset="-78"/>
              </a:endParaRPr>
            </a:p>
            <a:p>
              <a:pPr algn="r" rtl="1"/>
              <a:r>
                <a:rPr lang="ar-DZ" sz="1015" dirty="0">
                  <a:latin typeface="Mothanna" panose="02000503000000000000" pitchFamily="2" charset="-78"/>
                  <a:ea typeface="Times New Roman" panose="02020603050405020304" pitchFamily="18" charset="0"/>
                  <a:cs typeface="Mothanna" panose="02000503000000000000" pitchFamily="2" charset="-78"/>
                </a:rPr>
                <a:t>أ</a:t>
              </a:r>
              <a:r>
                <a:rPr lang="ar-MA" sz="1015" dirty="0">
                  <a:latin typeface="Mothanna" panose="02000503000000000000" pitchFamily="2" charset="-78"/>
                  <a:ea typeface="Times New Roman" panose="02020603050405020304" pitchFamily="18" charset="0"/>
                  <a:cs typeface="Mothanna" panose="02000503000000000000" pitchFamily="2" charset="-78"/>
                </a:rPr>
                <a:t>يضا النتائج التي حققتها.</a:t>
              </a:r>
              <a:endParaRPr lang="fr-FR" sz="1015" dirty="0">
                <a:latin typeface="Mothanna" panose="02000503000000000000" pitchFamily="2" charset="-78"/>
                <a:ea typeface="Times New Roman" panose="02020603050405020304" pitchFamily="18" charset="0"/>
                <a:cs typeface="Mothanna" panose="02000503000000000000" pitchFamily="2" charset="-78"/>
              </a:endParaRPr>
            </a:p>
            <a:p>
              <a:pPr algn="r" rtl="1" fontAlgn="base">
                <a:lnSpc>
                  <a:spcPct val="115000"/>
                </a:lnSpc>
              </a:pPr>
              <a:r>
                <a:rPr lang="ar-MA" sz="1015"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latin typeface="Mothanna" panose="02000503000000000000" pitchFamily="2" charset="-78"/>
                <a:ea typeface="Times New Roman" panose="02020603050405020304" pitchFamily="18" charset="0"/>
                <a:cs typeface="Mothanna" panose="02000503000000000000" pitchFamily="2" charset="-78"/>
              </a:endParaRPr>
            </a:p>
          </p:txBody>
        </p:sp>
        <p:sp>
          <p:nvSpPr>
            <p:cNvPr id="191" name="TextBox 190">
              <a:extLst>
                <a:ext uri="{FF2B5EF4-FFF2-40B4-BE49-F238E27FC236}">
                  <a16:creationId xmlns:a16="http://schemas.microsoft.com/office/drawing/2014/main" id="{405CF5DA-B70E-44A3-944A-4D030C308CCD}"/>
                </a:ext>
              </a:extLst>
            </p:cNvPr>
            <p:cNvSpPr txBox="1"/>
            <p:nvPr/>
          </p:nvSpPr>
          <p:spPr>
            <a:xfrm>
              <a:off x="503434" y="4962486"/>
              <a:ext cx="524428" cy="193251"/>
            </a:xfrm>
            <a:prstGeom prst="rect">
              <a:avLst/>
            </a:prstGeom>
            <a:noFill/>
          </p:spPr>
          <p:txBody>
            <a:bodyPr wrap="none" lIns="0" rIns="0">
              <a:spAutoFit/>
            </a:bodyPr>
            <a:lstStyle/>
            <a:p>
              <a:pPr algn="l"/>
              <a:r>
                <a:rPr lang="ar-DZ" sz="755" b="1" dirty="0">
                  <a:latin typeface="+mj-lt"/>
                  <a:ea typeface="MingLiU_HKSCS" panose="02020500000000000000" pitchFamily="18" charset="-120"/>
                  <a:cs typeface="Mothanna" panose="02000503000000000000" pitchFamily="2" charset="-78"/>
                </a:rPr>
                <a:t>2020 </a:t>
              </a:r>
              <a:r>
                <a:rPr lang="ar-MA" sz="755" b="1" dirty="0">
                  <a:latin typeface="+mj-lt"/>
                  <a:ea typeface="MingLiU_HKSCS" panose="02020500000000000000" pitchFamily="18" charset="-120"/>
                  <a:cs typeface="Mothanna" panose="02000503000000000000" pitchFamily="2" charset="-78"/>
                </a:rPr>
                <a:t>–</a:t>
              </a:r>
              <a:r>
                <a:rPr lang="ar-DZ" sz="755" b="1" dirty="0">
                  <a:latin typeface="+mj-lt"/>
                  <a:ea typeface="MingLiU_HKSCS" panose="02020500000000000000" pitchFamily="18" charset="-120"/>
                  <a:cs typeface="Mothanna" panose="02000503000000000000" pitchFamily="2" charset="-78"/>
                </a:rPr>
                <a:t> 2019</a:t>
              </a:r>
              <a:r>
                <a:rPr lang="ar-MA" sz="755" b="1" dirty="0">
                  <a:latin typeface="+mj-lt"/>
                  <a:ea typeface="MingLiU_HKSCS" panose="02020500000000000000" pitchFamily="18" charset="-120"/>
                  <a:cs typeface="Mothanna" panose="02000503000000000000" pitchFamily="2" charset="-78"/>
                </a:rPr>
                <a:t> </a:t>
              </a:r>
              <a:endParaRPr lang="fr-FR" sz="755" b="1" dirty="0">
                <a:latin typeface="+mj-lt"/>
                <a:ea typeface="MingLiU_HKSCS" panose="02020500000000000000" pitchFamily="18" charset="-120"/>
                <a:cs typeface="Miriam" panose="020B0502050101010101" pitchFamily="34" charset="-79"/>
              </a:endParaRPr>
            </a:p>
          </p:txBody>
        </p:sp>
      </p:grpSp>
      <p:grpSp>
        <p:nvGrpSpPr>
          <p:cNvPr id="14" name="Group 13">
            <a:extLst>
              <a:ext uri="{FF2B5EF4-FFF2-40B4-BE49-F238E27FC236}">
                <a16:creationId xmlns:a16="http://schemas.microsoft.com/office/drawing/2014/main" id="{F626FAC9-2635-4663-9D03-FD4AD579BF26}"/>
              </a:ext>
            </a:extLst>
          </p:cNvPr>
          <p:cNvGrpSpPr/>
          <p:nvPr/>
        </p:nvGrpSpPr>
        <p:grpSpPr>
          <a:xfrm>
            <a:off x="580188" y="6918406"/>
            <a:ext cx="4286150" cy="413012"/>
            <a:chOff x="462162" y="6450737"/>
            <a:chExt cx="3972312" cy="382770"/>
          </a:xfrm>
        </p:grpSpPr>
        <p:sp>
          <p:nvSpPr>
            <p:cNvPr id="153" name="Subtitle 2">
              <a:extLst>
                <a:ext uri="{FF2B5EF4-FFF2-40B4-BE49-F238E27FC236}">
                  <a16:creationId xmlns:a16="http://schemas.microsoft.com/office/drawing/2014/main" id="{044F8479-6A7A-4A1C-A778-5687AB3B275C}"/>
                </a:ext>
              </a:extLst>
            </p:cNvPr>
            <p:cNvSpPr/>
            <p:nvPr/>
          </p:nvSpPr>
          <p:spPr>
            <a:xfrm>
              <a:off x="462162" y="6450737"/>
              <a:ext cx="3972312" cy="382770"/>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11" b="1" dirty="0">
                  <a:latin typeface="Mothanna" panose="02000503000000000000" pitchFamily="2" charset="-78"/>
                  <a:cs typeface="Mothanna" panose="02000503000000000000" pitchFamily="2" charset="-78"/>
                </a:rPr>
                <a:t>إسم الكلية أو المدرسة العليا أو المعهد, قم بتغيير هذا النص</a:t>
              </a:r>
              <a:endParaRPr lang="ar-MA" sz="1111" b="1" dirty="0">
                <a:latin typeface="Mothanna" panose="02000503000000000000" pitchFamily="2" charset="-78"/>
                <a:cs typeface="Mothanna" panose="02000503000000000000" pitchFamily="2" charset="-78"/>
              </a:endParaRPr>
            </a:p>
            <a:p>
              <a:pPr algn="r" rtl="1" fontAlgn="base">
                <a:tabLst>
                  <a:tab pos="0" algn="l"/>
                </a:tabLst>
              </a:pPr>
              <a:r>
                <a:rPr lang="ar-DZ" sz="1111" dirty="0">
                  <a:latin typeface="Mothanna" panose="02000503000000000000" pitchFamily="2" charset="-78"/>
                  <a:ea typeface="Times New Roman" panose="02020603050405020304" pitchFamily="18" charset="0"/>
                  <a:cs typeface="Mothanna" panose="02000503000000000000" pitchFamily="2" charset="-78"/>
                </a:rPr>
                <a:t>الدبلوم المحصل عليه وكذلك التخصص: قم بتغيير هذا النص بمعلوماتك الصحيحة</a:t>
              </a:r>
              <a:endParaRPr lang="ar-MA" sz="1111" dirty="0">
                <a:latin typeface="Mothanna" panose="02000503000000000000" pitchFamily="2" charset="-78"/>
                <a:ea typeface="Times New Roman" panose="02020603050405020304" pitchFamily="18" charset="0"/>
                <a:cs typeface="Mothanna" panose="02000503000000000000" pitchFamily="2" charset="-78"/>
              </a:endParaRPr>
            </a:p>
          </p:txBody>
        </p:sp>
        <p:sp>
          <p:nvSpPr>
            <p:cNvPr id="192" name="TextBox 191">
              <a:extLst>
                <a:ext uri="{FF2B5EF4-FFF2-40B4-BE49-F238E27FC236}">
                  <a16:creationId xmlns:a16="http://schemas.microsoft.com/office/drawing/2014/main" id="{2389C5BC-6913-4949-B227-CE79CCD06259}"/>
                </a:ext>
              </a:extLst>
            </p:cNvPr>
            <p:cNvSpPr txBox="1"/>
            <p:nvPr/>
          </p:nvSpPr>
          <p:spPr>
            <a:xfrm>
              <a:off x="592865" y="6490818"/>
              <a:ext cx="524428" cy="193251"/>
            </a:xfrm>
            <a:prstGeom prst="rect">
              <a:avLst/>
            </a:prstGeom>
            <a:noFill/>
          </p:spPr>
          <p:txBody>
            <a:bodyPr wrap="none" lIns="0" rIns="0">
              <a:spAutoFit/>
            </a:bodyPr>
            <a:lstStyle/>
            <a:p>
              <a:pPr algn="l"/>
              <a:r>
                <a:rPr lang="ar-DZ" sz="755" b="1" dirty="0">
                  <a:latin typeface="+mj-lt"/>
                  <a:ea typeface="MingLiU_HKSCS" panose="02020500000000000000" pitchFamily="18" charset="-120"/>
                  <a:cs typeface="Mothanna" panose="02000503000000000000" pitchFamily="2" charset="-78"/>
                </a:rPr>
                <a:t>2020 </a:t>
              </a:r>
              <a:r>
                <a:rPr lang="ar-MA" sz="755" b="1" dirty="0">
                  <a:latin typeface="+mj-lt"/>
                  <a:ea typeface="MingLiU_HKSCS" panose="02020500000000000000" pitchFamily="18" charset="-120"/>
                  <a:cs typeface="Mothanna" panose="02000503000000000000" pitchFamily="2" charset="-78"/>
                </a:rPr>
                <a:t>–</a:t>
              </a:r>
              <a:r>
                <a:rPr lang="ar-DZ" sz="755" b="1" dirty="0">
                  <a:latin typeface="+mj-lt"/>
                  <a:ea typeface="MingLiU_HKSCS" panose="02020500000000000000" pitchFamily="18" charset="-120"/>
                  <a:cs typeface="Mothanna" panose="02000503000000000000" pitchFamily="2" charset="-78"/>
                </a:rPr>
                <a:t> 2019</a:t>
              </a:r>
              <a:r>
                <a:rPr lang="ar-MA" sz="755" b="1" dirty="0">
                  <a:latin typeface="+mj-lt"/>
                  <a:ea typeface="MingLiU_HKSCS" panose="02020500000000000000" pitchFamily="18" charset="-120"/>
                  <a:cs typeface="Mothanna" panose="02000503000000000000" pitchFamily="2" charset="-78"/>
                </a:rPr>
                <a:t> </a:t>
              </a:r>
              <a:endParaRPr lang="fr-FR" sz="755" b="1" dirty="0">
                <a:latin typeface="+mj-lt"/>
                <a:ea typeface="MingLiU_HKSCS" panose="02020500000000000000" pitchFamily="18" charset="-120"/>
                <a:cs typeface="Miriam" panose="020B0502050101010101" pitchFamily="34" charset="-79"/>
              </a:endParaRPr>
            </a:p>
          </p:txBody>
        </p:sp>
      </p:grpSp>
      <p:grpSp>
        <p:nvGrpSpPr>
          <p:cNvPr id="193" name="Group 192">
            <a:extLst>
              <a:ext uri="{FF2B5EF4-FFF2-40B4-BE49-F238E27FC236}">
                <a16:creationId xmlns:a16="http://schemas.microsoft.com/office/drawing/2014/main" id="{ECCC0A05-D52E-4D42-8050-D869688479DD}"/>
              </a:ext>
            </a:extLst>
          </p:cNvPr>
          <p:cNvGrpSpPr/>
          <p:nvPr/>
        </p:nvGrpSpPr>
        <p:grpSpPr>
          <a:xfrm>
            <a:off x="580188" y="7646052"/>
            <a:ext cx="4286150" cy="413012"/>
            <a:chOff x="462162" y="6450737"/>
            <a:chExt cx="3972312" cy="382770"/>
          </a:xfrm>
        </p:grpSpPr>
        <p:sp>
          <p:nvSpPr>
            <p:cNvPr id="194" name="Subtitle 2">
              <a:extLst>
                <a:ext uri="{FF2B5EF4-FFF2-40B4-BE49-F238E27FC236}">
                  <a16:creationId xmlns:a16="http://schemas.microsoft.com/office/drawing/2014/main" id="{7D4ECB9D-0522-4605-877E-70CFBA5C6F5D}"/>
                </a:ext>
              </a:extLst>
            </p:cNvPr>
            <p:cNvSpPr/>
            <p:nvPr/>
          </p:nvSpPr>
          <p:spPr>
            <a:xfrm>
              <a:off x="462162" y="6450737"/>
              <a:ext cx="3972312" cy="382770"/>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11" b="1" dirty="0">
                  <a:latin typeface="Mothanna" panose="02000503000000000000" pitchFamily="2" charset="-78"/>
                  <a:cs typeface="Mothanna" panose="02000503000000000000" pitchFamily="2" charset="-78"/>
                </a:rPr>
                <a:t>إسم الكلية أو المدرسة العليا أو المعهد, قم بتغيير هذا النص</a:t>
              </a:r>
              <a:endParaRPr lang="ar-MA" sz="1111" b="1" dirty="0">
                <a:latin typeface="Mothanna" panose="02000503000000000000" pitchFamily="2" charset="-78"/>
                <a:cs typeface="Mothanna" panose="02000503000000000000" pitchFamily="2" charset="-78"/>
              </a:endParaRPr>
            </a:p>
            <a:p>
              <a:pPr algn="r" rtl="1" fontAlgn="base">
                <a:tabLst>
                  <a:tab pos="0" algn="l"/>
                </a:tabLst>
              </a:pPr>
              <a:r>
                <a:rPr lang="ar-DZ" sz="1111" dirty="0">
                  <a:latin typeface="Mothanna" panose="02000503000000000000" pitchFamily="2" charset="-78"/>
                  <a:ea typeface="Times New Roman" panose="02020603050405020304" pitchFamily="18" charset="0"/>
                  <a:cs typeface="Mothanna" panose="02000503000000000000" pitchFamily="2" charset="-78"/>
                </a:rPr>
                <a:t>الدبلوم المحصل عليه وكذلك التخصص: قم بتغيير هذا النص بمعلوماتك الصحيحة</a:t>
              </a:r>
              <a:endParaRPr lang="ar-MA" sz="1111" dirty="0">
                <a:latin typeface="Mothanna" panose="02000503000000000000" pitchFamily="2" charset="-78"/>
                <a:ea typeface="Times New Roman" panose="02020603050405020304" pitchFamily="18" charset="0"/>
                <a:cs typeface="Mothanna" panose="02000503000000000000" pitchFamily="2" charset="-78"/>
              </a:endParaRPr>
            </a:p>
          </p:txBody>
        </p:sp>
        <p:sp>
          <p:nvSpPr>
            <p:cNvPr id="195" name="TextBox 194">
              <a:extLst>
                <a:ext uri="{FF2B5EF4-FFF2-40B4-BE49-F238E27FC236}">
                  <a16:creationId xmlns:a16="http://schemas.microsoft.com/office/drawing/2014/main" id="{1AF5C3D7-0A66-4B7C-B587-0753BF4F072D}"/>
                </a:ext>
              </a:extLst>
            </p:cNvPr>
            <p:cNvSpPr txBox="1"/>
            <p:nvPr/>
          </p:nvSpPr>
          <p:spPr>
            <a:xfrm>
              <a:off x="592864" y="6511295"/>
              <a:ext cx="524428" cy="193251"/>
            </a:xfrm>
            <a:prstGeom prst="rect">
              <a:avLst/>
            </a:prstGeom>
            <a:noFill/>
          </p:spPr>
          <p:txBody>
            <a:bodyPr wrap="none" lIns="0" rIns="0">
              <a:spAutoFit/>
            </a:bodyPr>
            <a:lstStyle/>
            <a:p>
              <a:pPr algn="l"/>
              <a:r>
                <a:rPr lang="ar-DZ" sz="755" b="1" dirty="0">
                  <a:latin typeface="+mj-lt"/>
                  <a:ea typeface="MingLiU_HKSCS" panose="02020500000000000000" pitchFamily="18" charset="-120"/>
                  <a:cs typeface="Mothanna" panose="02000503000000000000" pitchFamily="2" charset="-78"/>
                </a:rPr>
                <a:t>2020 </a:t>
              </a:r>
              <a:r>
                <a:rPr lang="ar-MA" sz="755" b="1" dirty="0">
                  <a:latin typeface="+mj-lt"/>
                  <a:ea typeface="MingLiU_HKSCS" panose="02020500000000000000" pitchFamily="18" charset="-120"/>
                  <a:cs typeface="Mothanna" panose="02000503000000000000" pitchFamily="2" charset="-78"/>
                </a:rPr>
                <a:t>–</a:t>
              </a:r>
              <a:r>
                <a:rPr lang="ar-DZ" sz="755" b="1" dirty="0">
                  <a:latin typeface="+mj-lt"/>
                  <a:ea typeface="MingLiU_HKSCS" panose="02020500000000000000" pitchFamily="18" charset="-120"/>
                  <a:cs typeface="Mothanna" panose="02000503000000000000" pitchFamily="2" charset="-78"/>
                </a:rPr>
                <a:t> 2019</a:t>
              </a:r>
              <a:r>
                <a:rPr lang="ar-MA" sz="755" b="1" dirty="0">
                  <a:latin typeface="+mj-lt"/>
                  <a:ea typeface="MingLiU_HKSCS" panose="02020500000000000000" pitchFamily="18" charset="-120"/>
                  <a:cs typeface="Mothanna" panose="02000503000000000000" pitchFamily="2" charset="-78"/>
                </a:rPr>
                <a:t> </a:t>
              </a:r>
              <a:endParaRPr lang="fr-FR" sz="755" b="1" dirty="0">
                <a:latin typeface="+mj-lt"/>
                <a:ea typeface="MingLiU_HKSCS" panose="02020500000000000000" pitchFamily="18" charset="-120"/>
                <a:cs typeface="Miriam" panose="020B0502050101010101" pitchFamily="34" charset="-79"/>
              </a:endParaRPr>
            </a:p>
          </p:txBody>
        </p:sp>
      </p:grpSp>
      <p:grpSp>
        <p:nvGrpSpPr>
          <p:cNvPr id="17" name="Group 16">
            <a:extLst>
              <a:ext uri="{FF2B5EF4-FFF2-40B4-BE49-F238E27FC236}">
                <a16:creationId xmlns:a16="http://schemas.microsoft.com/office/drawing/2014/main" id="{44E8BB5E-623F-46A8-9BDE-FD48E94D9299}"/>
              </a:ext>
            </a:extLst>
          </p:cNvPr>
          <p:cNvGrpSpPr/>
          <p:nvPr/>
        </p:nvGrpSpPr>
        <p:grpSpPr>
          <a:xfrm>
            <a:off x="580188" y="8352704"/>
            <a:ext cx="4286150" cy="413012"/>
            <a:chOff x="462162" y="7741100"/>
            <a:chExt cx="3972312" cy="382770"/>
          </a:xfrm>
        </p:grpSpPr>
        <p:sp>
          <p:nvSpPr>
            <p:cNvPr id="197" name="Subtitle 2">
              <a:extLst>
                <a:ext uri="{FF2B5EF4-FFF2-40B4-BE49-F238E27FC236}">
                  <a16:creationId xmlns:a16="http://schemas.microsoft.com/office/drawing/2014/main" id="{4E9DF1BA-A07A-483B-90E0-72DA4293E28E}"/>
                </a:ext>
              </a:extLst>
            </p:cNvPr>
            <p:cNvSpPr/>
            <p:nvPr/>
          </p:nvSpPr>
          <p:spPr>
            <a:xfrm>
              <a:off x="462162" y="7741100"/>
              <a:ext cx="3972312" cy="382770"/>
            </a:xfrm>
            <a:prstGeom prst="rect">
              <a:avLst/>
            </a:prstGeom>
            <a:noFill/>
            <a:ln cap="flat">
              <a:noFill/>
              <a:prstDash val="solid"/>
            </a:ln>
          </p:spPr>
          <p:txBody>
            <a:bodyPr vert="horz" wrap="square" lIns="84406" tIns="42203" rIns="84406" bIns="42203" anchor="t" anchorCtr="0" compatLnSpc="0">
              <a:spAutoFit/>
            </a:bodyPr>
            <a:lstStyle/>
            <a:p>
              <a:pPr algn="r" rtl="1" fontAlgn="base"/>
              <a:r>
                <a:rPr lang="ar-DZ" sz="1111" b="1" dirty="0">
                  <a:latin typeface="Mothanna" panose="02000503000000000000" pitchFamily="2" charset="-78"/>
                  <a:cs typeface="Mothanna" panose="02000503000000000000" pitchFamily="2" charset="-78"/>
                </a:rPr>
                <a:t>إسم الكلية أو المدرسة العليا أو المعهد, قم بتغيير هذا النص</a:t>
              </a:r>
              <a:endParaRPr lang="ar-MA" sz="1111" b="1" dirty="0">
                <a:latin typeface="Mothanna" panose="02000503000000000000" pitchFamily="2" charset="-78"/>
                <a:cs typeface="Mothanna" panose="02000503000000000000" pitchFamily="2" charset="-78"/>
              </a:endParaRPr>
            </a:p>
            <a:p>
              <a:pPr algn="just" rtl="1" fontAlgn="base">
                <a:tabLst>
                  <a:tab pos="0" algn="l"/>
                </a:tabLst>
              </a:pPr>
              <a:r>
                <a:rPr lang="ar-DZ" sz="1111" dirty="0">
                  <a:latin typeface="Mothanna" panose="02000503000000000000" pitchFamily="2" charset="-78"/>
                  <a:ea typeface="Times New Roman" panose="02020603050405020304" pitchFamily="18" charset="0"/>
                  <a:cs typeface="Mothanna" panose="02000503000000000000" pitchFamily="2" charset="-78"/>
                </a:rPr>
                <a:t>الدبلوم المحصل عليه وكذلك التخصص: قم بتغيير هذا النص بمعلوماتك الصحيحة</a:t>
              </a:r>
              <a:endParaRPr lang="ar-MA" sz="1111" dirty="0">
                <a:latin typeface="Mothanna" panose="02000503000000000000" pitchFamily="2" charset="-78"/>
                <a:ea typeface="Times New Roman" panose="02020603050405020304" pitchFamily="18" charset="0"/>
                <a:cs typeface="Mothanna" panose="02000503000000000000" pitchFamily="2" charset="-78"/>
              </a:endParaRPr>
            </a:p>
          </p:txBody>
        </p:sp>
        <p:sp>
          <p:nvSpPr>
            <p:cNvPr id="198" name="TextBox 197">
              <a:extLst>
                <a:ext uri="{FF2B5EF4-FFF2-40B4-BE49-F238E27FC236}">
                  <a16:creationId xmlns:a16="http://schemas.microsoft.com/office/drawing/2014/main" id="{916FD7B4-50BB-43EB-BD17-88F4F3609470}"/>
                </a:ext>
              </a:extLst>
            </p:cNvPr>
            <p:cNvSpPr txBox="1"/>
            <p:nvPr/>
          </p:nvSpPr>
          <p:spPr>
            <a:xfrm>
              <a:off x="592865" y="7807474"/>
              <a:ext cx="524428" cy="193251"/>
            </a:xfrm>
            <a:prstGeom prst="rect">
              <a:avLst/>
            </a:prstGeom>
            <a:noFill/>
          </p:spPr>
          <p:txBody>
            <a:bodyPr wrap="none" lIns="0" rIns="0">
              <a:spAutoFit/>
            </a:bodyPr>
            <a:lstStyle/>
            <a:p>
              <a:pPr algn="l"/>
              <a:r>
                <a:rPr lang="ar-DZ" sz="755" b="1" dirty="0">
                  <a:latin typeface="+mj-lt"/>
                  <a:ea typeface="MingLiU_HKSCS" panose="02020500000000000000" pitchFamily="18" charset="-120"/>
                  <a:cs typeface="Mothanna" panose="02000503000000000000" pitchFamily="2" charset="-78"/>
                </a:rPr>
                <a:t>2020 </a:t>
              </a:r>
              <a:r>
                <a:rPr lang="ar-MA" sz="755" b="1" dirty="0">
                  <a:latin typeface="+mj-lt"/>
                  <a:ea typeface="MingLiU_HKSCS" panose="02020500000000000000" pitchFamily="18" charset="-120"/>
                  <a:cs typeface="Mothanna" panose="02000503000000000000" pitchFamily="2" charset="-78"/>
                </a:rPr>
                <a:t>–</a:t>
              </a:r>
              <a:r>
                <a:rPr lang="ar-DZ" sz="755" b="1" dirty="0">
                  <a:latin typeface="+mj-lt"/>
                  <a:ea typeface="MingLiU_HKSCS" panose="02020500000000000000" pitchFamily="18" charset="-120"/>
                  <a:cs typeface="Mothanna" panose="02000503000000000000" pitchFamily="2" charset="-78"/>
                </a:rPr>
                <a:t> 2019</a:t>
              </a:r>
              <a:r>
                <a:rPr lang="ar-MA" sz="755" b="1" dirty="0">
                  <a:latin typeface="+mj-lt"/>
                  <a:ea typeface="MingLiU_HKSCS" panose="02020500000000000000" pitchFamily="18" charset="-120"/>
                  <a:cs typeface="Mothanna" panose="02000503000000000000" pitchFamily="2" charset="-78"/>
                </a:rPr>
                <a:t> </a:t>
              </a:r>
              <a:endParaRPr lang="fr-FR" sz="755" b="1" dirty="0">
                <a:latin typeface="+mj-lt"/>
                <a:ea typeface="MingLiU_HKSCS" panose="02020500000000000000" pitchFamily="18" charset="-120"/>
                <a:cs typeface="Miriam" panose="020B0502050101010101" pitchFamily="34" charset="-79"/>
              </a:endParaRPr>
            </a:p>
          </p:txBody>
        </p:sp>
      </p:grpSp>
      <p:grpSp>
        <p:nvGrpSpPr>
          <p:cNvPr id="18" name="Group 17">
            <a:extLst>
              <a:ext uri="{FF2B5EF4-FFF2-40B4-BE49-F238E27FC236}">
                <a16:creationId xmlns:a16="http://schemas.microsoft.com/office/drawing/2014/main" id="{B878CC5A-67A1-4FC2-8C82-01D3A5536DCA}"/>
              </a:ext>
            </a:extLst>
          </p:cNvPr>
          <p:cNvGrpSpPr/>
          <p:nvPr/>
        </p:nvGrpSpPr>
        <p:grpSpPr>
          <a:xfrm>
            <a:off x="624723" y="9615015"/>
            <a:ext cx="4318692" cy="411986"/>
            <a:chOff x="503436" y="8910980"/>
            <a:chExt cx="4002471" cy="381819"/>
          </a:xfrm>
        </p:grpSpPr>
        <p:sp>
          <p:nvSpPr>
            <p:cNvPr id="53" name="Subtitle 2">
              <a:extLst>
                <a:ext uri="{FF2B5EF4-FFF2-40B4-BE49-F238E27FC236}">
                  <a16:creationId xmlns:a16="http://schemas.microsoft.com/office/drawing/2014/main" id="{D174E605-BC10-4080-8BC3-56F74FF8452F}"/>
                </a:ext>
              </a:extLst>
            </p:cNvPr>
            <p:cNvSpPr/>
            <p:nvPr/>
          </p:nvSpPr>
          <p:spPr>
            <a:xfrm>
              <a:off x="503436" y="8910980"/>
              <a:ext cx="4002471" cy="381819"/>
            </a:xfrm>
            <a:prstGeom prst="rect">
              <a:avLst/>
            </a:prstGeom>
            <a:noFill/>
            <a:ln cap="flat">
              <a:noFill/>
              <a:prstDash val="solid"/>
            </a:ln>
          </p:spPr>
          <p:txBody>
            <a:bodyPr vert="horz" wrap="square" lIns="84406" tIns="42203" rIns="84406" bIns="42203" anchor="t" anchorCtr="0" compatLnSpc="0">
              <a:spAutoFit/>
            </a:bodyPr>
            <a:lstStyle/>
            <a:p>
              <a:pPr marL="79132" indent="-79132" algn="r" rtl="1"/>
              <a:r>
                <a:rPr lang="ar-DZ" sz="1108" b="1" dirty="0">
                  <a:latin typeface="Mothanna" panose="02000503000000000000" pitchFamily="2" charset="-78"/>
                  <a:ea typeface="Times New Roman" panose="02020603050405020304" pitchFamily="18" charset="0"/>
                  <a:cs typeface="Mothanna" panose="02000503000000000000" pitchFamily="2" charset="-78"/>
                </a:rPr>
                <a:t>إسم المشروع</a:t>
              </a:r>
            </a:p>
            <a:p>
              <a:pPr algn="just" rtl="1"/>
              <a:r>
                <a:rPr lang="ar-DZ" sz="1108" dirty="0">
                  <a:latin typeface="Mothanna" panose="02000503000000000000" pitchFamily="2" charset="-78"/>
                  <a:ea typeface="Times New Roman" panose="02020603050405020304" pitchFamily="18" charset="0"/>
                  <a:cs typeface="Mothanna" panose="02000503000000000000" pitchFamily="2" charset="-78"/>
                </a:rPr>
                <a:t>وصف المشروع الذي أنجزته أو شاركت فيه سواءا في العمل أو أيام الدراسة السابقة </a:t>
              </a:r>
              <a:endParaRPr lang="ar-MA" sz="1108" dirty="0">
                <a:latin typeface="Mothanna" panose="02000503000000000000" pitchFamily="2" charset="-78"/>
                <a:ea typeface="Times New Roman" panose="02020603050405020304" pitchFamily="18" charset="0"/>
                <a:cs typeface="Mothanna" panose="02000503000000000000" pitchFamily="2" charset="-78"/>
              </a:endParaRPr>
            </a:p>
          </p:txBody>
        </p:sp>
        <p:sp>
          <p:nvSpPr>
            <p:cNvPr id="200" name="TextBox 199">
              <a:extLst>
                <a:ext uri="{FF2B5EF4-FFF2-40B4-BE49-F238E27FC236}">
                  <a16:creationId xmlns:a16="http://schemas.microsoft.com/office/drawing/2014/main" id="{3640E215-46F7-427B-8014-FB8D7EF1187D}"/>
                </a:ext>
              </a:extLst>
            </p:cNvPr>
            <p:cNvSpPr txBox="1"/>
            <p:nvPr/>
          </p:nvSpPr>
          <p:spPr>
            <a:xfrm>
              <a:off x="576693" y="8993042"/>
              <a:ext cx="524428" cy="193251"/>
            </a:xfrm>
            <a:prstGeom prst="rect">
              <a:avLst/>
            </a:prstGeom>
            <a:noFill/>
          </p:spPr>
          <p:txBody>
            <a:bodyPr wrap="none" lIns="0" rIns="0">
              <a:spAutoFit/>
            </a:bodyPr>
            <a:lstStyle/>
            <a:p>
              <a:pPr algn="l"/>
              <a:r>
                <a:rPr lang="ar-DZ" sz="755" b="1" dirty="0">
                  <a:latin typeface="+mj-lt"/>
                  <a:ea typeface="MingLiU_HKSCS" panose="02020500000000000000" pitchFamily="18" charset="-120"/>
                  <a:cs typeface="Mothanna" panose="02000503000000000000" pitchFamily="2" charset="-78"/>
                </a:rPr>
                <a:t>2020 </a:t>
              </a:r>
              <a:r>
                <a:rPr lang="ar-MA" sz="755" b="1" dirty="0">
                  <a:latin typeface="+mj-lt"/>
                  <a:ea typeface="MingLiU_HKSCS" panose="02020500000000000000" pitchFamily="18" charset="-120"/>
                  <a:cs typeface="Mothanna" panose="02000503000000000000" pitchFamily="2" charset="-78"/>
                </a:rPr>
                <a:t>–</a:t>
              </a:r>
              <a:r>
                <a:rPr lang="ar-DZ" sz="755" b="1" dirty="0">
                  <a:latin typeface="+mj-lt"/>
                  <a:ea typeface="MingLiU_HKSCS" panose="02020500000000000000" pitchFamily="18" charset="-120"/>
                  <a:cs typeface="Mothanna" panose="02000503000000000000" pitchFamily="2" charset="-78"/>
                </a:rPr>
                <a:t> 2019</a:t>
              </a:r>
              <a:r>
                <a:rPr lang="ar-MA" sz="755" b="1" dirty="0">
                  <a:latin typeface="+mj-lt"/>
                  <a:ea typeface="MingLiU_HKSCS" panose="02020500000000000000" pitchFamily="18" charset="-120"/>
                  <a:cs typeface="Mothanna" panose="02000503000000000000" pitchFamily="2" charset="-78"/>
                </a:rPr>
                <a:t> </a:t>
              </a:r>
              <a:endParaRPr lang="fr-FR" sz="755" b="1" dirty="0">
                <a:latin typeface="+mj-lt"/>
                <a:ea typeface="MingLiU_HKSCS" panose="02020500000000000000" pitchFamily="18" charset="-120"/>
                <a:cs typeface="Miriam" panose="020B0502050101010101" pitchFamily="34" charset="-79"/>
              </a:endParaRPr>
            </a:p>
          </p:txBody>
        </p:sp>
      </p:grpSp>
    </p:spTree>
    <p:extLst>
      <p:ext uri="{BB962C8B-B14F-4D97-AF65-F5344CB8AC3E}">
        <p14:creationId xmlns:p14="http://schemas.microsoft.com/office/powerpoint/2010/main" val="3819483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77898FF-94B2-4626-99CD-0F1A1410C84B}"/>
              </a:ext>
            </a:extLst>
          </p:cNvPr>
          <p:cNvSpPr/>
          <p:nvPr/>
        </p:nvSpPr>
        <p:spPr>
          <a:xfrm>
            <a:off x="3539" y="302419"/>
            <a:ext cx="7559311" cy="1808631"/>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27" rtl="0" eaLnBrk="1" fontAlgn="auto" latinLnBrk="0" hangingPunct="1">
              <a:lnSpc>
                <a:spcPct val="100000"/>
              </a:lnSpc>
              <a:spcBef>
                <a:spcPts val="0"/>
              </a:spcBef>
              <a:spcAft>
                <a:spcPts val="0"/>
              </a:spcAft>
              <a:buClrTx/>
              <a:buSzTx/>
              <a:buFontTx/>
              <a:buNone/>
              <a:tabLst/>
              <a:defRPr/>
            </a:pPr>
            <a:endParaRPr kumimoji="0" lang="fr-MA" sz="1984" b="0" i="0" u="none" strike="noStrike" kern="1200" cap="none" spc="0" normalizeH="0" baseline="0" noProof="0" dirty="0">
              <a:ln>
                <a:noFill/>
              </a:ln>
              <a:solidFill>
                <a:prstClr val="white"/>
              </a:solidFill>
              <a:effectLst/>
              <a:uLnTx/>
              <a:uFillTx/>
              <a:latin typeface="Calibri"/>
              <a:ea typeface="+mn-ea"/>
              <a:cs typeface="+mn-cs"/>
            </a:endParaRPr>
          </a:p>
        </p:txBody>
      </p:sp>
      <p:pic>
        <p:nvPicPr>
          <p:cNvPr id="23" name="Picture 22">
            <a:extLst>
              <a:ext uri="{FF2B5EF4-FFF2-40B4-BE49-F238E27FC236}">
                <a16:creationId xmlns:a16="http://schemas.microsoft.com/office/drawing/2014/main" id="{F063DA70-6A01-4276-83B5-93EB1512A4D0}"/>
              </a:ext>
            </a:extLst>
          </p:cNvPr>
          <p:cNvPicPr/>
          <p:nvPr/>
        </p:nvPicPr>
        <p:blipFill rotWithShape="1">
          <a:blip r:embed="rId3" cstate="screen">
            <a:extLst>
              <a:ext uri="{28A0092B-C50C-407E-A947-70E740481C1C}">
                <a14:useLocalDpi xmlns:a14="http://schemas.microsoft.com/office/drawing/2010/main"/>
              </a:ext>
            </a:extLst>
          </a:blip>
          <a:srcRect l="-11286" t="-1049" r="-9821"/>
          <a:stretch/>
        </p:blipFill>
        <p:spPr bwMode="auto">
          <a:xfrm>
            <a:off x="5554453" y="410471"/>
            <a:ext cx="1559922" cy="1559922"/>
          </a:xfrm>
          <a:prstGeom prst="ellipse">
            <a:avLst/>
          </a:prstGeom>
          <a:solidFill>
            <a:srgbClr val="FFFFFF"/>
          </a:solidFill>
          <a:ln w="38100" cap="flat" cmpd="sng" algn="ctr">
            <a:solidFill>
              <a:srgbClr val="D5B24C"/>
            </a:solidFill>
            <a:prstDash val="solid"/>
            <a:round/>
            <a:headEnd type="none" w="med" len="med"/>
            <a:tailEnd type="none" w="med" len="med"/>
          </a:ln>
          <a:extLst>
            <a:ext uri="{53640926-AAD7-44D8-BBD7-CCE9431645EC}">
              <a14:shadowObscured xmlns:a14="http://schemas.microsoft.com/office/drawing/2010/main"/>
            </a:ext>
          </a:extLst>
        </p:spPr>
      </p:pic>
      <p:grpSp>
        <p:nvGrpSpPr>
          <p:cNvPr id="13" name="Group 12">
            <a:extLst>
              <a:ext uri="{FF2B5EF4-FFF2-40B4-BE49-F238E27FC236}">
                <a16:creationId xmlns:a16="http://schemas.microsoft.com/office/drawing/2014/main" id="{B59DA2FF-4268-47C4-A4BE-69841EB4F2F4}"/>
              </a:ext>
            </a:extLst>
          </p:cNvPr>
          <p:cNvGrpSpPr/>
          <p:nvPr/>
        </p:nvGrpSpPr>
        <p:grpSpPr>
          <a:xfrm>
            <a:off x="356929" y="898082"/>
            <a:ext cx="4688740" cy="683572"/>
            <a:chOff x="255307" y="471977"/>
            <a:chExt cx="4251754" cy="619864"/>
          </a:xfrm>
        </p:grpSpPr>
        <p:sp>
          <p:nvSpPr>
            <p:cNvPr id="24" name="Rectangle 23">
              <a:extLst>
                <a:ext uri="{FF2B5EF4-FFF2-40B4-BE49-F238E27FC236}">
                  <a16:creationId xmlns:a16="http://schemas.microsoft.com/office/drawing/2014/main" id="{06D28021-8A6E-44BB-87D5-2AFC45EFC597}"/>
                </a:ext>
              </a:extLst>
            </p:cNvPr>
            <p:cNvSpPr/>
            <p:nvPr/>
          </p:nvSpPr>
          <p:spPr>
            <a:xfrm rot="21593066">
              <a:off x="255307" y="471977"/>
              <a:ext cx="4216375" cy="267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6266" tIns="43133" rIns="86266" bIns="43133" numCol="1" spcCol="0" rtlCol="0" fromWordArt="0" anchor="ctr" anchorCtr="0" forceAA="0" compatLnSpc="1">
              <a:prstTxWarp prst="textNoShape">
                <a:avLst/>
              </a:prstTxWarp>
              <a:noAutofit/>
            </a:bodyPr>
            <a:lstStyle/>
            <a:p>
              <a:pPr marL="0" marR="0" lvl="0" indent="0" algn="r" defTabSz="457127" rtl="0" eaLnBrk="1" fontAlgn="auto" latinLnBrk="0" hangingPunct="1">
                <a:lnSpc>
                  <a:spcPct val="80000"/>
                </a:lnSpc>
                <a:spcBef>
                  <a:spcPts val="0"/>
                </a:spcBef>
                <a:spcAft>
                  <a:spcPts val="0"/>
                </a:spcAft>
                <a:buClrTx/>
                <a:buSzTx/>
                <a:buFontTx/>
                <a:buNone/>
                <a:tabLst/>
                <a:defRPr/>
              </a:pPr>
              <a:r>
                <a:rPr kumimoji="0" lang="ar-MA" sz="3019" b="1" i="0" u="none" strike="noStrike" kern="1200" cap="none" spc="0" normalizeH="0" baseline="0" noProof="0" dirty="0">
                  <a:ln>
                    <a:noFill/>
                  </a:ln>
                  <a:solidFill>
                    <a:srgbClr val="D5B24C"/>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باحلــى</a:t>
              </a:r>
              <a:r>
                <a:rPr kumimoji="0" lang="ar-MA" sz="3019" b="1" i="0" u="none" strike="noStrike" kern="1200" cap="none" spc="0" normalizeH="0" baseline="0" noProof="0" dirty="0">
                  <a:ln>
                    <a:noFill/>
                  </a:ln>
                  <a:solidFill>
                    <a:srgbClr val="2E2E2E"/>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DZ" sz="2641" b="1" i="0" u="none" strike="noStrike" kern="1200" cap="none" spc="0" normalizeH="0" baseline="0" noProof="0" dirty="0">
                  <a:ln>
                    <a:noFill/>
                  </a:ln>
                  <a:solidFill>
                    <a:srgbClr val="FFFFFF"/>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رجــاء</a:t>
              </a:r>
              <a:r>
                <a:rPr kumimoji="0" lang="ar-MA" sz="2641" b="1" i="0" u="none" strike="noStrike" kern="1200" cap="none" spc="0" normalizeH="0" baseline="0" noProof="0" dirty="0">
                  <a:ln>
                    <a:noFill/>
                  </a:ln>
                  <a:solidFill>
                    <a:srgbClr val="2E2E2E"/>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849" b="1" i="0" u="none" strike="noStrike" kern="1200" cap="none" spc="0" normalizeH="0" baseline="0" noProof="0" dirty="0">
                  <a:ln>
                    <a:noFill/>
                  </a:ln>
                  <a:solidFill>
                    <a:srgbClr val="FFFFFF"/>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2641" b="1" i="0" u="none" strike="noStrike" kern="1200" cap="none" spc="0" normalizeH="0" baseline="0" noProof="0" dirty="0">
                  <a:ln>
                    <a:noFill/>
                  </a:ln>
                  <a:solidFill>
                    <a:srgbClr val="FFFFFF"/>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38" b="1" i="0" u="none" strike="noStrike" kern="1200" cap="none" spc="0" normalizeH="0" baseline="0" noProof="0" dirty="0">
                  <a:ln>
                    <a:noFill/>
                  </a:ln>
                  <a:solidFill>
                    <a:srgbClr val="FFFFFF"/>
                  </a:solidFill>
                  <a:effectLst/>
                  <a:uLnTx/>
                  <a:uFillTx/>
                  <a:latin typeface="Mothanna" panose="02000503000000000000" pitchFamily="2" charset="-78"/>
                  <a:ea typeface="Times New Roman" panose="02020603050405020304" pitchFamily="18" charset="0"/>
                  <a:cs typeface="Mothanna" panose="02000503000000000000" pitchFamily="2" charset="-78"/>
                </a:rPr>
                <a:t>مصـمم</a:t>
              </a:r>
              <a:r>
                <a:rPr kumimoji="0" lang="ar-DZ" sz="1038" b="1" i="0" u="none" strike="noStrike" kern="1200" cap="none" spc="0" normalizeH="0" baseline="0" noProof="0" dirty="0">
                  <a:ln>
                    <a:noFill/>
                  </a:ln>
                  <a:solidFill>
                    <a:srgbClr val="FFFFFF"/>
                  </a:solidFill>
                  <a:effectLst/>
                  <a:uLnTx/>
                  <a:uFillTx/>
                  <a:latin typeface="Mothanna" panose="02000503000000000000" pitchFamily="2" charset="-78"/>
                  <a:ea typeface="Times New Roman" panose="02020603050405020304" pitchFamily="18" charset="0"/>
                  <a:cs typeface="Mothanna" panose="02000503000000000000" pitchFamily="2" charset="-78"/>
                </a:rPr>
                <a:t>ة</a:t>
              </a:r>
              <a:r>
                <a:rPr kumimoji="0" lang="ar-MA" sz="1038" b="1" i="0" u="none" strike="noStrike" kern="1200" cap="none" spc="0" normalizeH="0" baseline="0" noProof="0" dirty="0">
                  <a:ln>
                    <a:noFill/>
                  </a:ln>
                  <a:solidFill>
                    <a:srgbClr val="FFFFFF"/>
                  </a:solidFill>
                  <a:effectLst/>
                  <a:uLnTx/>
                  <a:uFillTx/>
                  <a:latin typeface="Mothanna" panose="02000503000000000000" pitchFamily="2" charset="-78"/>
                  <a:ea typeface="Times New Roman" panose="02020603050405020304" pitchFamily="18" charset="0"/>
                  <a:cs typeface="Mothanna" panose="02000503000000000000" pitchFamily="2" charset="-78"/>
                </a:rPr>
                <a:t> جرافيـــك</a:t>
              </a:r>
              <a:endParaRPr kumimoji="0" lang="fr-FR" sz="1510" b="0" i="0" u="none" strike="noStrike" kern="1200" cap="none" spc="0" normalizeH="0" baseline="0" noProof="0" dirty="0">
                <a:ln>
                  <a:noFill/>
                </a:ln>
                <a:solidFill>
                  <a:srgbClr val="FFFFFF"/>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r" defTabSz="457127" rtl="0" eaLnBrk="1" fontAlgn="auto" latinLnBrk="0" hangingPunct="1">
                <a:lnSpc>
                  <a:spcPct val="80000"/>
                </a:lnSpc>
                <a:spcBef>
                  <a:spcPts val="0"/>
                </a:spcBef>
                <a:spcAft>
                  <a:spcPts val="0"/>
                </a:spcAft>
                <a:buClrTx/>
                <a:buSzTx/>
                <a:buFontTx/>
                <a:buNone/>
                <a:tabLst/>
                <a:defRPr/>
              </a:pPr>
              <a:r>
                <a:rPr kumimoji="0" lang="fr-FR" sz="1489" b="1" i="0" u="none" strike="noStrike" kern="1200" cap="none" spc="0" normalizeH="0" baseline="0" noProof="0" dirty="0">
                  <a:ln>
                    <a:noFill/>
                  </a:ln>
                  <a:solidFill>
                    <a:srgbClr val="F2F2F2"/>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 </a:t>
              </a:r>
              <a:endParaRPr kumimoji="0" lang="fr-FR" sz="849" b="0"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26" name="Text Box 5">
              <a:extLst>
                <a:ext uri="{FF2B5EF4-FFF2-40B4-BE49-F238E27FC236}">
                  <a16:creationId xmlns:a16="http://schemas.microsoft.com/office/drawing/2014/main" id="{7694AA83-E81F-4185-AEFD-E85F0CBB1BF6}"/>
                </a:ext>
              </a:extLst>
            </p:cNvPr>
            <p:cNvSpPr txBox="1">
              <a:spLocks noChangeArrowheads="1"/>
            </p:cNvSpPr>
            <p:nvPr/>
          </p:nvSpPr>
          <p:spPr bwMode="auto">
            <a:xfrm rot="21565947">
              <a:off x="349034" y="723087"/>
              <a:ext cx="4158027" cy="368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vert="horz" wrap="square" lIns="86266" tIns="43133" rIns="86266" bIns="43133" numCol="1" anchor="t" anchorCtr="0" compatLnSpc="1">
              <a:prstTxWarp prst="textNoShape">
                <a:avLst/>
              </a:prstTxWarp>
            </a:bodyPr>
            <a:lstStyle/>
            <a:p>
              <a:pPr marL="0" marR="0" lvl="0" indent="0" algn="just" defTabSz="457127" rtl="1" eaLnBrk="1" fontAlgn="auto" latinLnBrk="0" hangingPunct="1">
                <a:lnSpc>
                  <a:spcPct val="100000"/>
                </a:lnSpc>
                <a:spcBef>
                  <a:spcPts val="0"/>
                </a:spcBef>
                <a:spcAft>
                  <a:spcPts val="0"/>
                </a:spcAft>
                <a:buClrTx/>
                <a:buSzTx/>
                <a:buFontTx/>
                <a:buNone/>
                <a:tabLst/>
                <a:defRPr/>
              </a:pPr>
              <a:r>
                <a:rPr kumimoji="0" lang="ar-MA" sz="990" b="0" i="0" u="none" strike="noStrike" kern="1200" cap="none" spc="0" normalizeH="0" baseline="0" noProof="0" dirty="0">
                  <a:ln>
                    <a:noFill/>
                  </a:ln>
                  <a:solidFill>
                    <a:srgbClr val="FFFFFF"/>
                  </a:solidFill>
                  <a:effectLst/>
                  <a:uLnTx/>
                  <a:uFillTx/>
                  <a:latin typeface="Mothanna" panose="02000503000000000000" pitchFamily="2" charset="-78"/>
                  <a:ea typeface="+mn-ea"/>
                  <a:cs typeface="Mothanna" panose="02000503000000000000" pitchFamily="2" charset="-78"/>
                </a:rPr>
                <a:t>مهتم</a:t>
              </a:r>
              <a:r>
                <a:rPr kumimoji="0" lang="ar-DZ" sz="990" b="0" i="0" u="none" strike="noStrike" kern="1200" cap="none" spc="0" normalizeH="0" baseline="0" noProof="0" dirty="0">
                  <a:ln>
                    <a:noFill/>
                  </a:ln>
                  <a:solidFill>
                    <a:srgbClr val="FFFFFF"/>
                  </a:solidFill>
                  <a:effectLst/>
                  <a:uLnTx/>
                  <a:uFillTx/>
                  <a:latin typeface="Mothanna" panose="02000503000000000000" pitchFamily="2" charset="-78"/>
                  <a:ea typeface="+mn-ea"/>
                  <a:cs typeface="Mothanna" panose="02000503000000000000" pitchFamily="2" charset="-78"/>
                </a:rPr>
                <a:t>ة</a:t>
              </a:r>
              <a:r>
                <a:rPr kumimoji="0" lang="ar-MA" sz="990" b="0" i="0" u="none" strike="noStrike" kern="1200" cap="none" spc="0" normalizeH="0" baseline="0" noProof="0" dirty="0">
                  <a:ln>
                    <a:noFill/>
                  </a:ln>
                  <a:solidFill>
                    <a:srgbClr val="FFFFFF"/>
                  </a:solidFill>
                  <a:effectLst/>
                  <a:uLnTx/>
                  <a:uFillTx/>
                  <a:latin typeface="Mothanna" panose="02000503000000000000" pitchFamily="2" charset="-78"/>
                  <a:ea typeface="+mn-ea"/>
                  <a:cs typeface="Mothanna" panose="02000503000000000000" pitchFamily="2" charset="-78"/>
                </a:rPr>
                <a:t>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a:t>
              </a:r>
              <a:endParaRPr kumimoji="0" lang="fr-FR" sz="990" b="0" i="0" u="none" strike="noStrike" kern="1200" cap="none" spc="0" normalizeH="0" baseline="0" noProof="0" dirty="0">
                <a:ln>
                  <a:noFill/>
                </a:ln>
                <a:solidFill>
                  <a:srgbClr val="FFFFFF"/>
                </a:solidFill>
                <a:effectLst/>
                <a:uLnTx/>
                <a:uFillTx/>
                <a:latin typeface="Mothanna" panose="02000503000000000000" pitchFamily="2" charset="-78"/>
                <a:ea typeface="+mn-ea"/>
                <a:cs typeface="Mothanna" panose="02000503000000000000" pitchFamily="2" charset="-78"/>
              </a:endParaRPr>
            </a:p>
          </p:txBody>
        </p:sp>
      </p:grpSp>
      <p:sp>
        <p:nvSpPr>
          <p:cNvPr id="28" name="Subtitle 2">
            <a:extLst>
              <a:ext uri="{FF2B5EF4-FFF2-40B4-BE49-F238E27FC236}">
                <a16:creationId xmlns:a16="http://schemas.microsoft.com/office/drawing/2014/main" id="{E6FDC641-CE93-4695-9A26-7643733235CC}"/>
              </a:ext>
            </a:extLst>
          </p:cNvPr>
          <p:cNvSpPr/>
          <p:nvPr/>
        </p:nvSpPr>
        <p:spPr>
          <a:xfrm>
            <a:off x="2701299" y="2556670"/>
            <a:ext cx="4346704" cy="2558510"/>
          </a:xfrm>
          <a:prstGeom prst="rect">
            <a:avLst/>
          </a:prstGeom>
          <a:noFill/>
          <a:ln cap="flat">
            <a:noFill/>
            <a:prstDash val="solid"/>
          </a:ln>
        </p:spPr>
        <p:txBody>
          <a:bodyPr vert="horz" wrap="square" lIns="86266" tIns="43133" rIns="86266" bIns="43133" anchor="t" anchorCtr="0" compatLnSpc="0">
            <a:noAutofit/>
          </a:bodyPr>
          <a:lstStyle/>
          <a:p>
            <a:pPr marL="32949" marR="0" lvl="0" indent="-32949" algn="r" defTabSz="457127" rtl="1"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ar-MA" sz="1321" b="1" i="0" u="none" strike="noStrike" kern="1200" cap="none" spc="0" normalizeH="0" baseline="0" noProof="0" dirty="0">
                <a:ln>
                  <a:noFill/>
                </a:ln>
                <a:solidFill>
                  <a:srgbClr val="3B3838"/>
                </a:solidFill>
                <a:effectLst/>
                <a:uLnTx/>
                <a:uFillTx/>
                <a:latin typeface="Mothanna" panose="02000503000000000000" pitchFamily="2" charset="-78"/>
                <a:ea typeface="Calibri" panose="020F0502020204030204" pitchFamily="34" charset="0"/>
                <a:cs typeface="Mothanna" panose="02000503000000000000" pitchFamily="2" charset="-78"/>
              </a:rPr>
              <a:t>2014-</a:t>
            </a:r>
            <a:r>
              <a:rPr kumimoji="0" lang="ar-DZ" sz="1321" b="1" i="0" u="none" strike="noStrike" kern="1200" cap="none" spc="0" normalizeH="0" baseline="0" noProof="0" dirty="0">
                <a:ln>
                  <a:noFill/>
                </a:ln>
                <a:solidFill>
                  <a:srgbClr val="3B3838"/>
                </a:solidFill>
                <a:effectLst/>
                <a:uLnTx/>
                <a:uFillTx/>
                <a:latin typeface="Mothanna" panose="02000503000000000000" pitchFamily="2" charset="-78"/>
                <a:ea typeface="Calibri" panose="020F0502020204030204" pitchFamily="34" charset="0"/>
                <a:cs typeface="Mothanna" panose="02000503000000000000" pitchFamily="2" charset="-78"/>
              </a:rPr>
              <a:t>2017</a:t>
            </a:r>
          </a:p>
          <a:p>
            <a:pPr marL="0" marR="0" lvl="0" indent="0" algn="r" defTabSz="457127" rtl="1" eaLnBrk="1" fontAlgn="base" latinLnBrk="0" hangingPunct="1">
              <a:lnSpc>
                <a:spcPct val="100000"/>
              </a:lnSpc>
              <a:spcBef>
                <a:spcPts val="0"/>
              </a:spcBef>
              <a:spcAft>
                <a:spcPts val="0"/>
              </a:spcAft>
              <a:buClrTx/>
              <a:buSzTx/>
              <a:buFontTx/>
              <a:buNone/>
              <a:tabLst/>
              <a:defRPr/>
            </a:pPr>
            <a:r>
              <a:rPr kumimoji="0" lang="ar-MA" sz="1321"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كلية العلوم القانونية والاقتصادية والاجتماعية - أكدال  </a:t>
            </a:r>
          </a:p>
          <a:p>
            <a:pPr marL="170740" marR="0" lvl="0" indent="0" algn="r" defTabSz="457127" rtl="1"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ar-MA" sz="1133" b="0" i="0" u="none" strike="noStrike" kern="1200" cap="none" spc="0" normalizeH="0" baseline="0" noProof="0" dirty="0">
                <a:ln>
                  <a:noFill/>
                </a:ln>
                <a:solidFill>
                  <a:srgbClr val="808080"/>
                </a:solidFill>
                <a:effectLst/>
                <a:uLnTx/>
                <a:uFillTx/>
                <a:latin typeface="Mothanna" panose="02000503000000000000" pitchFamily="2" charset="-78"/>
                <a:ea typeface="Times New Roman" panose="02020603050405020304" pitchFamily="18" charset="0"/>
                <a:cs typeface="Mothanna" panose="02000503000000000000" pitchFamily="2" charset="-78"/>
              </a:rPr>
              <a:t>إجـازة فـي الإقتصـاد</a:t>
            </a:r>
            <a:endParaRPr kumimoji="0" lang="fr-FR" sz="1133"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32949" marR="0" lvl="0" indent="-32949" algn="r" defTabSz="457127" rtl="1" eaLnBrk="1" fontAlgn="base" latinLnBrk="0" hangingPunct="1">
              <a:lnSpc>
                <a:spcPct val="100000"/>
              </a:lnSpc>
              <a:spcBef>
                <a:spcPts val="662"/>
              </a:spcBef>
              <a:spcAft>
                <a:spcPts val="0"/>
              </a:spcAft>
              <a:buClrTx/>
              <a:buSzTx/>
              <a:buFont typeface="Symbol" panose="05050102010706020507" pitchFamily="18" charset="2"/>
              <a:buChar char=""/>
              <a:tabLst/>
              <a:defRPr/>
            </a:pPr>
            <a:r>
              <a:rPr kumimoji="0" lang="ar-MA" sz="1321" b="1" i="0" u="none" strike="noStrike" kern="1200" cap="none" spc="0" normalizeH="0" baseline="0" noProof="0" dirty="0">
                <a:ln>
                  <a:noFill/>
                </a:ln>
                <a:solidFill>
                  <a:srgbClr val="3B3838"/>
                </a:solidFill>
                <a:effectLst/>
                <a:uLnTx/>
                <a:uFillTx/>
                <a:latin typeface="Mothanna" panose="02000503000000000000" pitchFamily="2" charset="-78"/>
                <a:ea typeface="Calibri" panose="020F0502020204030204" pitchFamily="34" charset="0"/>
                <a:cs typeface="Mothanna" panose="02000503000000000000" pitchFamily="2" charset="-78"/>
              </a:rPr>
              <a:t>2012-2014</a:t>
            </a:r>
            <a:endParaRPr kumimoji="0" lang="ar-DZ" sz="1321"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57127" rtl="1" eaLnBrk="1" fontAlgn="base" latinLnBrk="0" hangingPunct="1">
              <a:lnSpc>
                <a:spcPct val="100000"/>
              </a:lnSpc>
              <a:spcBef>
                <a:spcPts val="0"/>
              </a:spcBef>
              <a:spcAft>
                <a:spcPts val="0"/>
              </a:spcAft>
              <a:buClrTx/>
              <a:buSzTx/>
              <a:buFontTx/>
              <a:buNone/>
              <a:tabLst/>
              <a:defRPr/>
            </a:pPr>
            <a:r>
              <a:rPr kumimoji="0" lang="ar-DZ" sz="1321"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rPr>
              <a:t>ا</a:t>
            </a:r>
            <a:r>
              <a:rPr kumimoji="0" lang="ar-MA" sz="1321"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rPr>
              <a:t>لمعهـد المتخصـص للعلـوم التطبيقيـة</a:t>
            </a:r>
            <a:endParaRPr kumimoji="0" lang="fr-FR" sz="1133"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70740" marR="0" lvl="0" indent="0" algn="r" defTabSz="457127" rtl="1"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ar-MA" sz="1133" b="0" i="0" u="none" strike="noStrike" kern="1200" cap="none" spc="0" normalizeH="0" baseline="0" noProof="0" dirty="0">
                <a:ln>
                  <a:noFill/>
                </a:ln>
                <a:solidFill>
                  <a:srgbClr val="808080"/>
                </a:solidFill>
                <a:effectLst/>
                <a:uLnTx/>
                <a:uFillTx/>
                <a:latin typeface="Mothanna" panose="02000503000000000000" pitchFamily="2" charset="-78"/>
                <a:ea typeface="Times New Roman" panose="02020603050405020304" pitchFamily="18" charset="0"/>
                <a:cs typeface="Mothanna" panose="02000503000000000000" pitchFamily="2" charset="-78"/>
              </a:rPr>
              <a:t>دبلـوم متخصـص في الطبـع المعلوماتـي</a:t>
            </a:r>
            <a:endParaRPr kumimoji="0" lang="fr-FR" sz="1133"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32949" marR="0" lvl="0" indent="-32949" algn="r" defTabSz="457127" rtl="1" eaLnBrk="1" fontAlgn="base" latinLnBrk="0" hangingPunct="1">
              <a:lnSpc>
                <a:spcPct val="100000"/>
              </a:lnSpc>
              <a:spcBef>
                <a:spcPts val="662"/>
              </a:spcBef>
              <a:spcAft>
                <a:spcPts val="0"/>
              </a:spcAft>
              <a:buClrTx/>
              <a:buSzTx/>
              <a:buFont typeface="Symbol" panose="05050102010706020507" pitchFamily="18" charset="2"/>
              <a:buChar char=""/>
              <a:tabLst/>
              <a:defRPr/>
            </a:pPr>
            <a:r>
              <a:rPr kumimoji="0" lang="ar-MA" sz="1321" b="1" i="0" u="none" strike="noStrike" kern="1200" cap="none" spc="0" normalizeH="0" baseline="0" noProof="0" dirty="0">
                <a:ln>
                  <a:noFill/>
                </a:ln>
                <a:solidFill>
                  <a:srgbClr val="3B3838"/>
                </a:solidFill>
                <a:effectLst/>
                <a:uLnTx/>
                <a:uFillTx/>
                <a:latin typeface="Mothanna" panose="02000503000000000000" pitchFamily="2" charset="-78"/>
                <a:ea typeface="+mn-ea"/>
                <a:cs typeface="Mothanna" panose="02000503000000000000" pitchFamily="2" charset="-78"/>
              </a:rPr>
              <a:t> 2011-2012</a:t>
            </a:r>
            <a:endParaRPr kumimoji="0" lang="ar-DZ" sz="1321" b="1" i="0" u="none" strike="noStrike" kern="1200" cap="none" spc="0" normalizeH="0" baseline="0" noProof="0" dirty="0">
              <a:ln>
                <a:noFill/>
              </a:ln>
              <a:solidFill>
                <a:srgbClr val="3B3838"/>
              </a:solidFill>
              <a:effectLst/>
              <a:uLnTx/>
              <a:uFillTx/>
              <a:latin typeface="Mothanna" panose="02000503000000000000" pitchFamily="2" charset="-78"/>
              <a:ea typeface="+mn-ea"/>
              <a:cs typeface="Mothanna" panose="02000503000000000000" pitchFamily="2" charset="-78"/>
            </a:endParaRPr>
          </a:p>
          <a:p>
            <a:pPr marL="0" marR="0" lvl="0" indent="0" algn="r" defTabSz="457127" rtl="1" eaLnBrk="1" fontAlgn="base" latinLnBrk="0" hangingPunct="1">
              <a:lnSpc>
                <a:spcPct val="100000"/>
              </a:lnSpc>
              <a:spcBef>
                <a:spcPts val="0"/>
              </a:spcBef>
              <a:spcAft>
                <a:spcPts val="0"/>
              </a:spcAft>
              <a:buClrTx/>
              <a:buSzTx/>
              <a:buFontTx/>
              <a:buNone/>
              <a:tabLst/>
              <a:defRPr/>
            </a:pPr>
            <a:r>
              <a:rPr kumimoji="0" lang="ar-MA" sz="1321"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ثانويـة المختـار السوسـي المعازيـز</a:t>
            </a:r>
            <a:endParaRPr kumimoji="0" lang="fr-FR" sz="1321"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170740" marR="0" lvl="0" indent="0" algn="r" defTabSz="457127" rtl="1" eaLnBrk="1" fontAlgn="base" latinLnBrk="0" hangingPunct="1">
              <a:lnSpc>
                <a:spcPct val="100000"/>
              </a:lnSpc>
              <a:spcBef>
                <a:spcPts val="0"/>
              </a:spcBef>
              <a:spcAft>
                <a:spcPts val="0"/>
              </a:spcAft>
              <a:buClrTx/>
              <a:buSzTx/>
              <a:buFont typeface="Wingdings" panose="05000000000000000000" pitchFamily="2" charset="2"/>
              <a:buChar char=""/>
              <a:tabLst>
                <a:tab pos="251617" algn="l"/>
              </a:tabLst>
              <a:defRPr/>
            </a:pPr>
            <a:r>
              <a:rPr kumimoji="0" lang="ar-MA" sz="1133" b="0" i="0" u="none" strike="noStrike" kern="1200" cap="none" spc="0" normalizeH="0" baseline="0" noProof="0" dirty="0">
                <a:ln>
                  <a:noFill/>
                </a:ln>
                <a:solidFill>
                  <a:srgbClr val="808080"/>
                </a:solidFill>
                <a:effectLst/>
                <a:uLnTx/>
                <a:uFillTx/>
                <a:latin typeface="Mothanna" panose="02000503000000000000" pitchFamily="2" charset="-78"/>
                <a:ea typeface="+mn-ea"/>
                <a:cs typeface="Mothanna" panose="02000503000000000000" pitchFamily="2" charset="-78"/>
              </a:rPr>
              <a:t>بكالوريا في علوم الحياة والأرض</a:t>
            </a:r>
            <a:endParaRPr kumimoji="0" lang="fr-FR" sz="1133" b="0" i="0" u="none" strike="noStrike" kern="1200" cap="none" spc="0" normalizeH="0" baseline="0" noProof="0" dirty="0">
              <a:ln>
                <a:noFill/>
              </a:ln>
              <a:solidFill>
                <a:srgbClr val="808080"/>
              </a:solidFill>
              <a:effectLst/>
              <a:uLnTx/>
              <a:uFillTx/>
              <a:latin typeface="Mothanna" panose="02000503000000000000" pitchFamily="2" charset="-78"/>
              <a:ea typeface="+mn-ea"/>
              <a:cs typeface="Mothanna" panose="02000503000000000000" pitchFamily="2" charset="-78"/>
            </a:endParaRPr>
          </a:p>
        </p:txBody>
      </p:sp>
      <p:sp>
        <p:nvSpPr>
          <p:cNvPr id="30" name="Rectangle: Rounded Corners 29">
            <a:extLst>
              <a:ext uri="{FF2B5EF4-FFF2-40B4-BE49-F238E27FC236}">
                <a16:creationId xmlns:a16="http://schemas.microsoft.com/office/drawing/2014/main" id="{4A5E0814-6FE3-478B-B5D7-10331662BDED}"/>
              </a:ext>
            </a:extLst>
          </p:cNvPr>
          <p:cNvSpPr/>
          <p:nvPr/>
        </p:nvSpPr>
        <p:spPr>
          <a:xfrm>
            <a:off x="4467476" y="2199069"/>
            <a:ext cx="2790966" cy="3528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6266" tIns="43133" rIns="86266" bIns="43133" numCol="1" spcCol="0" rtlCol="0" fromWordArt="0" anchor="t" anchorCtr="0" forceAA="0" compatLnSpc="1">
            <a:prstTxWarp prst="textNoShape">
              <a:avLst/>
            </a:prstTxWarp>
            <a:noAutofit/>
          </a:bodyPr>
          <a:lstStyle/>
          <a:p>
            <a:pPr marL="323507" marR="0" lvl="0" indent="-323507" algn="r" defTabSz="457127" rtl="1" eaLnBrk="1" fontAlgn="auto" latinLnBrk="0" hangingPunct="1">
              <a:lnSpc>
                <a:spcPct val="107000"/>
              </a:lnSpc>
              <a:spcBef>
                <a:spcPts val="0"/>
              </a:spcBef>
              <a:spcAft>
                <a:spcPts val="754"/>
              </a:spcAft>
              <a:buClrTx/>
              <a:buSzPct val="150000"/>
              <a:buFont typeface="Wingdings" panose="05000000000000000000" pitchFamily="2" charset="2"/>
              <a:buChar char="§"/>
              <a:tabLst/>
              <a:defRPr/>
            </a:pPr>
            <a:r>
              <a:rPr kumimoji="0" lang="ar-MA" sz="1698" b="1" i="0" u="none" strike="noStrike" kern="1200" cap="none" spc="0" normalizeH="0" baseline="0" noProof="0" dirty="0">
                <a:ln>
                  <a:noFill/>
                </a:ln>
                <a:solidFill>
                  <a:srgbClr val="D5B24C"/>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rPr>
              <a:t>المؤهلات العلمي</a:t>
            </a:r>
            <a:r>
              <a:rPr kumimoji="0" lang="ar-DZ" sz="1698" b="1" i="0" u="none" strike="noStrike" kern="1200" cap="none" spc="0" normalizeH="0" baseline="0" noProof="0" dirty="0">
                <a:ln>
                  <a:noFill/>
                </a:ln>
                <a:solidFill>
                  <a:srgbClr val="D5B24C"/>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rPr>
              <a:t>ـ</a:t>
            </a:r>
            <a:r>
              <a:rPr kumimoji="0" lang="ar-MA" sz="1698" b="1" i="0" u="none" strike="noStrike" kern="1200" cap="none" spc="0" normalizeH="0" baseline="0" noProof="0" dirty="0">
                <a:ln>
                  <a:noFill/>
                </a:ln>
                <a:solidFill>
                  <a:srgbClr val="D5B24C"/>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rPr>
              <a:t>ة</a:t>
            </a:r>
            <a:endParaRPr kumimoji="0" lang="fr-FR" sz="2075" b="1" i="0" u="none" strike="noStrike" kern="1200" cap="none" spc="0" normalizeH="0" baseline="0" noProof="0" dirty="0">
              <a:ln>
                <a:noFill/>
              </a:ln>
              <a:solidFill>
                <a:srgbClr val="D5B24C"/>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endParaRPr>
          </a:p>
        </p:txBody>
      </p:sp>
      <p:grpSp>
        <p:nvGrpSpPr>
          <p:cNvPr id="3" name="Group 2">
            <a:extLst>
              <a:ext uri="{FF2B5EF4-FFF2-40B4-BE49-F238E27FC236}">
                <a16:creationId xmlns:a16="http://schemas.microsoft.com/office/drawing/2014/main" id="{BE299F9A-FC26-4059-8601-C4FBAD3CDAAE}"/>
              </a:ext>
            </a:extLst>
          </p:cNvPr>
          <p:cNvGrpSpPr/>
          <p:nvPr/>
        </p:nvGrpSpPr>
        <p:grpSpPr>
          <a:xfrm>
            <a:off x="2930904" y="5351184"/>
            <a:ext cx="4336373" cy="3511510"/>
            <a:chOff x="2657746" y="4578225"/>
            <a:chExt cx="3932227" cy="3184241"/>
          </a:xfrm>
        </p:grpSpPr>
        <p:sp>
          <p:nvSpPr>
            <p:cNvPr id="29" name="Subtitle 2">
              <a:extLst>
                <a:ext uri="{FF2B5EF4-FFF2-40B4-BE49-F238E27FC236}">
                  <a16:creationId xmlns:a16="http://schemas.microsoft.com/office/drawing/2014/main" id="{E24F6BFD-ED74-4CD9-8CE9-EF1740C8FA21}"/>
                </a:ext>
              </a:extLst>
            </p:cNvPr>
            <p:cNvSpPr/>
            <p:nvPr/>
          </p:nvSpPr>
          <p:spPr>
            <a:xfrm>
              <a:off x="2657746" y="4905931"/>
              <a:ext cx="3793576" cy="2856535"/>
            </a:xfrm>
            <a:prstGeom prst="rect">
              <a:avLst/>
            </a:prstGeom>
            <a:noFill/>
            <a:ln cap="flat">
              <a:noFill/>
              <a:prstDash val="solid"/>
            </a:ln>
          </p:spPr>
          <p:txBody>
            <a:bodyPr vert="horz" wrap="square" lIns="86266" tIns="43133" rIns="86266" bIns="43133" anchor="t" anchorCtr="0" compatLnSpc="0">
              <a:noAutofit/>
            </a:bodyPr>
            <a:lstStyle/>
            <a:p>
              <a:pPr marL="80877" marR="0" lvl="0" indent="-80877"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133"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133"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133"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133"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80877" marR="0" lvl="0" indent="-80877" algn="r" defTabSz="457127" rtl="1" eaLnBrk="1" fontAlgn="auto" latinLnBrk="0" hangingPunct="1">
                <a:lnSpc>
                  <a:spcPct val="100000"/>
                </a:lnSpc>
                <a:spcBef>
                  <a:spcPts val="0"/>
                </a:spcBef>
                <a:spcAft>
                  <a:spcPts val="0"/>
                </a:spcAft>
                <a:buClrTx/>
                <a:buSzTx/>
                <a:buFontTx/>
                <a:buNone/>
                <a:tabLst/>
                <a:defRPr/>
              </a:pPr>
              <a:r>
                <a:rPr kumimoji="0" lang="ar-MA" sz="1133"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a:t>
              </a:r>
              <a:r>
                <a:rPr kumimoji="0" lang="ar-MA" sz="1133"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وصف بعض المهام التي كنت تنجزها في هذا المنصب.</a:t>
              </a:r>
            </a:p>
            <a:p>
              <a:pPr marL="341480" marR="0" lvl="0" indent="0" algn="r" defTabSz="457127" rtl="1" eaLnBrk="1" fontAlgn="auto" latinLnBrk="0" hangingPunct="1">
                <a:lnSpc>
                  <a:spcPct val="100000"/>
                </a:lnSpc>
                <a:spcBef>
                  <a:spcPts val="0"/>
                </a:spcBef>
                <a:spcAft>
                  <a:spcPts val="0"/>
                </a:spcAft>
                <a:buClrTx/>
                <a:buSzTx/>
                <a:buFontTx/>
                <a:buNone/>
                <a:tabLst/>
                <a:defRPr/>
              </a:pPr>
              <a:r>
                <a:rPr kumimoji="0" lang="fr-FR" sz="103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3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3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41480" marR="0" lvl="0" indent="0" algn="r" defTabSz="457127" rtl="1" eaLnBrk="1" fontAlgn="auto" latinLnBrk="0" hangingPunct="1">
                <a:lnSpc>
                  <a:spcPct val="100000"/>
                </a:lnSpc>
                <a:spcBef>
                  <a:spcPts val="0"/>
                </a:spcBef>
                <a:spcAft>
                  <a:spcPts val="0"/>
                </a:spcAft>
                <a:buClrTx/>
                <a:buSzTx/>
                <a:buFontTx/>
                <a:buNone/>
                <a:tabLst/>
                <a:defRPr/>
              </a:pPr>
              <a:r>
                <a:rPr kumimoji="0" lang="fr-FR" sz="103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3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3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r" defTabSz="457127" rtl="1" eaLnBrk="1" fontAlgn="base" latinLnBrk="0" hangingPunct="1">
                <a:lnSpc>
                  <a:spcPct val="115000"/>
                </a:lnSpc>
                <a:spcBef>
                  <a:spcPts val="0"/>
                </a:spcBef>
                <a:spcAft>
                  <a:spcPts val="0"/>
                </a:spcAft>
                <a:buClrTx/>
                <a:buSzTx/>
                <a:buFontTx/>
                <a:buNone/>
                <a:tabLst/>
                <a:defRPr/>
              </a:pPr>
              <a:endParaRPr kumimoji="0" lang="fr-FR" sz="990"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80877" marR="0" lvl="0" indent="-80877"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133"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133"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133"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133"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80877" marR="0" lvl="0" indent="-80877" algn="r" defTabSz="457127" rtl="1" eaLnBrk="1" fontAlgn="auto" latinLnBrk="0" hangingPunct="1">
                <a:lnSpc>
                  <a:spcPct val="100000"/>
                </a:lnSpc>
                <a:spcBef>
                  <a:spcPts val="0"/>
                </a:spcBef>
                <a:spcAft>
                  <a:spcPts val="0"/>
                </a:spcAft>
                <a:buClrTx/>
                <a:buSzTx/>
                <a:buFontTx/>
                <a:buNone/>
                <a:tabLst/>
                <a:defRPr/>
              </a:pPr>
              <a:r>
                <a:rPr kumimoji="0" lang="ar-MA" sz="1133"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a:t>
              </a:r>
              <a:r>
                <a:rPr kumimoji="0" lang="ar-MA" sz="1133"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وصف بعض المهام التي كنت تنجزها في هذا المنصب.</a:t>
              </a:r>
            </a:p>
            <a:p>
              <a:pPr marL="341480" marR="0" lvl="0" indent="0" algn="r" defTabSz="457127" rtl="1" eaLnBrk="1" fontAlgn="auto" latinLnBrk="0" hangingPunct="1">
                <a:lnSpc>
                  <a:spcPct val="100000"/>
                </a:lnSpc>
                <a:spcBef>
                  <a:spcPts val="0"/>
                </a:spcBef>
                <a:spcAft>
                  <a:spcPts val="0"/>
                </a:spcAft>
                <a:buClrTx/>
                <a:buSzTx/>
                <a:buFontTx/>
                <a:buNone/>
                <a:tabLst/>
                <a:defRPr/>
              </a:pPr>
              <a:r>
                <a:rPr kumimoji="0" lang="fr-FR" sz="103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3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3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41480" marR="0" lvl="0" indent="0" algn="r" defTabSz="457127" rtl="1" eaLnBrk="1" fontAlgn="auto" latinLnBrk="0" hangingPunct="1">
                <a:lnSpc>
                  <a:spcPct val="100000"/>
                </a:lnSpc>
                <a:spcBef>
                  <a:spcPts val="0"/>
                </a:spcBef>
                <a:spcAft>
                  <a:spcPts val="0"/>
                </a:spcAft>
                <a:buClrTx/>
                <a:buSzTx/>
                <a:buFontTx/>
                <a:buNone/>
                <a:tabLst/>
                <a:defRPr/>
              </a:pPr>
              <a:r>
                <a:rPr kumimoji="0" lang="fr-FR" sz="103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3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3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r" defTabSz="457127" rtl="1" eaLnBrk="1" fontAlgn="base" latinLnBrk="0" hangingPunct="1">
                <a:lnSpc>
                  <a:spcPct val="115000"/>
                </a:lnSpc>
                <a:spcBef>
                  <a:spcPts val="0"/>
                </a:spcBef>
                <a:spcAft>
                  <a:spcPts val="0"/>
                </a:spcAft>
                <a:buClrTx/>
                <a:buSzTx/>
                <a:buFontTx/>
                <a:buNone/>
                <a:tabLst/>
                <a:defRPr/>
              </a:pPr>
              <a:endParaRPr kumimoji="0" lang="fr-FR" sz="990"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80877" marR="0" lvl="0" indent="-80877"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133"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133"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133"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133"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80877" marR="0" lvl="0" indent="-80877" algn="r" defTabSz="457127" rtl="1" eaLnBrk="1" fontAlgn="auto" latinLnBrk="0" hangingPunct="1">
                <a:lnSpc>
                  <a:spcPct val="100000"/>
                </a:lnSpc>
                <a:spcBef>
                  <a:spcPts val="0"/>
                </a:spcBef>
                <a:spcAft>
                  <a:spcPts val="0"/>
                </a:spcAft>
                <a:buClrTx/>
                <a:buSzTx/>
                <a:buFontTx/>
                <a:buNone/>
                <a:tabLst/>
                <a:defRPr/>
              </a:pPr>
              <a:r>
                <a:rPr kumimoji="0" lang="ar-MA" sz="1133"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a:t>
              </a:r>
              <a:r>
                <a:rPr kumimoji="0" lang="ar-MA" sz="1133"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وصف بعض المهام التي كنت تنجزها في هذا المنصب.</a:t>
              </a:r>
            </a:p>
            <a:p>
              <a:pPr marL="341480" marR="0" lvl="0" indent="0" algn="r" defTabSz="457127" rtl="1" eaLnBrk="1" fontAlgn="auto" latinLnBrk="0" hangingPunct="1">
                <a:lnSpc>
                  <a:spcPct val="100000"/>
                </a:lnSpc>
                <a:spcBef>
                  <a:spcPts val="0"/>
                </a:spcBef>
                <a:spcAft>
                  <a:spcPts val="0"/>
                </a:spcAft>
                <a:buClrTx/>
                <a:buSzTx/>
                <a:buFontTx/>
                <a:buNone/>
                <a:tabLst/>
                <a:defRPr/>
              </a:pPr>
              <a:r>
                <a:rPr kumimoji="0" lang="fr-FR" sz="103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3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3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41480" marR="0" lvl="0" indent="0" algn="r" defTabSz="457127" rtl="1" eaLnBrk="1" fontAlgn="auto" latinLnBrk="0" hangingPunct="1">
                <a:lnSpc>
                  <a:spcPct val="100000"/>
                </a:lnSpc>
                <a:spcBef>
                  <a:spcPts val="0"/>
                </a:spcBef>
                <a:spcAft>
                  <a:spcPts val="0"/>
                </a:spcAft>
                <a:buClrTx/>
                <a:buSzTx/>
                <a:buFontTx/>
                <a:buNone/>
                <a:tabLst/>
                <a:defRPr/>
              </a:pPr>
              <a:r>
                <a:rPr kumimoji="0" lang="fr-FR" sz="103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3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3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31" name="Rectangle: Rounded Corners 30">
              <a:extLst>
                <a:ext uri="{FF2B5EF4-FFF2-40B4-BE49-F238E27FC236}">
                  <a16:creationId xmlns:a16="http://schemas.microsoft.com/office/drawing/2014/main" id="{AD43E113-1513-4117-AB2E-EF30776B0B62}"/>
                </a:ext>
              </a:extLst>
            </p:cNvPr>
            <p:cNvSpPr/>
            <p:nvPr/>
          </p:nvSpPr>
          <p:spPr>
            <a:xfrm>
              <a:off x="4554534" y="4578225"/>
              <a:ext cx="2035439" cy="3150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6266" tIns="43133" rIns="86266" bIns="43133" numCol="1" spcCol="0" rtlCol="0" fromWordArt="0" anchor="t" anchorCtr="0" forceAA="0" compatLnSpc="1">
              <a:prstTxWarp prst="textNoShape">
                <a:avLst/>
              </a:prstTxWarp>
              <a:noAutofit/>
            </a:bodyPr>
            <a:lstStyle/>
            <a:p>
              <a:pPr marL="323507" marR="0" lvl="0" indent="-323507" algn="r" defTabSz="457127" rtl="1" eaLnBrk="1" fontAlgn="auto" latinLnBrk="0" hangingPunct="1">
                <a:lnSpc>
                  <a:spcPct val="107000"/>
                </a:lnSpc>
                <a:spcBef>
                  <a:spcPts val="0"/>
                </a:spcBef>
                <a:spcAft>
                  <a:spcPts val="754"/>
                </a:spcAft>
                <a:buClrTx/>
                <a:buSzPct val="150000"/>
                <a:buFont typeface="Wingdings" panose="05000000000000000000" pitchFamily="2" charset="2"/>
                <a:buChar char="§"/>
                <a:tabLst/>
                <a:defRPr/>
              </a:pPr>
              <a:r>
                <a:rPr kumimoji="0" lang="ar-DZ" sz="1489" b="1" i="0" u="none" strike="noStrike" kern="1200" cap="none" spc="0" normalizeH="0" baseline="0" noProof="0" dirty="0">
                  <a:ln>
                    <a:noFill/>
                  </a:ln>
                  <a:solidFill>
                    <a:srgbClr val="D5B24C"/>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ال</a:t>
              </a:r>
              <a:r>
                <a:rPr kumimoji="0" lang="ar-MA" sz="1489" b="1" i="0" u="none" strike="noStrike" kern="1200" cap="none" spc="0" normalizeH="0" baseline="0" noProof="0" dirty="0">
                  <a:ln>
                    <a:noFill/>
                  </a:ln>
                  <a:solidFill>
                    <a:srgbClr val="D5B24C"/>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خبـرات العمـل</a:t>
              </a:r>
              <a:r>
                <a:rPr kumimoji="0" lang="ar-DZ" sz="1489" b="1" i="0" u="none" strike="noStrike" kern="1200" cap="none" spc="0" normalizeH="0" baseline="0" noProof="0" dirty="0">
                  <a:ln>
                    <a:noFill/>
                  </a:ln>
                  <a:solidFill>
                    <a:srgbClr val="D5B24C"/>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يـة</a:t>
              </a:r>
              <a:endParaRPr kumimoji="0" lang="ar-MA" sz="1489" b="1" i="0" u="none" strike="noStrike" kern="1200" cap="none" spc="0" normalizeH="0" baseline="0" noProof="0" dirty="0">
                <a:ln>
                  <a:noFill/>
                </a:ln>
                <a:solidFill>
                  <a:srgbClr val="D5B24C"/>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endParaRPr>
            </a:p>
            <a:p>
              <a:pPr marL="0" marR="0" lvl="0" indent="0" algn="ctr" defTabSz="457127" rtl="0" eaLnBrk="1" fontAlgn="auto" latinLnBrk="0" hangingPunct="1">
                <a:lnSpc>
                  <a:spcPct val="107000"/>
                </a:lnSpc>
                <a:spcBef>
                  <a:spcPts val="0"/>
                </a:spcBef>
                <a:spcAft>
                  <a:spcPts val="754"/>
                </a:spcAft>
                <a:buClrTx/>
                <a:buSzTx/>
                <a:buFontTx/>
                <a:buNone/>
                <a:tabLst/>
                <a:defRPr/>
              </a:pPr>
              <a:r>
                <a:rPr kumimoji="0" lang="fr-FR" sz="1321"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 </a:t>
              </a:r>
            </a:p>
          </p:txBody>
        </p:sp>
      </p:grpSp>
      <p:sp>
        <p:nvSpPr>
          <p:cNvPr id="37" name="Rectangle 36">
            <a:extLst>
              <a:ext uri="{FF2B5EF4-FFF2-40B4-BE49-F238E27FC236}">
                <a16:creationId xmlns:a16="http://schemas.microsoft.com/office/drawing/2014/main" id="{69C5EA16-DA47-47F2-B377-CBC6DE42F886}"/>
              </a:ext>
            </a:extLst>
          </p:cNvPr>
          <p:cNvSpPr/>
          <p:nvPr/>
        </p:nvSpPr>
        <p:spPr>
          <a:xfrm>
            <a:off x="7586795" y="10099982"/>
            <a:ext cx="743782" cy="281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6266" tIns="43133" rIns="86266" bIns="43133"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7000"/>
              </a:lnSpc>
              <a:spcBef>
                <a:spcPts val="0"/>
              </a:spcBef>
              <a:spcAft>
                <a:spcPts val="754"/>
              </a:spcAft>
              <a:buClrTx/>
              <a:buSzTx/>
              <a:buFontTx/>
              <a:buNone/>
              <a:tabLst/>
              <a:defRPr/>
            </a:pPr>
            <a:endParaRPr kumimoji="0" lang="fr-FR" sz="1038" b="0" i="0" u="none" strike="noStrike" kern="1200" cap="none" spc="0" normalizeH="0" baseline="0" noProof="0" dirty="0">
              <a:ln>
                <a:noFill/>
              </a:ln>
              <a:solidFill>
                <a:prstClr val="white"/>
              </a:solidFill>
              <a:effectLst/>
              <a:uLnTx/>
              <a:uFillTx/>
              <a:latin typeface="Al-Jazeera-Arabic-Bold" panose="01000500000000020006" pitchFamily="2" charset="-78"/>
              <a:ea typeface="Calibri" panose="020F0502020204030204" pitchFamily="34" charset="0"/>
              <a:cs typeface="Al-Jazeera-Arabic-Bold" panose="01000500000000020006" pitchFamily="2" charset="-78"/>
            </a:endParaRPr>
          </a:p>
        </p:txBody>
      </p:sp>
      <p:sp>
        <p:nvSpPr>
          <p:cNvPr id="38" name="Rectangle 37">
            <a:extLst>
              <a:ext uri="{FF2B5EF4-FFF2-40B4-BE49-F238E27FC236}">
                <a16:creationId xmlns:a16="http://schemas.microsoft.com/office/drawing/2014/main" id="{A3838432-98AC-4B41-A94F-5029A86DBD45}"/>
              </a:ext>
            </a:extLst>
          </p:cNvPr>
          <p:cNvSpPr/>
          <p:nvPr/>
        </p:nvSpPr>
        <p:spPr>
          <a:xfrm>
            <a:off x="8626776" y="10106572"/>
            <a:ext cx="743782" cy="281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6266" tIns="43133" rIns="86266" bIns="43133" numCol="1" spcCol="0" rtlCol="0" fromWordArt="0" anchor="ctr" anchorCtr="0" forceAA="0" compatLnSpc="1">
            <a:prstTxWarp prst="textNoShape">
              <a:avLst/>
            </a:prstTxWarp>
            <a:noAutofit/>
          </a:bodyPr>
          <a:lstStyle/>
          <a:p>
            <a:pPr marL="0" marR="0" lvl="0" indent="0" algn="ctr" defTabSz="457127" rtl="1" eaLnBrk="1" fontAlgn="auto" latinLnBrk="0" hangingPunct="1">
              <a:lnSpc>
                <a:spcPct val="107000"/>
              </a:lnSpc>
              <a:spcBef>
                <a:spcPts val="0"/>
              </a:spcBef>
              <a:spcAft>
                <a:spcPts val="754"/>
              </a:spcAft>
              <a:buClrTx/>
              <a:buSzTx/>
              <a:buFontTx/>
              <a:buNone/>
              <a:tabLst/>
              <a:defRPr/>
            </a:pPr>
            <a:endParaRPr kumimoji="0" lang="fr-FR" sz="1038" b="0" i="0" u="none" strike="noStrike" kern="1200" cap="none" spc="0" normalizeH="0" baseline="0" noProof="0" dirty="0">
              <a:ln>
                <a:noFill/>
              </a:ln>
              <a:solidFill>
                <a:prstClr val="white"/>
              </a:solidFill>
              <a:effectLst/>
              <a:uLnTx/>
              <a:uFillTx/>
              <a:latin typeface="Al-Jazeera-Arabic-Bold" panose="01000500000000020006" pitchFamily="2" charset="-78"/>
              <a:ea typeface="Calibri" panose="020F0502020204030204" pitchFamily="34" charset="0"/>
              <a:cs typeface="Al-Jazeera-Arabic-Bold" panose="01000500000000020006" pitchFamily="2" charset="-78"/>
            </a:endParaRPr>
          </a:p>
        </p:txBody>
      </p:sp>
      <p:sp>
        <p:nvSpPr>
          <p:cNvPr id="39" name="Rectangle 38">
            <a:extLst>
              <a:ext uri="{FF2B5EF4-FFF2-40B4-BE49-F238E27FC236}">
                <a16:creationId xmlns:a16="http://schemas.microsoft.com/office/drawing/2014/main" id="{3ED1A7AE-0A7B-4AE0-86D7-F1459471A4BE}"/>
              </a:ext>
            </a:extLst>
          </p:cNvPr>
          <p:cNvSpPr/>
          <p:nvPr/>
        </p:nvSpPr>
        <p:spPr>
          <a:xfrm>
            <a:off x="9678738" y="10095789"/>
            <a:ext cx="743782" cy="281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6266" tIns="43133" rIns="86266" bIns="43133" numCol="1" spcCol="0" rtlCol="0" fromWordArt="0" anchor="ctr" anchorCtr="0" forceAA="0" compatLnSpc="1">
            <a:prstTxWarp prst="textNoShape">
              <a:avLst/>
            </a:prstTxWarp>
            <a:noAutofit/>
          </a:bodyPr>
          <a:lstStyle/>
          <a:p>
            <a:pPr marL="0" marR="0" lvl="0" indent="0" algn="ctr" defTabSz="457127" rtl="1" eaLnBrk="1" fontAlgn="auto" latinLnBrk="0" hangingPunct="1">
              <a:lnSpc>
                <a:spcPct val="107000"/>
              </a:lnSpc>
              <a:spcBef>
                <a:spcPts val="0"/>
              </a:spcBef>
              <a:spcAft>
                <a:spcPts val="754"/>
              </a:spcAft>
              <a:buClrTx/>
              <a:buSzTx/>
              <a:buFontTx/>
              <a:buNone/>
              <a:tabLst/>
              <a:defRPr/>
            </a:pPr>
            <a:endParaRPr kumimoji="0" lang="fr-FR" sz="1038" b="0" i="0" u="none" strike="noStrike" kern="1200" cap="none" spc="0" normalizeH="0" baseline="0" noProof="0" dirty="0">
              <a:ln>
                <a:noFill/>
              </a:ln>
              <a:solidFill>
                <a:prstClr val="white"/>
              </a:solidFill>
              <a:effectLst/>
              <a:uLnTx/>
              <a:uFillTx/>
              <a:latin typeface="Al-Jazeera-Arabic-Bold" panose="01000500000000020006" pitchFamily="2" charset="-78"/>
              <a:ea typeface="Calibri" panose="020F0502020204030204" pitchFamily="34" charset="0"/>
              <a:cs typeface="Al-Jazeera-Arabic-Bold" panose="01000500000000020006" pitchFamily="2" charset="-78"/>
            </a:endParaRPr>
          </a:p>
        </p:txBody>
      </p:sp>
      <p:grpSp>
        <p:nvGrpSpPr>
          <p:cNvPr id="5" name="Group 4">
            <a:extLst>
              <a:ext uri="{FF2B5EF4-FFF2-40B4-BE49-F238E27FC236}">
                <a16:creationId xmlns:a16="http://schemas.microsoft.com/office/drawing/2014/main" id="{215D307D-7BE0-41A1-9E58-E9BCE7B3CEA3}"/>
              </a:ext>
            </a:extLst>
          </p:cNvPr>
          <p:cNvGrpSpPr/>
          <p:nvPr/>
        </p:nvGrpSpPr>
        <p:grpSpPr>
          <a:xfrm>
            <a:off x="129766" y="8407446"/>
            <a:ext cx="2524300" cy="1288153"/>
            <a:chOff x="117672" y="7349647"/>
            <a:chExt cx="2289038" cy="1168098"/>
          </a:xfrm>
        </p:grpSpPr>
        <p:sp>
          <p:nvSpPr>
            <p:cNvPr id="32" name="Rectangle: Rounded Corners 31">
              <a:extLst>
                <a:ext uri="{FF2B5EF4-FFF2-40B4-BE49-F238E27FC236}">
                  <a16:creationId xmlns:a16="http://schemas.microsoft.com/office/drawing/2014/main" id="{D38D918E-FEF0-454A-B213-C00316B4EB3B}"/>
                </a:ext>
              </a:extLst>
            </p:cNvPr>
            <p:cNvSpPr/>
            <p:nvPr/>
          </p:nvSpPr>
          <p:spPr>
            <a:xfrm>
              <a:off x="117672" y="7349647"/>
              <a:ext cx="2289038" cy="3202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6266" tIns="43133" rIns="86266" bIns="43133" numCol="1" spcCol="0" rtlCol="0" fromWordArt="0" anchor="t" anchorCtr="0" forceAA="0" compatLnSpc="1">
              <a:prstTxWarp prst="textNoShape">
                <a:avLst/>
              </a:prstTxWarp>
              <a:noAutofit/>
            </a:bodyPr>
            <a:lstStyle/>
            <a:p>
              <a:pPr marL="323507" marR="0" lvl="0" indent="-323507" algn="r" defTabSz="457127" rtl="1" eaLnBrk="1" fontAlgn="auto" latinLnBrk="0" hangingPunct="1">
                <a:lnSpc>
                  <a:spcPct val="107000"/>
                </a:lnSpc>
                <a:spcBef>
                  <a:spcPts val="0"/>
                </a:spcBef>
                <a:spcAft>
                  <a:spcPts val="754"/>
                </a:spcAft>
                <a:buClrTx/>
                <a:buSzPct val="150000"/>
                <a:buFont typeface="Wingdings" panose="05000000000000000000" pitchFamily="2" charset="2"/>
                <a:buChar char="§"/>
                <a:tabLst/>
                <a:defRPr/>
              </a:pPr>
              <a:r>
                <a:rPr kumimoji="0" lang="ar-DZ" sz="1489" b="1" i="0" u="none" strike="noStrike" kern="1200" cap="none" spc="0" normalizeH="0" baseline="0" noProof="0" dirty="0">
                  <a:ln>
                    <a:noFill/>
                  </a:ln>
                  <a:solidFill>
                    <a:srgbClr val="D5B24C"/>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الهوايـات</a:t>
              </a:r>
              <a:endParaRPr kumimoji="0" lang="fr-FR" sz="1489" b="1" i="0" u="none" strike="noStrike" kern="1200" cap="none" spc="0" normalizeH="0" baseline="0" noProof="0" dirty="0">
                <a:ln>
                  <a:noFill/>
                </a:ln>
                <a:solidFill>
                  <a:srgbClr val="D5B24C"/>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endParaRPr>
            </a:p>
            <a:p>
              <a:pPr marL="0" marR="0" lvl="0" indent="0" algn="ctr" defTabSz="457127" rtl="0" eaLnBrk="1" fontAlgn="auto" latinLnBrk="0" hangingPunct="1">
                <a:lnSpc>
                  <a:spcPct val="107000"/>
                </a:lnSpc>
                <a:spcBef>
                  <a:spcPts val="0"/>
                </a:spcBef>
                <a:spcAft>
                  <a:spcPts val="754"/>
                </a:spcAft>
                <a:buClrTx/>
                <a:buSzTx/>
                <a:buFontTx/>
                <a:buNone/>
                <a:tabLst/>
                <a:defRPr/>
              </a:pPr>
              <a:r>
                <a:rPr kumimoji="0" lang="fr-FR" sz="1038"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rPr>
                <a:t> </a:t>
              </a:r>
            </a:p>
          </p:txBody>
        </p:sp>
        <p:sp>
          <p:nvSpPr>
            <p:cNvPr id="40" name="Rectangle 39">
              <a:extLst>
                <a:ext uri="{FF2B5EF4-FFF2-40B4-BE49-F238E27FC236}">
                  <a16:creationId xmlns:a16="http://schemas.microsoft.com/office/drawing/2014/main" id="{590A21C1-901C-4622-BC9D-3EAB5DE734EB}"/>
                </a:ext>
              </a:extLst>
            </p:cNvPr>
            <p:cNvSpPr/>
            <p:nvPr/>
          </p:nvSpPr>
          <p:spPr>
            <a:xfrm>
              <a:off x="389194" y="7803207"/>
              <a:ext cx="1733250" cy="714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6266" tIns="43133" rIns="86266" bIns="43133" numCol="1" spcCol="0" rtlCol="0" fromWordArt="0" anchor="ctr" anchorCtr="0" forceAA="0" compatLnSpc="1">
              <a:prstTxWarp prst="textNoShape">
                <a:avLst/>
              </a:prstTxWarp>
              <a:noAutofit/>
            </a:bodyPr>
            <a:lstStyle/>
            <a:p>
              <a:pPr marL="172239" marR="0" lvl="0" indent="-172239" algn="r" defTabSz="457127" rtl="1"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ar-MA" sz="1038" b="1" i="0" u="none" strike="noStrike" kern="1200" cap="none" spc="0" normalizeH="0" baseline="0" noProof="0" dirty="0">
                  <a:ln>
                    <a:noFill/>
                  </a:ln>
                  <a:solidFill>
                    <a:srgbClr val="262626"/>
                  </a:solidFill>
                  <a:effectLst/>
                  <a:uLnTx/>
                  <a:uFillTx/>
                  <a:latin typeface="Mothanna" panose="02000503000000000000" pitchFamily="2" charset="-78"/>
                  <a:ea typeface="Calibri" panose="020F0502020204030204" pitchFamily="34" charset="0"/>
                  <a:cs typeface="Mothanna" panose="02000503000000000000" pitchFamily="2" charset="-78"/>
                </a:rPr>
                <a:t>ا</a:t>
              </a:r>
              <a:r>
                <a:rPr kumimoji="0" lang="ar-MA" sz="1038"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لقراءة</a:t>
              </a:r>
            </a:p>
            <a:p>
              <a:pPr marL="172239" marR="0" lvl="0" indent="-172239" algn="r" defTabSz="457127" rtl="1"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ar-MA" sz="1038"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الرياضـة</a:t>
              </a:r>
            </a:p>
            <a:p>
              <a:pPr marL="172239" marR="0" lvl="0" indent="-172239" algn="r" defTabSz="457127" rtl="1"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ar-MA" sz="1038"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السفــر</a:t>
              </a:r>
            </a:p>
            <a:p>
              <a:pPr marL="172239" marR="0" lvl="0" indent="-172239" algn="r" defTabSz="457127" rtl="1"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ar-MA" sz="1038"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الأنترنـت</a:t>
              </a:r>
              <a:endParaRPr kumimoji="0" lang="fr-FR" sz="1038"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grpSp>
      <p:grpSp>
        <p:nvGrpSpPr>
          <p:cNvPr id="7" name="Group 6">
            <a:extLst>
              <a:ext uri="{FF2B5EF4-FFF2-40B4-BE49-F238E27FC236}">
                <a16:creationId xmlns:a16="http://schemas.microsoft.com/office/drawing/2014/main" id="{76E2F583-68AE-436B-8A14-A204405767C1}"/>
              </a:ext>
            </a:extLst>
          </p:cNvPr>
          <p:cNvGrpSpPr/>
          <p:nvPr/>
        </p:nvGrpSpPr>
        <p:grpSpPr>
          <a:xfrm>
            <a:off x="313789" y="4366227"/>
            <a:ext cx="2340278" cy="2315868"/>
            <a:chOff x="284544" y="3685065"/>
            <a:chExt cx="2122166" cy="2100031"/>
          </a:xfrm>
        </p:grpSpPr>
        <p:sp>
          <p:nvSpPr>
            <p:cNvPr id="77" name="Rectangle: Rounded Corners 76">
              <a:extLst>
                <a:ext uri="{FF2B5EF4-FFF2-40B4-BE49-F238E27FC236}">
                  <a16:creationId xmlns:a16="http://schemas.microsoft.com/office/drawing/2014/main" id="{46EBC571-996C-4F5C-B322-954DB1314058}"/>
                </a:ext>
              </a:extLst>
            </p:cNvPr>
            <p:cNvSpPr/>
            <p:nvPr/>
          </p:nvSpPr>
          <p:spPr>
            <a:xfrm>
              <a:off x="284544" y="3685065"/>
              <a:ext cx="2122166" cy="320295"/>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6266" tIns="43133" rIns="86266" bIns="43133" numCol="1" spcCol="0" rtlCol="0" fromWordArt="0" anchor="ctr" anchorCtr="0" forceAA="0" compatLnSpc="1">
              <a:prstTxWarp prst="textNoShape">
                <a:avLst/>
              </a:prstTxWarp>
              <a:noAutofit/>
            </a:bodyPr>
            <a:lstStyle/>
            <a:p>
              <a:pPr marL="323507" marR="0" lvl="0" indent="-323507" algn="r" defTabSz="457127" rtl="1" eaLnBrk="1" fontAlgn="auto" latinLnBrk="0" hangingPunct="1">
                <a:lnSpc>
                  <a:spcPct val="107000"/>
                </a:lnSpc>
                <a:spcBef>
                  <a:spcPts val="0"/>
                </a:spcBef>
                <a:spcAft>
                  <a:spcPts val="754"/>
                </a:spcAft>
                <a:buClrTx/>
                <a:buSzPct val="150000"/>
                <a:buFont typeface="Wingdings" panose="05000000000000000000" pitchFamily="2" charset="2"/>
                <a:buChar char="§"/>
                <a:tabLst/>
                <a:defRPr/>
              </a:pPr>
              <a:r>
                <a:rPr kumimoji="0" lang="ar-MA" sz="1489" b="1" i="0" u="none" strike="noStrike" kern="1200" cap="none" spc="0" normalizeH="0" baseline="0" noProof="0" dirty="0">
                  <a:ln>
                    <a:noFill/>
                  </a:ln>
                  <a:solidFill>
                    <a:srgbClr val="D5B24C"/>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المهارات الشخصية</a:t>
              </a:r>
              <a:r>
                <a:rPr kumimoji="0" lang="fr-FR" sz="1489" b="1" i="0" u="none" strike="noStrike" kern="1200" cap="none" spc="0" normalizeH="0" baseline="0" noProof="0" dirty="0">
                  <a:ln>
                    <a:noFill/>
                  </a:ln>
                  <a:solidFill>
                    <a:srgbClr val="D5B24C"/>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 </a:t>
              </a:r>
            </a:p>
          </p:txBody>
        </p:sp>
        <p:sp>
          <p:nvSpPr>
            <p:cNvPr id="78" name="Rectangle 77">
              <a:extLst>
                <a:ext uri="{FF2B5EF4-FFF2-40B4-BE49-F238E27FC236}">
                  <a16:creationId xmlns:a16="http://schemas.microsoft.com/office/drawing/2014/main" id="{CBEFFA3B-1CB3-4356-A192-D2BDE6908A63}"/>
                </a:ext>
              </a:extLst>
            </p:cNvPr>
            <p:cNvSpPr>
              <a:spLocks/>
            </p:cNvSpPr>
            <p:nvPr/>
          </p:nvSpPr>
          <p:spPr>
            <a:xfrm>
              <a:off x="495229" y="4085175"/>
              <a:ext cx="1640808" cy="1699921"/>
            </a:xfrm>
            <a:prstGeom prst="rect">
              <a:avLst/>
            </a:prstGeom>
            <a:noFill/>
            <a:ln cap="flat">
              <a:noFill/>
              <a:prstDash val="solid"/>
            </a:ln>
          </p:spPr>
          <p:txBody>
            <a:bodyPr vert="horz" wrap="square" lIns="86266" tIns="43133" rIns="86266" bIns="43133" anchor="t" anchorCtr="0" compatLnSpc="0">
              <a:noAutofit/>
            </a:bodyPr>
            <a:lstStyle/>
            <a:p>
              <a:pPr marL="172239" marR="0" lvl="0" indent="-172239"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03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fr-FR" sz="103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2</a:t>
              </a:r>
              <a:endParaRPr kumimoji="0" lang="fr-FR" sz="1321"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72239" marR="0" lvl="0" indent="-172239"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03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1</a:t>
              </a:r>
              <a:endParaRPr kumimoji="0" lang="fr-FR" sz="1321"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72239" marR="0" lvl="0" indent="-172239"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03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fr-FR" sz="103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3</a:t>
              </a:r>
              <a:endParaRPr kumimoji="0" lang="fr-FR" sz="1321"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72239" marR="0" lvl="0" indent="-172239"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03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fr-FR" sz="103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4</a:t>
              </a:r>
              <a:endParaRPr kumimoji="0" lang="fr-FR" sz="1321"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72239" marR="0" lvl="0" indent="-172239"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03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fr-FR" sz="103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5</a:t>
              </a:r>
              <a:endParaRPr kumimoji="0" lang="fr-FR" sz="1321"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72239" marR="0" lvl="0" indent="-172239"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03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fr-FR" sz="103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6</a:t>
              </a:r>
              <a:endParaRPr kumimoji="0" lang="fr-FR" sz="1321"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72239" marR="0" lvl="0" indent="-172239"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03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fr-FR" sz="103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7</a:t>
              </a:r>
              <a:endParaRPr kumimoji="0" lang="fr-FR" sz="1321"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72239" marR="0" lvl="0" indent="-172239"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03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fr-FR" sz="103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8</a:t>
              </a:r>
              <a:endParaRPr kumimoji="0" lang="fr-FR" sz="1321"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p:txBody>
        </p:sp>
      </p:grpSp>
      <p:grpSp>
        <p:nvGrpSpPr>
          <p:cNvPr id="8" name="Group 7">
            <a:extLst>
              <a:ext uri="{FF2B5EF4-FFF2-40B4-BE49-F238E27FC236}">
                <a16:creationId xmlns:a16="http://schemas.microsoft.com/office/drawing/2014/main" id="{CF253D30-07BD-4E5A-AE78-B95AFD40F5CB}"/>
              </a:ext>
            </a:extLst>
          </p:cNvPr>
          <p:cNvGrpSpPr/>
          <p:nvPr/>
        </p:nvGrpSpPr>
        <p:grpSpPr>
          <a:xfrm>
            <a:off x="391925" y="2896781"/>
            <a:ext cx="2065591" cy="1136234"/>
            <a:chOff x="355398" y="2352570"/>
            <a:chExt cx="1873080" cy="1030338"/>
          </a:xfrm>
        </p:grpSpPr>
        <p:sp>
          <p:nvSpPr>
            <p:cNvPr id="62" name="Rectangle 61">
              <a:extLst>
                <a:ext uri="{FF2B5EF4-FFF2-40B4-BE49-F238E27FC236}">
                  <a16:creationId xmlns:a16="http://schemas.microsoft.com/office/drawing/2014/main" id="{C19B5FE9-F7F5-4BC8-9417-110946F84503}"/>
                </a:ext>
              </a:extLst>
            </p:cNvPr>
            <p:cNvSpPr/>
            <p:nvPr/>
          </p:nvSpPr>
          <p:spPr>
            <a:xfrm>
              <a:off x="593913" y="2352570"/>
              <a:ext cx="1634565" cy="1030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6266" tIns="43133" rIns="86266" bIns="43133" numCol="1" spcCol="0" rtlCol="0" fromWordArt="0" anchor="ctr" anchorCtr="0" forceAA="0" compatLnSpc="1">
              <a:prstTxWarp prst="textNoShape">
                <a:avLst/>
              </a:prstTxWarp>
              <a:noAutofit/>
            </a:bodyPr>
            <a:lstStyle/>
            <a:p>
              <a:pPr marL="0" marR="0" lvl="0" indent="0" algn="l" defTabSz="457127" rtl="0" eaLnBrk="1" fontAlgn="auto" latinLnBrk="0" hangingPunct="1">
                <a:lnSpc>
                  <a:spcPct val="100000"/>
                </a:lnSpc>
                <a:spcBef>
                  <a:spcPts val="0"/>
                </a:spcBef>
                <a:spcAft>
                  <a:spcPts val="0"/>
                </a:spcAft>
                <a:buClrTx/>
                <a:buSzTx/>
                <a:buFontTx/>
                <a:buNone/>
                <a:tabLst/>
                <a:defRPr/>
              </a:pPr>
              <a:r>
                <a:rPr kumimoji="0" lang="ar-MA" sz="103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المعازيز, المغرب</a:t>
              </a:r>
            </a:p>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fr-FR" sz="1133"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fr-FR" sz="472"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l" defTabSz="457127" rtl="0" eaLnBrk="1" fontAlgn="auto" latinLnBrk="0" hangingPunct="1">
                <a:lnSpc>
                  <a:spcPct val="100000"/>
                </a:lnSpc>
                <a:spcBef>
                  <a:spcPts val="0"/>
                </a:spcBef>
                <a:spcAft>
                  <a:spcPts val="0"/>
                </a:spcAft>
                <a:buClrTx/>
                <a:buSzTx/>
                <a:buFontTx/>
                <a:buNone/>
                <a:tabLst/>
                <a:defRPr/>
              </a:pPr>
              <a:r>
                <a:rPr kumimoji="0" lang="ar-MA" sz="103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00212601020304</a:t>
              </a:r>
              <a:endParaRPr kumimoji="0" lang="en-US" sz="103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ar-MA" sz="849"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ar-MA" sz="472"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l" defTabSz="457127" rtl="0" eaLnBrk="1" fontAlgn="auto" latinLnBrk="0" hangingPunct="1">
                <a:lnSpc>
                  <a:spcPct val="100000"/>
                </a:lnSpc>
                <a:spcBef>
                  <a:spcPts val="0"/>
                </a:spcBef>
                <a:spcAft>
                  <a:spcPts val="0"/>
                </a:spcAft>
                <a:buClrTx/>
                <a:buSzTx/>
                <a:buFontTx/>
                <a:buNone/>
                <a:tabLst/>
                <a:defRPr/>
              </a:pPr>
              <a:r>
                <a:rPr kumimoji="0" lang="fr-FR" sz="1038"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othanna" panose="02000503000000000000" pitchFamily="2" charset="-78"/>
                </a:rPr>
                <a:t>Bahla.works@gmail.com</a:t>
              </a:r>
              <a:endParaRPr kumimoji="0" lang="en-US" sz="1038"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othanna" panose="02000503000000000000" pitchFamily="2" charset="-78"/>
              </a:endParaRPr>
            </a:p>
          </p:txBody>
        </p:sp>
        <p:sp>
          <p:nvSpPr>
            <p:cNvPr id="64" name="Oval 63">
              <a:extLst>
                <a:ext uri="{FF2B5EF4-FFF2-40B4-BE49-F238E27FC236}">
                  <a16:creationId xmlns:a16="http://schemas.microsoft.com/office/drawing/2014/main" id="{A5AC34D2-33B4-42D6-92B2-F9491150C9B1}"/>
                </a:ext>
              </a:extLst>
            </p:cNvPr>
            <p:cNvSpPr/>
            <p:nvPr/>
          </p:nvSpPr>
          <p:spPr>
            <a:xfrm>
              <a:off x="356968" y="2416117"/>
              <a:ext cx="252253" cy="252253"/>
            </a:xfrm>
            <a:prstGeom prst="ellipse">
              <a:avLst/>
            </a:prstGeom>
            <a:solidFill>
              <a:srgbClr val="D5B2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27" rtl="0" eaLnBrk="1" fontAlgn="auto" latinLnBrk="0" hangingPunct="1">
                <a:lnSpc>
                  <a:spcPct val="100000"/>
                </a:lnSpc>
                <a:spcBef>
                  <a:spcPts val="0"/>
                </a:spcBef>
                <a:spcAft>
                  <a:spcPts val="0"/>
                </a:spcAft>
                <a:buClrTx/>
                <a:buSzTx/>
                <a:buFontTx/>
                <a:buNone/>
                <a:tabLst/>
                <a:defRPr/>
              </a:pPr>
              <a:endParaRPr kumimoji="0" lang="fr-FR" sz="1489"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sp>
          <p:nvSpPr>
            <p:cNvPr id="65" name="Oval 64">
              <a:extLst>
                <a:ext uri="{FF2B5EF4-FFF2-40B4-BE49-F238E27FC236}">
                  <a16:creationId xmlns:a16="http://schemas.microsoft.com/office/drawing/2014/main" id="{25106B73-1CF4-4E24-B5C4-59E416A1063F}"/>
                </a:ext>
              </a:extLst>
            </p:cNvPr>
            <p:cNvSpPr/>
            <p:nvPr/>
          </p:nvSpPr>
          <p:spPr>
            <a:xfrm>
              <a:off x="355398" y="2769543"/>
              <a:ext cx="252253" cy="252253"/>
            </a:xfrm>
            <a:prstGeom prst="ellipse">
              <a:avLst/>
            </a:prstGeom>
            <a:solidFill>
              <a:srgbClr val="D5B2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27" rtl="0" eaLnBrk="1" fontAlgn="auto" latinLnBrk="0" hangingPunct="1">
                <a:lnSpc>
                  <a:spcPct val="100000"/>
                </a:lnSpc>
                <a:spcBef>
                  <a:spcPts val="0"/>
                </a:spcBef>
                <a:spcAft>
                  <a:spcPts val="0"/>
                </a:spcAft>
                <a:buClrTx/>
                <a:buSzTx/>
                <a:buFontTx/>
                <a:buNone/>
                <a:tabLst/>
                <a:defRPr/>
              </a:pPr>
              <a:endParaRPr kumimoji="0" lang="fr-FR" sz="1489"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sp>
          <p:nvSpPr>
            <p:cNvPr id="66" name="Oval 65">
              <a:extLst>
                <a:ext uri="{FF2B5EF4-FFF2-40B4-BE49-F238E27FC236}">
                  <a16:creationId xmlns:a16="http://schemas.microsoft.com/office/drawing/2014/main" id="{A3BD344E-B5B3-4614-8EAA-A2193DC97372}"/>
                </a:ext>
              </a:extLst>
            </p:cNvPr>
            <p:cNvSpPr/>
            <p:nvPr/>
          </p:nvSpPr>
          <p:spPr>
            <a:xfrm>
              <a:off x="356968" y="3088911"/>
              <a:ext cx="252253" cy="252253"/>
            </a:xfrm>
            <a:prstGeom prst="ellipse">
              <a:avLst/>
            </a:prstGeom>
            <a:solidFill>
              <a:srgbClr val="D5B2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27" rtl="0" eaLnBrk="1" fontAlgn="auto" latinLnBrk="0" hangingPunct="1">
                <a:lnSpc>
                  <a:spcPct val="100000"/>
                </a:lnSpc>
                <a:spcBef>
                  <a:spcPts val="0"/>
                </a:spcBef>
                <a:spcAft>
                  <a:spcPts val="0"/>
                </a:spcAft>
                <a:buClrTx/>
                <a:buSzTx/>
                <a:buFontTx/>
                <a:buNone/>
                <a:tabLst/>
                <a:defRPr/>
              </a:pPr>
              <a:endParaRPr kumimoji="0" lang="fr-FR" sz="1489"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pic>
          <p:nvPicPr>
            <p:cNvPr id="67" name="Picture 66">
              <a:extLst>
                <a:ext uri="{FF2B5EF4-FFF2-40B4-BE49-F238E27FC236}">
                  <a16:creationId xmlns:a16="http://schemas.microsoft.com/office/drawing/2014/main" id="{33EA4F4F-0B25-429D-9E38-30AA30320901}"/>
                </a:ext>
              </a:extLst>
            </p:cNvPr>
            <p:cNvPicPr/>
            <p:nvPr/>
          </p:nvPicPr>
          <p:blipFill>
            <a:blip r:embed="rId4" cstate="screen">
              <a:extLst>
                <a:ext uri="{28A0092B-C50C-407E-A947-70E740481C1C}">
                  <a14:useLocalDpi xmlns:a14="http://schemas.microsoft.com/office/drawing/2010/main"/>
                </a:ext>
              </a:extLst>
            </a:blip>
            <a:stretch>
              <a:fillRect/>
            </a:stretch>
          </p:blipFill>
          <p:spPr bwMode="auto">
            <a:xfrm>
              <a:off x="399798" y="2457332"/>
              <a:ext cx="153988" cy="153988"/>
            </a:xfrm>
            <a:prstGeom prst="rect">
              <a:avLst/>
            </a:prstGeom>
            <a:noFill/>
            <a:ln>
              <a:noFill/>
            </a:ln>
          </p:spPr>
        </p:pic>
        <p:pic>
          <p:nvPicPr>
            <p:cNvPr id="68" name="Picture 67">
              <a:extLst>
                <a:ext uri="{FF2B5EF4-FFF2-40B4-BE49-F238E27FC236}">
                  <a16:creationId xmlns:a16="http://schemas.microsoft.com/office/drawing/2014/main" id="{87450641-AA8F-488C-9B1B-2CBDFBB34F8E}"/>
                </a:ext>
              </a:extLst>
            </p:cNvPr>
            <p:cNvPicPr/>
            <p:nvPr/>
          </p:nvPicPr>
          <p:blipFill>
            <a:blip r:embed="rId5" cstate="screen">
              <a:extLst>
                <a:ext uri="{28A0092B-C50C-407E-A947-70E740481C1C}">
                  <a14:useLocalDpi xmlns:a14="http://schemas.microsoft.com/office/drawing/2010/main"/>
                </a:ext>
              </a:extLst>
            </a:blip>
            <a:stretch>
              <a:fillRect/>
            </a:stretch>
          </p:blipFill>
          <p:spPr bwMode="auto">
            <a:xfrm>
              <a:off x="403411" y="2820536"/>
              <a:ext cx="154426" cy="154426"/>
            </a:xfrm>
            <a:prstGeom prst="rect">
              <a:avLst/>
            </a:prstGeom>
            <a:noFill/>
            <a:ln>
              <a:noFill/>
            </a:ln>
          </p:spPr>
        </p:pic>
        <p:pic>
          <p:nvPicPr>
            <p:cNvPr id="69" name="Picture 68">
              <a:extLst>
                <a:ext uri="{FF2B5EF4-FFF2-40B4-BE49-F238E27FC236}">
                  <a16:creationId xmlns:a16="http://schemas.microsoft.com/office/drawing/2014/main" id="{008DF3B8-9889-43EF-B827-FFAC8523D536}"/>
                </a:ext>
              </a:extLst>
            </p:cNvPr>
            <p:cNvPicPr/>
            <p:nvPr/>
          </p:nvPicPr>
          <p:blipFill>
            <a:blip r:embed="rId6" cstate="screen">
              <a:extLst>
                <a:ext uri="{28A0092B-C50C-407E-A947-70E740481C1C}">
                  <a14:useLocalDpi xmlns:a14="http://schemas.microsoft.com/office/drawing/2010/main"/>
                </a:ext>
              </a:extLst>
            </a:blip>
            <a:stretch>
              <a:fillRect/>
            </a:stretch>
          </p:blipFill>
          <p:spPr bwMode="auto">
            <a:xfrm>
              <a:off x="403679" y="3131811"/>
              <a:ext cx="163285" cy="163285"/>
            </a:xfrm>
            <a:prstGeom prst="rect">
              <a:avLst/>
            </a:prstGeom>
            <a:noFill/>
            <a:ln>
              <a:noFill/>
            </a:ln>
          </p:spPr>
        </p:pic>
      </p:grpSp>
      <p:grpSp>
        <p:nvGrpSpPr>
          <p:cNvPr id="6" name="Group 5">
            <a:extLst>
              <a:ext uri="{FF2B5EF4-FFF2-40B4-BE49-F238E27FC236}">
                <a16:creationId xmlns:a16="http://schemas.microsoft.com/office/drawing/2014/main" id="{8EBEFE38-49A6-4B7D-BDC7-AB9F0688850F}"/>
              </a:ext>
            </a:extLst>
          </p:cNvPr>
          <p:cNvGrpSpPr/>
          <p:nvPr/>
        </p:nvGrpSpPr>
        <p:grpSpPr>
          <a:xfrm>
            <a:off x="402615" y="7122768"/>
            <a:ext cx="2251452" cy="955600"/>
            <a:chOff x="365091" y="6184699"/>
            <a:chExt cx="2041619" cy="866539"/>
          </a:xfrm>
        </p:grpSpPr>
        <p:sp>
          <p:nvSpPr>
            <p:cNvPr id="63" name="Rectangle: Rounded Corners 62">
              <a:extLst>
                <a:ext uri="{FF2B5EF4-FFF2-40B4-BE49-F238E27FC236}">
                  <a16:creationId xmlns:a16="http://schemas.microsoft.com/office/drawing/2014/main" id="{8008416A-6F09-4680-99BA-5AC94035BD38}"/>
                </a:ext>
              </a:extLst>
            </p:cNvPr>
            <p:cNvSpPr/>
            <p:nvPr/>
          </p:nvSpPr>
          <p:spPr>
            <a:xfrm>
              <a:off x="573836" y="6184699"/>
              <a:ext cx="1832874" cy="3202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6266" tIns="43133" rIns="86266" bIns="43133"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7000"/>
                </a:lnSpc>
                <a:spcBef>
                  <a:spcPts val="0"/>
                </a:spcBef>
                <a:spcAft>
                  <a:spcPts val="0"/>
                </a:spcAft>
                <a:buClrTx/>
                <a:buSzTx/>
                <a:buFontTx/>
                <a:buNone/>
                <a:tabLst/>
                <a:defRPr/>
              </a:pPr>
              <a:endParaRPr kumimoji="0" lang="fr-FR" sz="1038" b="0" i="0" u="none" strike="noStrike" kern="1200" cap="none" spc="0" normalizeH="0" baseline="0" noProof="0" dirty="0">
                <a:ln>
                  <a:noFill/>
                </a:ln>
                <a:solidFill>
                  <a:srgbClr val="C67E2A"/>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323507" marR="0" lvl="0" indent="-323507" algn="r" defTabSz="457127" rtl="1" eaLnBrk="1" fontAlgn="auto" latinLnBrk="0" hangingPunct="1">
                <a:lnSpc>
                  <a:spcPct val="107000"/>
                </a:lnSpc>
                <a:spcBef>
                  <a:spcPts val="0"/>
                </a:spcBef>
                <a:spcAft>
                  <a:spcPts val="754"/>
                </a:spcAft>
                <a:buClrTx/>
                <a:buSzPct val="150000"/>
                <a:buFont typeface="Wingdings" panose="05000000000000000000" pitchFamily="2" charset="2"/>
                <a:buChar char="§"/>
                <a:tabLst/>
                <a:defRPr/>
              </a:pPr>
              <a:r>
                <a:rPr kumimoji="0" lang="ar-MA" sz="1489" b="1" i="0" u="none" strike="noStrike" kern="1200" cap="none" spc="0" normalizeH="0" baseline="0" noProof="0" dirty="0">
                  <a:ln>
                    <a:noFill/>
                  </a:ln>
                  <a:solidFill>
                    <a:srgbClr val="D5B24C"/>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اللغـات</a:t>
              </a:r>
              <a:endParaRPr kumimoji="0" lang="fr-FR" sz="1489" b="1" i="0" u="none" strike="noStrike" kern="1200" cap="none" spc="0" normalizeH="0" baseline="0" noProof="0" dirty="0">
                <a:ln>
                  <a:noFill/>
                </a:ln>
                <a:solidFill>
                  <a:srgbClr val="D5B24C"/>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endParaRPr>
            </a:p>
            <a:p>
              <a:pPr marL="0" marR="0" lvl="0" indent="0" algn="ctr" defTabSz="457127" rtl="0" eaLnBrk="1" fontAlgn="auto" latinLnBrk="0" hangingPunct="1">
                <a:lnSpc>
                  <a:spcPct val="107000"/>
                </a:lnSpc>
                <a:spcBef>
                  <a:spcPts val="0"/>
                </a:spcBef>
                <a:spcAft>
                  <a:spcPts val="0"/>
                </a:spcAft>
                <a:buClrTx/>
                <a:buSzTx/>
                <a:buFontTx/>
                <a:buNone/>
                <a:tabLst/>
                <a:defRPr/>
              </a:pPr>
              <a:r>
                <a:rPr kumimoji="0" lang="fr-FR" sz="1133" b="0" i="0" u="none" strike="noStrike" kern="1200" cap="none" spc="0" normalizeH="0" baseline="0" noProof="0" dirty="0">
                  <a:ln>
                    <a:noFill/>
                  </a:ln>
                  <a:solidFill>
                    <a:srgbClr val="C67E2A"/>
                  </a:solidFill>
                  <a:effectLst/>
                  <a:uLnTx/>
                  <a:uFillTx/>
                  <a:latin typeface="Mothanna" panose="02000503000000000000" pitchFamily="2" charset="-78"/>
                  <a:ea typeface="Calibri" panose="020F0502020204030204" pitchFamily="34" charset="0"/>
                  <a:cs typeface="Mothanna" panose="02000503000000000000" pitchFamily="2" charset="-78"/>
                </a:rPr>
                <a:t> </a:t>
              </a:r>
              <a:endParaRPr kumimoji="0" lang="fr-FR" sz="1038" b="0" i="0" u="none" strike="noStrike" kern="1200" cap="none" spc="0" normalizeH="0" baseline="0" noProof="0" dirty="0">
                <a:ln>
                  <a:noFill/>
                </a:ln>
                <a:solidFill>
                  <a:srgbClr val="C67E2A"/>
                </a:solidFill>
                <a:effectLst/>
                <a:uLnTx/>
                <a:uFillTx/>
                <a:latin typeface="Mothanna" panose="02000503000000000000" pitchFamily="2" charset="-78"/>
                <a:ea typeface="Calibri" panose="020F0502020204030204" pitchFamily="34" charset="0"/>
                <a:cs typeface="Mothanna" panose="02000503000000000000" pitchFamily="2" charset="-78"/>
              </a:endParaRPr>
            </a:p>
          </p:txBody>
        </p:sp>
        <p:sp>
          <p:nvSpPr>
            <p:cNvPr id="85" name="Rectangle 84">
              <a:extLst>
                <a:ext uri="{FF2B5EF4-FFF2-40B4-BE49-F238E27FC236}">
                  <a16:creationId xmlns:a16="http://schemas.microsoft.com/office/drawing/2014/main" id="{9465DA09-BE78-43FE-9F50-37C48902505A}"/>
                </a:ext>
              </a:extLst>
            </p:cNvPr>
            <p:cNvSpPr/>
            <p:nvPr/>
          </p:nvSpPr>
          <p:spPr>
            <a:xfrm>
              <a:off x="365091" y="6523277"/>
              <a:ext cx="1770945" cy="527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6266" tIns="43133" rIns="86266" bIns="43133" numCol="1" spcCol="0" rtlCol="0" fromWordArt="0" anchor="ctr" anchorCtr="0" forceAA="0" compatLnSpc="1">
              <a:prstTxWarp prst="textNoShape">
                <a:avLst/>
              </a:prstTxWarp>
              <a:noAutofit/>
            </a:bodyPr>
            <a:lstStyle/>
            <a:p>
              <a:pPr marL="172239" marR="0" lvl="0" indent="-172239" algn="r" defTabSz="457127" rtl="1"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ar-MA" sz="1038"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العربيـة</a:t>
              </a:r>
              <a:r>
                <a:rPr kumimoji="0" lang="ar-DZ" sz="1038"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 : </a:t>
              </a:r>
              <a:endParaRPr kumimoji="0" lang="ar-MA" sz="1038"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172239" marR="0" lvl="0" indent="-172239" algn="r" defTabSz="457127" rtl="1"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ar-MA" sz="1038"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الإنجليزيـة</a:t>
              </a:r>
              <a:r>
                <a:rPr kumimoji="0" lang="ar-DZ" sz="1038"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 :</a:t>
              </a:r>
              <a:endParaRPr kumimoji="0" lang="fr-FR" sz="1038"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172239" marR="0" lvl="0" indent="-172239" algn="r" defTabSz="457127" rtl="1"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ar-MA" sz="1038"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الفرنسيـة</a:t>
              </a:r>
              <a:r>
                <a:rPr kumimoji="0" lang="ar-DZ" sz="1038"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 :</a:t>
              </a:r>
              <a:endParaRPr kumimoji="0" lang="fr-FR" sz="1038"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grpSp>
      <p:sp>
        <p:nvSpPr>
          <p:cNvPr id="53" name="Rectangle: Rounded Corners 52">
            <a:extLst>
              <a:ext uri="{FF2B5EF4-FFF2-40B4-BE49-F238E27FC236}">
                <a16:creationId xmlns:a16="http://schemas.microsoft.com/office/drawing/2014/main" id="{12E3B3D8-B66A-4204-B3AD-29857BC20565}"/>
              </a:ext>
            </a:extLst>
          </p:cNvPr>
          <p:cNvSpPr/>
          <p:nvPr/>
        </p:nvSpPr>
        <p:spPr>
          <a:xfrm>
            <a:off x="213978" y="2455548"/>
            <a:ext cx="2440089" cy="3532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6266" tIns="43133" rIns="86266" bIns="43133" numCol="1" spcCol="0" rtlCol="0" fromWordArt="0" anchor="ctr" anchorCtr="0" forceAA="0" compatLnSpc="1">
            <a:prstTxWarp prst="textNoShape">
              <a:avLst/>
            </a:prstTxWarp>
            <a:noAutofit/>
          </a:bodyPr>
          <a:lstStyle/>
          <a:p>
            <a:pPr marL="323507" marR="0" lvl="0" indent="-323507" algn="r" defTabSz="457127" rtl="1" eaLnBrk="1" fontAlgn="auto" latinLnBrk="0" hangingPunct="1">
              <a:lnSpc>
                <a:spcPct val="107000"/>
              </a:lnSpc>
              <a:spcBef>
                <a:spcPts val="0"/>
              </a:spcBef>
              <a:spcAft>
                <a:spcPts val="754"/>
              </a:spcAft>
              <a:buClrTx/>
              <a:buSzPct val="150000"/>
              <a:buFont typeface="Wingdings" panose="05000000000000000000" pitchFamily="2" charset="2"/>
              <a:buChar char="§"/>
              <a:tabLst/>
              <a:defRPr/>
            </a:pPr>
            <a:r>
              <a:rPr kumimoji="0" lang="ar-MA" sz="1489" b="1" i="0" u="none" strike="noStrike" kern="1200" cap="none" spc="0" normalizeH="0" baseline="0" noProof="0" dirty="0">
                <a:ln>
                  <a:noFill/>
                </a:ln>
                <a:solidFill>
                  <a:srgbClr val="D5B24C"/>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المعلومات الشخصية</a:t>
            </a:r>
            <a:r>
              <a:rPr kumimoji="0" lang="fr-FR" sz="1489" b="1" i="0" u="none" strike="noStrike" kern="1200" cap="none" spc="0" normalizeH="0" baseline="0" noProof="0" dirty="0">
                <a:ln>
                  <a:noFill/>
                </a:ln>
                <a:solidFill>
                  <a:srgbClr val="D5B24C"/>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 </a:t>
            </a:r>
          </a:p>
        </p:txBody>
      </p:sp>
      <p:grpSp>
        <p:nvGrpSpPr>
          <p:cNvPr id="2" name="Group 1">
            <a:extLst>
              <a:ext uri="{FF2B5EF4-FFF2-40B4-BE49-F238E27FC236}">
                <a16:creationId xmlns:a16="http://schemas.microsoft.com/office/drawing/2014/main" id="{B0B8C42D-4FE2-4544-9A55-E9DFECACA64B}"/>
              </a:ext>
            </a:extLst>
          </p:cNvPr>
          <p:cNvGrpSpPr/>
          <p:nvPr/>
        </p:nvGrpSpPr>
        <p:grpSpPr>
          <a:xfrm>
            <a:off x="2922069" y="9107481"/>
            <a:ext cx="4336373" cy="1204107"/>
            <a:chOff x="2649735" y="7984439"/>
            <a:chExt cx="3932227" cy="1091885"/>
          </a:xfrm>
        </p:grpSpPr>
        <p:sp>
          <p:nvSpPr>
            <p:cNvPr id="27" name="Subtitle 2">
              <a:extLst>
                <a:ext uri="{FF2B5EF4-FFF2-40B4-BE49-F238E27FC236}">
                  <a16:creationId xmlns:a16="http://schemas.microsoft.com/office/drawing/2014/main" id="{D0D954E1-12C8-4ACD-A889-1FFAE0C17974}"/>
                </a:ext>
              </a:extLst>
            </p:cNvPr>
            <p:cNvSpPr/>
            <p:nvPr/>
          </p:nvSpPr>
          <p:spPr>
            <a:xfrm>
              <a:off x="2649735" y="8302367"/>
              <a:ext cx="3793576" cy="773957"/>
            </a:xfrm>
            <a:prstGeom prst="rect">
              <a:avLst/>
            </a:prstGeom>
            <a:noFill/>
            <a:ln cap="flat">
              <a:noFill/>
              <a:prstDash val="solid"/>
            </a:ln>
          </p:spPr>
          <p:txBody>
            <a:bodyPr vert="horz" wrap="square" lIns="86266" tIns="43133" rIns="86266" bIns="43133" anchor="t" anchorCtr="0" compatLnSpc="0">
              <a:noAutofit/>
            </a:bodyPr>
            <a:lstStyle/>
            <a:p>
              <a:pPr marL="80877" marR="0" lvl="0" indent="-80877"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DZ" sz="1133"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25-11-2018</a:t>
              </a:r>
              <a:endParaRPr kumimoji="0" lang="fr-FR" sz="1133"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80877" marR="0" lvl="0" indent="-80877" algn="r" defTabSz="457127" rtl="1" eaLnBrk="1" fontAlgn="auto" latinLnBrk="0" hangingPunct="1">
                <a:lnSpc>
                  <a:spcPct val="100000"/>
                </a:lnSpc>
                <a:spcBef>
                  <a:spcPts val="0"/>
                </a:spcBef>
                <a:spcAft>
                  <a:spcPts val="0"/>
                </a:spcAft>
                <a:buClrTx/>
                <a:buSzTx/>
                <a:buFontTx/>
                <a:buNone/>
                <a:tabLst/>
                <a:defRPr/>
              </a:pPr>
              <a:r>
                <a:rPr kumimoji="0" lang="ar-DZ" sz="1133"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مشروع ,,,,,,, </a:t>
              </a:r>
              <a:r>
                <a:rPr kumimoji="0" lang="ar-MA" sz="1133"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DZ" sz="1133"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 ,,,,,,,,,,,,,,,,,,,,,,,,,,,,,,,,,,,,,,,,,,,,,,,,,,,,,,,,,,,,,,,,,,,,,,,,,,,,,,,,,,,,,,,,,,,,,,,,,,,,,,,,,,</a:t>
              </a:r>
              <a:endParaRPr kumimoji="0" lang="ar-MA" sz="1133"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33" name="Rectangle: Rounded Corners 32">
              <a:extLst>
                <a:ext uri="{FF2B5EF4-FFF2-40B4-BE49-F238E27FC236}">
                  <a16:creationId xmlns:a16="http://schemas.microsoft.com/office/drawing/2014/main" id="{184F309E-EE7A-4860-892E-C44AFA4221F0}"/>
                </a:ext>
              </a:extLst>
            </p:cNvPr>
            <p:cNvSpPr/>
            <p:nvPr/>
          </p:nvSpPr>
          <p:spPr>
            <a:xfrm>
              <a:off x="4546523" y="7984439"/>
              <a:ext cx="2035439" cy="3150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6266" tIns="43133" rIns="86266" bIns="43133" numCol="1" spcCol="0" rtlCol="0" fromWordArt="0" anchor="t" anchorCtr="0" forceAA="0" compatLnSpc="1">
              <a:prstTxWarp prst="textNoShape">
                <a:avLst/>
              </a:prstTxWarp>
              <a:noAutofit/>
            </a:bodyPr>
            <a:lstStyle/>
            <a:p>
              <a:pPr marL="323507" marR="0" lvl="0" indent="-323507" algn="r" defTabSz="457127" rtl="1" eaLnBrk="1" fontAlgn="auto" latinLnBrk="0" hangingPunct="1">
                <a:lnSpc>
                  <a:spcPct val="107000"/>
                </a:lnSpc>
                <a:spcBef>
                  <a:spcPts val="0"/>
                </a:spcBef>
                <a:spcAft>
                  <a:spcPts val="754"/>
                </a:spcAft>
                <a:buClrTx/>
                <a:buSzPct val="150000"/>
                <a:buFont typeface="Wingdings" panose="05000000000000000000" pitchFamily="2" charset="2"/>
                <a:buChar char="§"/>
                <a:tabLst/>
                <a:defRPr/>
              </a:pPr>
              <a:r>
                <a:rPr kumimoji="0" lang="ar-DZ" sz="1489" b="1" i="0" u="none" strike="noStrike" kern="1200" cap="none" spc="0" normalizeH="0" baseline="0" noProof="0" dirty="0">
                  <a:ln>
                    <a:noFill/>
                  </a:ln>
                  <a:solidFill>
                    <a:srgbClr val="D5B24C"/>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الإنجـازات</a:t>
              </a:r>
              <a:r>
                <a:rPr kumimoji="0" lang="fr-FR" sz="1321" b="0" i="0" u="none" strike="noStrike" kern="1200" cap="none" spc="0" normalizeH="0" baseline="0" noProof="0" dirty="0">
                  <a:ln>
                    <a:noFill/>
                  </a:ln>
                  <a:solidFill>
                    <a:srgbClr val="0079B2"/>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 </a:t>
              </a:r>
            </a:p>
          </p:txBody>
        </p:sp>
      </p:grpSp>
    </p:spTree>
    <p:extLst>
      <p:ext uri="{BB962C8B-B14F-4D97-AF65-F5344CB8AC3E}">
        <p14:creationId xmlns:p14="http://schemas.microsoft.com/office/powerpoint/2010/main" val="18305262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D512D5-730D-4433-83BD-F125FF3C4E0F}"/>
              </a:ext>
            </a:extLst>
          </p:cNvPr>
          <p:cNvSpPr/>
          <p:nvPr/>
        </p:nvSpPr>
        <p:spPr>
          <a:xfrm>
            <a:off x="81513" y="0"/>
            <a:ext cx="7399826" cy="2556958"/>
          </a:xfrm>
          <a:prstGeom prst="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a:extLst>
              <a:ext uri="{FF2B5EF4-FFF2-40B4-BE49-F238E27FC236}">
                <a16:creationId xmlns:a16="http://schemas.microsoft.com/office/drawing/2014/main" id="{6E6485BC-7ADD-41C4-9C58-819F48D9E03E}"/>
              </a:ext>
            </a:extLst>
          </p:cNvPr>
          <p:cNvSpPr/>
          <p:nvPr/>
        </p:nvSpPr>
        <p:spPr>
          <a:xfrm>
            <a:off x="639534" y="1948156"/>
            <a:ext cx="332308" cy="332308"/>
          </a:xfrm>
          <a:prstGeom prst="ellipse">
            <a:avLst/>
          </a:prstGeom>
          <a:solidFill>
            <a:srgbClr val="5277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457"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sp>
        <p:nvSpPr>
          <p:cNvPr id="10" name="Oval 9">
            <a:extLst>
              <a:ext uri="{FF2B5EF4-FFF2-40B4-BE49-F238E27FC236}">
                <a16:creationId xmlns:a16="http://schemas.microsoft.com/office/drawing/2014/main" id="{11F2B92E-26A2-464C-BC75-BBDBF40ABBF8}"/>
              </a:ext>
            </a:extLst>
          </p:cNvPr>
          <p:cNvSpPr/>
          <p:nvPr/>
        </p:nvSpPr>
        <p:spPr>
          <a:xfrm>
            <a:off x="634640" y="826686"/>
            <a:ext cx="332308" cy="332308"/>
          </a:xfrm>
          <a:prstGeom prst="ellipse">
            <a:avLst/>
          </a:prstGeom>
          <a:solidFill>
            <a:srgbClr val="5277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457"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sp>
        <p:nvSpPr>
          <p:cNvPr id="11" name="Oval 10">
            <a:extLst>
              <a:ext uri="{FF2B5EF4-FFF2-40B4-BE49-F238E27FC236}">
                <a16:creationId xmlns:a16="http://schemas.microsoft.com/office/drawing/2014/main" id="{49D1AD9D-078B-4E7C-ACD3-9AB58BDD087F}"/>
              </a:ext>
            </a:extLst>
          </p:cNvPr>
          <p:cNvSpPr/>
          <p:nvPr/>
        </p:nvSpPr>
        <p:spPr>
          <a:xfrm>
            <a:off x="634640" y="1203027"/>
            <a:ext cx="332308" cy="332308"/>
          </a:xfrm>
          <a:prstGeom prst="ellipse">
            <a:avLst/>
          </a:prstGeom>
          <a:solidFill>
            <a:srgbClr val="5277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457"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pic>
        <p:nvPicPr>
          <p:cNvPr id="12" name="Picture 11">
            <a:extLst>
              <a:ext uri="{FF2B5EF4-FFF2-40B4-BE49-F238E27FC236}">
                <a16:creationId xmlns:a16="http://schemas.microsoft.com/office/drawing/2014/main" id="{D2CDAF7E-D5E9-463E-836C-94B21D2AF353}"/>
              </a:ext>
            </a:extLst>
          </p:cNvPr>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721806" y="2010024"/>
            <a:ext cx="166154" cy="166154"/>
          </a:xfrm>
          <a:prstGeom prst="rect">
            <a:avLst/>
          </a:prstGeom>
          <a:noFill/>
          <a:ln>
            <a:noFill/>
          </a:ln>
        </p:spPr>
      </p:pic>
      <p:pic>
        <p:nvPicPr>
          <p:cNvPr id="13" name="Picture 12">
            <a:extLst>
              <a:ext uri="{FF2B5EF4-FFF2-40B4-BE49-F238E27FC236}">
                <a16:creationId xmlns:a16="http://schemas.microsoft.com/office/drawing/2014/main" id="{206DEDF3-247F-43C9-864A-2844EEFE65D6}"/>
              </a:ext>
            </a:extLst>
          </p:cNvPr>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717480" y="906139"/>
            <a:ext cx="166627" cy="166627"/>
          </a:xfrm>
          <a:prstGeom prst="rect">
            <a:avLst/>
          </a:prstGeom>
          <a:noFill/>
          <a:ln>
            <a:noFill/>
          </a:ln>
        </p:spPr>
      </p:pic>
      <p:pic>
        <p:nvPicPr>
          <p:cNvPr id="14" name="Picture 13">
            <a:extLst>
              <a:ext uri="{FF2B5EF4-FFF2-40B4-BE49-F238E27FC236}">
                <a16:creationId xmlns:a16="http://schemas.microsoft.com/office/drawing/2014/main" id="{07939A1F-B151-4FA0-8610-FA657EE53204}"/>
              </a:ext>
            </a:extLst>
          </p:cNvPr>
          <p:cNvPicPr/>
          <p:nvPr/>
        </p:nvPicPr>
        <p:blipFill>
          <a:blip r:embed="rId7" cstate="screen">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715461" y="1275932"/>
            <a:ext cx="176186" cy="176186"/>
          </a:xfrm>
          <a:prstGeom prst="rect">
            <a:avLst/>
          </a:prstGeom>
          <a:noFill/>
          <a:ln>
            <a:noFill/>
          </a:ln>
        </p:spPr>
      </p:pic>
      <p:sp>
        <p:nvSpPr>
          <p:cNvPr id="17" name="Oval 16">
            <a:extLst>
              <a:ext uri="{FF2B5EF4-FFF2-40B4-BE49-F238E27FC236}">
                <a16:creationId xmlns:a16="http://schemas.microsoft.com/office/drawing/2014/main" id="{158D5634-6E0B-4E5F-9506-48BB2D25D287}"/>
              </a:ext>
            </a:extLst>
          </p:cNvPr>
          <p:cNvSpPr/>
          <p:nvPr/>
        </p:nvSpPr>
        <p:spPr>
          <a:xfrm>
            <a:off x="634640" y="1575044"/>
            <a:ext cx="332308" cy="332308"/>
          </a:xfrm>
          <a:prstGeom prst="ellipse">
            <a:avLst/>
          </a:prstGeom>
          <a:solidFill>
            <a:srgbClr val="5277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457"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pic>
        <p:nvPicPr>
          <p:cNvPr id="18" name="Picture 17">
            <a:extLst>
              <a:ext uri="{FF2B5EF4-FFF2-40B4-BE49-F238E27FC236}">
                <a16:creationId xmlns:a16="http://schemas.microsoft.com/office/drawing/2014/main" id="{9F7FC1EA-3D58-4A48-A2B7-4AA840F554D8}"/>
              </a:ext>
            </a:extLst>
          </p:cNvPr>
          <p:cNvPicPr/>
          <p:nvPr/>
        </p:nvPicPr>
        <p:blipFill>
          <a:blip r:embed="rId9" cstate="screen">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715460" y="1645319"/>
            <a:ext cx="166154" cy="166154"/>
          </a:xfrm>
          <a:prstGeom prst="rect">
            <a:avLst/>
          </a:prstGeom>
          <a:noFill/>
          <a:ln>
            <a:noFill/>
          </a:ln>
        </p:spPr>
      </p:pic>
      <p:grpSp>
        <p:nvGrpSpPr>
          <p:cNvPr id="5" name="Group 4">
            <a:extLst>
              <a:ext uri="{FF2B5EF4-FFF2-40B4-BE49-F238E27FC236}">
                <a16:creationId xmlns:a16="http://schemas.microsoft.com/office/drawing/2014/main" id="{15FCA785-78B7-479E-BD6E-69514353715E}"/>
              </a:ext>
            </a:extLst>
          </p:cNvPr>
          <p:cNvGrpSpPr/>
          <p:nvPr/>
        </p:nvGrpSpPr>
        <p:grpSpPr>
          <a:xfrm>
            <a:off x="944566" y="934722"/>
            <a:ext cx="2133333" cy="1305273"/>
            <a:chOff x="799860" y="866280"/>
            <a:chExt cx="1977127" cy="1209699"/>
          </a:xfrm>
        </p:grpSpPr>
        <p:sp>
          <p:nvSpPr>
            <p:cNvPr id="21" name="Rectangle 20">
              <a:extLst>
                <a:ext uri="{FF2B5EF4-FFF2-40B4-BE49-F238E27FC236}">
                  <a16:creationId xmlns:a16="http://schemas.microsoft.com/office/drawing/2014/main" id="{10EC7F5C-98F0-4FC6-A595-6BADB3F56731}"/>
                </a:ext>
              </a:extLst>
            </p:cNvPr>
            <p:cNvSpPr/>
            <p:nvPr/>
          </p:nvSpPr>
          <p:spPr>
            <a:xfrm>
              <a:off x="799860" y="1543895"/>
              <a:ext cx="1463097" cy="122582"/>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l" defTabSz="432492" rtl="0" eaLnBrk="1" fontAlgn="auto" latinLnBrk="0" hangingPunct="1">
                <a:lnSpc>
                  <a:spcPct val="107000"/>
                </a:lnSpc>
                <a:spcBef>
                  <a:spcPts val="0"/>
                </a:spcBef>
                <a:spcAft>
                  <a:spcPts val="738"/>
                </a:spcAft>
                <a:buClrTx/>
                <a:buSzTx/>
                <a:buFontTx/>
                <a:buNone/>
                <a:tabLst/>
                <a:defRPr/>
              </a:pP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rPr>
                <a:t>2</a:t>
              </a:r>
              <a:r>
                <a:rPr kumimoji="0" lang="ar-DZ" sz="1015"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rPr>
                <a:t>2</a:t>
              </a: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rPr>
                <a:t> سنة, عازب</a:t>
              </a:r>
              <a:endParaRPr kumimoji="0" lang="fr-FR" sz="969"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sp>
          <p:nvSpPr>
            <p:cNvPr id="22" name="Rectangle 21">
              <a:extLst>
                <a:ext uri="{FF2B5EF4-FFF2-40B4-BE49-F238E27FC236}">
                  <a16:creationId xmlns:a16="http://schemas.microsoft.com/office/drawing/2014/main" id="{23A3F6EE-4097-4F4E-9435-9C8C3FB770ED}"/>
                </a:ext>
              </a:extLst>
            </p:cNvPr>
            <p:cNvSpPr/>
            <p:nvPr/>
          </p:nvSpPr>
          <p:spPr>
            <a:xfrm>
              <a:off x="801612" y="866280"/>
              <a:ext cx="1573418" cy="11505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l" defTabSz="432492" rtl="0" eaLnBrk="1" fontAlgn="auto" latinLnBrk="0" hangingPunct="1">
                <a:lnSpc>
                  <a:spcPct val="107000"/>
                </a:lnSpc>
                <a:spcBef>
                  <a:spcPts val="0"/>
                </a:spcBef>
                <a:spcAft>
                  <a:spcPts val="738"/>
                </a:spcAft>
                <a:buClrTx/>
                <a:buSzTx/>
                <a:buFontTx/>
                <a:buNone/>
                <a:tabLst/>
                <a:defRPr/>
              </a:pPr>
              <a:r>
                <a:rPr kumimoji="0" lang="fr-FR" sz="969" b="1" i="0" u="none" strike="noStrike" kern="1200" cap="none" spc="0" normalizeH="0" baseline="0" noProof="0" dirty="0">
                  <a:ln>
                    <a:noFill/>
                  </a:ln>
                  <a:solidFill>
                    <a:prstClr val="white"/>
                  </a:solidFill>
                  <a:effectLst/>
                  <a:uLnTx/>
                  <a:uFillTx/>
                  <a:latin typeface="Calibri"/>
                  <a:ea typeface="Open Sans" panose="020B0606030504020204" pitchFamily="34" charset="0"/>
                  <a:cs typeface="Mothanna" panose="02000503000000000000" pitchFamily="2" charset="-78"/>
                </a:rPr>
                <a:t>+2126-00-00-00-00</a:t>
              </a:r>
              <a:endParaRPr kumimoji="0" lang="fr-FR" sz="924" b="1" i="0" u="none" strike="noStrike" kern="1200" cap="none" spc="0" normalizeH="0" baseline="0" noProof="0" dirty="0">
                <a:ln>
                  <a:noFill/>
                </a:ln>
                <a:solidFill>
                  <a:prstClr val="white"/>
                </a:solidFill>
                <a:effectLst/>
                <a:uLnTx/>
                <a:uFillTx/>
                <a:latin typeface="Calibri"/>
                <a:ea typeface="Open Sans" panose="020B0606030504020204" pitchFamily="34" charset="0"/>
                <a:cs typeface="Mothanna" panose="02000503000000000000" pitchFamily="2" charset="-78"/>
              </a:endParaRPr>
            </a:p>
          </p:txBody>
        </p:sp>
        <p:sp>
          <p:nvSpPr>
            <p:cNvPr id="23" name="Rectangle 22">
              <a:extLst>
                <a:ext uri="{FF2B5EF4-FFF2-40B4-BE49-F238E27FC236}">
                  <a16:creationId xmlns:a16="http://schemas.microsoft.com/office/drawing/2014/main" id="{350D0762-0E3B-4AF2-B1B6-28ED4C743FD1}"/>
                </a:ext>
              </a:extLst>
            </p:cNvPr>
            <p:cNvSpPr/>
            <p:nvPr/>
          </p:nvSpPr>
          <p:spPr>
            <a:xfrm>
              <a:off x="801612" y="1187324"/>
              <a:ext cx="1666914" cy="145165"/>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l" defTabSz="432492" rtl="0" eaLnBrk="1" fontAlgn="auto" latinLnBrk="0" hangingPunct="1">
                <a:lnSpc>
                  <a:spcPct val="107000"/>
                </a:lnSpc>
                <a:spcBef>
                  <a:spcPts val="0"/>
                </a:spcBef>
                <a:spcAft>
                  <a:spcPts val="738"/>
                </a:spcAft>
                <a:buClrTx/>
                <a:buSzTx/>
                <a:buFontTx/>
                <a:buNone/>
                <a:tabLst/>
                <a:defRPr/>
              </a:pPr>
              <a:r>
                <a:rPr kumimoji="0" lang="fr-FR" sz="969" b="1" i="0" u="none" strike="noStrike" kern="1200" cap="none" spc="0" normalizeH="0" baseline="0" noProof="0" dirty="0">
                  <a:ln>
                    <a:noFill/>
                  </a:ln>
                  <a:solidFill>
                    <a:prstClr val="white"/>
                  </a:solidFill>
                  <a:effectLst/>
                  <a:uLnTx/>
                  <a:uFillTx/>
                  <a:latin typeface="Calibri"/>
                  <a:ea typeface="Open Sans" panose="020B0606030504020204" pitchFamily="34" charset="0"/>
                  <a:cs typeface="Mothanna" panose="02000503000000000000" pitchFamily="2" charset="-78"/>
                </a:rPr>
                <a:t>Bahla.works@gmail.com</a:t>
              </a:r>
              <a:endParaRPr kumimoji="0" lang="fr-FR" sz="924" b="1" i="0" u="none" strike="noStrike" kern="1200" cap="none" spc="0" normalizeH="0" baseline="0" noProof="0" dirty="0">
                <a:ln>
                  <a:noFill/>
                </a:ln>
                <a:solidFill>
                  <a:prstClr val="white"/>
                </a:solidFill>
                <a:effectLst/>
                <a:uLnTx/>
                <a:uFillTx/>
                <a:latin typeface="Calibri"/>
                <a:ea typeface="Open Sans" panose="020B0606030504020204" pitchFamily="34" charset="0"/>
                <a:cs typeface="Mothanna" panose="02000503000000000000" pitchFamily="2" charset="-78"/>
              </a:endParaRPr>
            </a:p>
          </p:txBody>
        </p:sp>
        <p:sp>
          <p:nvSpPr>
            <p:cNvPr id="24" name="Rectangle 23">
              <a:extLst>
                <a:ext uri="{FF2B5EF4-FFF2-40B4-BE49-F238E27FC236}">
                  <a16:creationId xmlns:a16="http://schemas.microsoft.com/office/drawing/2014/main" id="{A9884F28-E7EB-426A-8748-515B0F011BA1}"/>
                </a:ext>
              </a:extLst>
            </p:cNvPr>
            <p:cNvSpPr/>
            <p:nvPr/>
          </p:nvSpPr>
          <p:spPr>
            <a:xfrm>
              <a:off x="799860" y="1853299"/>
              <a:ext cx="1977127" cy="222680"/>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0" marR="0" lvl="0" indent="0" algn="l" defTabSz="432492" rtl="0" eaLnBrk="1" fontAlgn="auto" latinLnBrk="0" hangingPunct="1">
                <a:lnSpc>
                  <a:spcPct val="107000"/>
                </a:lnSpc>
                <a:spcBef>
                  <a:spcPts val="0"/>
                </a:spcBef>
                <a:spcAft>
                  <a:spcPts val="738"/>
                </a:spcAft>
                <a:buClrTx/>
                <a:buSzTx/>
                <a:buFontTx/>
                <a:buNone/>
                <a:tabLst/>
                <a:defRPr/>
              </a:pPr>
              <a:r>
                <a:rPr kumimoji="0" lang="ar-DZ" sz="1015"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rPr>
                <a:t>سلا</a:t>
              </a: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rPr>
                <a:t>,المغرب</a:t>
              </a:r>
              <a:endParaRPr kumimoji="0" lang="fr-FR" sz="969"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grpSp>
      <p:sp>
        <p:nvSpPr>
          <p:cNvPr id="25" name="Rectangle: Rounded Corners 24">
            <a:extLst>
              <a:ext uri="{FF2B5EF4-FFF2-40B4-BE49-F238E27FC236}">
                <a16:creationId xmlns:a16="http://schemas.microsoft.com/office/drawing/2014/main" id="{CFE1A68E-4885-45C6-AD66-C865D668E886}"/>
              </a:ext>
            </a:extLst>
          </p:cNvPr>
          <p:cNvSpPr/>
          <p:nvPr/>
        </p:nvSpPr>
        <p:spPr>
          <a:xfrm>
            <a:off x="1402829" y="3352661"/>
            <a:ext cx="3144650" cy="226059"/>
          </a:xfrm>
          <a:prstGeom prst="roundRect">
            <a:avLst/>
          </a:prstGeom>
          <a:solidFill>
            <a:srgbClr val="527755"/>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r" defTabSz="432492" rtl="1" eaLnBrk="1" fontAlgn="auto" latinLnBrk="0" hangingPunct="1">
              <a:lnSpc>
                <a:spcPct val="107000"/>
              </a:lnSpc>
              <a:spcBef>
                <a:spcPts val="0"/>
              </a:spcBef>
              <a:spcAft>
                <a:spcPts val="738"/>
              </a:spcAft>
              <a:buClrTx/>
              <a:buSzPct val="150000"/>
              <a:buFontTx/>
              <a:buNone/>
              <a:tabLst/>
              <a:defRPr/>
            </a:pPr>
            <a:r>
              <a:rPr kumimoji="0" lang="ar-MA"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خبـرات العمـل</a:t>
            </a:r>
          </a:p>
        </p:txBody>
      </p:sp>
      <p:sp>
        <p:nvSpPr>
          <p:cNvPr id="28" name="Rectangle: Rounded Corners 27">
            <a:extLst>
              <a:ext uri="{FF2B5EF4-FFF2-40B4-BE49-F238E27FC236}">
                <a16:creationId xmlns:a16="http://schemas.microsoft.com/office/drawing/2014/main" id="{46BA2BA3-3A20-48E2-AE94-D9D62FF72A37}"/>
              </a:ext>
            </a:extLst>
          </p:cNvPr>
          <p:cNvSpPr/>
          <p:nvPr/>
        </p:nvSpPr>
        <p:spPr>
          <a:xfrm>
            <a:off x="1402829" y="7237175"/>
            <a:ext cx="3144650" cy="226059"/>
          </a:xfrm>
          <a:prstGeom prst="roundRect">
            <a:avLst/>
          </a:prstGeom>
          <a:solidFill>
            <a:srgbClr val="527755"/>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r" defTabSz="432492" rtl="0" eaLnBrk="1" fontAlgn="auto" latinLnBrk="0" hangingPunct="1">
              <a:lnSpc>
                <a:spcPct val="100000"/>
              </a:lnSpc>
              <a:spcBef>
                <a:spcPts val="0"/>
              </a:spcBef>
              <a:spcAft>
                <a:spcPts val="0"/>
              </a:spcAft>
              <a:buClrTx/>
              <a:buSzTx/>
              <a:buFontTx/>
              <a:buNone/>
              <a:tabLst/>
              <a:defRPr/>
            </a:pPr>
            <a:r>
              <a:rPr kumimoji="0" lang="ar-MA"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rPr>
              <a:t>المؤهلات التعليمية</a:t>
            </a:r>
            <a:endParaRPr kumimoji="0" lang="fr-FR" sz="1846"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endParaRPr>
          </a:p>
        </p:txBody>
      </p:sp>
      <p:sp>
        <p:nvSpPr>
          <p:cNvPr id="27" name="Rectangle: Rounded Corners 26">
            <a:extLst>
              <a:ext uri="{FF2B5EF4-FFF2-40B4-BE49-F238E27FC236}">
                <a16:creationId xmlns:a16="http://schemas.microsoft.com/office/drawing/2014/main" id="{282838A2-C8F7-48EC-AAD9-0BDF35CF634C}"/>
              </a:ext>
            </a:extLst>
          </p:cNvPr>
          <p:cNvSpPr/>
          <p:nvPr/>
        </p:nvSpPr>
        <p:spPr>
          <a:xfrm>
            <a:off x="4897554" y="4690723"/>
            <a:ext cx="2292156" cy="226059"/>
          </a:xfrm>
          <a:prstGeom prst="roundRect">
            <a:avLst/>
          </a:prstGeom>
          <a:solidFill>
            <a:srgbClr val="527755"/>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r" defTabSz="432492" rtl="0" eaLnBrk="1" fontAlgn="auto" latinLnBrk="0" hangingPunct="1">
              <a:lnSpc>
                <a:spcPct val="100000"/>
              </a:lnSpc>
              <a:spcBef>
                <a:spcPts val="0"/>
              </a:spcBef>
              <a:spcAft>
                <a:spcPts val="0"/>
              </a:spcAft>
              <a:buClrTx/>
              <a:buSzTx/>
              <a:buFontTx/>
              <a:buNone/>
              <a:tabLst/>
              <a:defRPr/>
            </a:pPr>
            <a:r>
              <a:rPr kumimoji="0" lang="ar-MA"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المهارات الشخصية</a:t>
            </a:r>
            <a:r>
              <a:rPr kumimoji="0" lang="fr-FR"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 </a:t>
            </a:r>
          </a:p>
        </p:txBody>
      </p:sp>
      <p:sp>
        <p:nvSpPr>
          <p:cNvPr id="100" name="Rectangle: Rounded Corners 99">
            <a:extLst>
              <a:ext uri="{FF2B5EF4-FFF2-40B4-BE49-F238E27FC236}">
                <a16:creationId xmlns:a16="http://schemas.microsoft.com/office/drawing/2014/main" id="{926225B1-92EE-4A0C-AC6B-949FFF2515BB}"/>
              </a:ext>
            </a:extLst>
          </p:cNvPr>
          <p:cNvSpPr/>
          <p:nvPr/>
        </p:nvSpPr>
        <p:spPr>
          <a:xfrm>
            <a:off x="4897554" y="7070457"/>
            <a:ext cx="2292713" cy="226059"/>
          </a:xfrm>
          <a:prstGeom prst="roundRect">
            <a:avLst/>
          </a:prstGeom>
          <a:solidFill>
            <a:srgbClr val="527755"/>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r" defTabSz="432492" rtl="0" eaLnBrk="1" fontAlgn="auto" latinLnBrk="0" hangingPunct="1">
              <a:lnSpc>
                <a:spcPct val="100000"/>
              </a:lnSpc>
              <a:spcBef>
                <a:spcPts val="0"/>
              </a:spcBef>
              <a:spcAft>
                <a:spcPts val="0"/>
              </a:spcAft>
              <a:buClrTx/>
              <a:buSzTx/>
              <a:buFontTx/>
              <a:buNone/>
              <a:tabLst/>
              <a:defRPr/>
            </a:pPr>
            <a:r>
              <a:rPr kumimoji="0" lang="ar-MA"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اللغـات</a:t>
            </a:r>
            <a:endParaRPr kumimoji="0" lang="fr-FR"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endParaRPr>
          </a:p>
        </p:txBody>
      </p:sp>
      <p:sp>
        <p:nvSpPr>
          <p:cNvPr id="122" name="Rectangle: Rounded Corners 121">
            <a:extLst>
              <a:ext uri="{FF2B5EF4-FFF2-40B4-BE49-F238E27FC236}">
                <a16:creationId xmlns:a16="http://schemas.microsoft.com/office/drawing/2014/main" id="{D05CE0DC-1740-4CB7-A7C6-B0E73659B557}"/>
              </a:ext>
            </a:extLst>
          </p:cNvPr>
          <p:cNvSpPr/>
          <p:nvPr/>
        </p:nvSpPr>
        <p:spPr>
          <a:xfrm>
            <a:off x="4897553" y="8167432"/>
            <a:ext cx="2292155" cy="226059"/>
          </a:xfrm>
          <a:prstGeom prst="roundRect">
            <a:avLst/>
          </a:prstGeom>
          <a:solidFill>
            <a:srgbClr val="527755"/>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38686" marR="0" lvl="0" indent="0" algn="r" defTabSz="432492" rtl="0" eaLnBrk="1" fontAlgn="auto" latinLnBrk="0" hangingPunct="1">
              <a:lnSpc>
                <a:spcPct val="107000"/>
              </a:lnSpc>
              <a:spcBef>
                <a:spcPts val="0"/>
              </a:spcBef>
              <a:spcAft>
                <a:spcPts val="738"/>
              </a:spcAft>
              <a:buClrTx/>
              <a:buSzTx/>
              <a:buFontTx/>
              <a:buNone/>
              <a:tabLst/>
              <a:defRPr/>
            </a:pPr>
            <a:r>
              <a:rPr kumimoji="0" lang="ar-MA"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الإهتمامـات والهوايـات</a:t>
            </a:r>
            <a:endParaRPr kumimoji="0" lang="fr-FR"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endParaRPr>
          </a:p>
        </p:txBody>
      </p:sp>
      <p:graphicFrame>
        <p:nvGraphicFramePr>
          <p:cNvPr id="123" name="Table 122">
            <a:extLst>
              <a:ext uri="{FF2B5EF4-FFF2-40B4-BE49-F238E27FC236}">
                <a16:creationId xmlns:a16="http://schemas.microsoft.com/office/drawing/2014/main" id="{4ABB13AA-1BD1-4E3F-A249-F12416CFB988}"/>
              </a:ext>
            </a:extLst>
          </p:cNvPr>
          <p:cNvGraphicFramePr>
            <a:graphicFrameLocks noGrp="1"/>
          </p:cNvGraphicFramePr>
          <p:nvPr/>
        </p:nvGraphicFramePr>
        <p:xfrm>
          <a:off x="5105156" y="8430530"/>
          <a:ext cx="2084552" cy="734495"/>
        </p:xfrm>
        <a:graphic>
          <a:graphicData uri="http://schemas.openxmlformats.org/drawingml/2006/table">
            <a:tbl>
              <a:tblPr firstRow="1" bandRow="1">
                <a:tableStyleId>{5C22544A-7EE6-4342-B048-85BDC9FD1C3A}</a:tableStyleId>
              </a:tblPr>
              <a:tblGrid>
                <a:gridCol w="2084552">
                  <a:extLst>
                    <a:ext uri="{9D8B030D-6E8A-4147-A177-3AD203B41FA5}">
                      <a16:colId xmlns:a16="http://schemas.microsoft.com/office/drawing/2014/main" val="1372251140"/>
                    </a:ext>
                  </a:extLst>
                </a:gridCol>
              </a:tblGrid>
              <a:tr h="734495">
                <a:tc>
                  <a:txBody>
                    <a:bodyPr/>
                    <a:lstStyle/>
                    <a:p>
                      <a:pPr marL="156183" indent="-156183" algn="r" defTabSz="400827" rtl="1" eaLnBrk="1" latinLnBrk="0" hangingPunct="1">
                        <a:lnSpc>
                          <a:spcPct val="107000"/>
                        </a:lnSpc>
                        <a:buFont typeface="Symbol" panose="05050102010706020507" pitchFamily="18" charset="2"/>
                        <a:buChar char=""/>
                      </a:pPr>
                      <a:r>
                        <a:rPr lang="ar-MA" sz="1000" b="1" kern="1200" dirty="0">
                          <a:solidFill>
                            <a:schemeClr val="tx1"/>
                          </a:solidFill>
                          <a:latin typeface="Mothanna" panose="02000503000000000000" pitchFamily="2" charset="-78"/>
                          <a:ea typeface="+mn-ea"/>
                          <a:cs typeface="Mothanna" panose="02000503000000000000" pitchFamily="2" charset="-78"/>
                        </a:rPr>
                        <a:t>القراءة</a:t>
                      </a:r>
                    </a:p>
                    <a:p>
                      <a:pPr marL="156183" indent="-156183" algn="r" defTabSz="400827" rtl="1" eaLnBrk="1" latinLnBrk="0" hangingPunct="1">
                        <a:lnSpc>
                          <a:spcPct val="107000"/>
                        </a:lnSpc>
                        <a:buFont typeface="Symbol" panose="05050102010706020507" pitchFamily="18" charset="2"/>
                        <a:buChar char=""/>
                      </a:pPr>
                      <a:r>
                        <a:rPr lang="ar-MA" sz="1000" b="1" kern="1200" dirty="0">
                          <a:solidFill>
                            <a:schemeClr val="tx1"/>
                          </a:solidFill>
                          <a:latin typeface="Mothanna" panose="02000503000000000000" pitchFamily="2" charset="-78"/>
                          <a:ea typeface="+mn-ea"/>
                          <a:cs typeface="Mothanna" panose="02000503000000000000" pitchFamily="2" charset="-78"/>
                        </a:rPr>
                        <a:t>الرياضـة</a:t>
                      </a:r>
                    </a:p>
                    <a:p>
                      <a:pPr marL="156183" indent="-156183" algn="r" defTabSz="400827" rtl="1" eaLnBrk="1" latinLnBrk="0" hangingPunct="1">
                        <a:lnSpc>
                          <a:spcPct val="107000"/>
                        </a:lnSpc>
                        <a:buFont typeface="Symbol" panose="05050102010706020507" pitchFamily="18" charset="2"/>
                        <a:buChar char=""/>
                      </a:pPr>
                      <a:r>
                        <a:rPr lang="ar-MA" sz="1000" b="1" kern="1200" dirty="0">
                          <a:solidFill>
                            <a:schemeClr val="tx1"/>
                          </a:solidFill>
                          <a:latin typeface="Mothanna" panose="02000503000000000000" pitchFamily="2" charset="-78"/>
                          <a:ea typeface="+mn-ea"/>
                          <a:cs typeface="Mothanna" panose="02000503000000000000" pitchFamily="2" charset="-78"/>
                        </a:rPr>
                        <a:t>السفــر</a:t>
                      </a:r>
                    </a:p>
                    <a:p>
                      <a:pPr marL="156183" indent="-156183" algn="r" defTabSz="400827" rtl="1" eaLnBrk="1" latinLnBrk="0" hangingPunct="1">
                        <a:lnSpc>
                          <a:spcPct val="107000"/>
                        </a:lnSpc>
                        <a:buFont typeface="Symbol" panose="05050102010706020507" pitchFamily="18" charset="2"/>
                        <a:buChar char=""/>
                      </a:pPr>
                      <a:r>
                        <a:rPr lang="ar-MA" sz="1000" b="1" kern="1200" dirty="0">
                          <a:solidFill>
                            <a:schemeClr val="tx1"/>
                          </a:solidFill>
                          <a:latin typeface="Mothanna" panose="02000503000000000000" pitchFamily="2" charset="-78"/>
                          <a:ea typeface="+mn-ea"/>
                          <a:cs typeface="Mothanna" panose="02000503000000000000" pitchFamily="2" charset="-78"/>
                        </a:rPr>
                        <a:t>الأنترنـت</a:t>
                      </a:r>
                      <a:endParaRPr lang="fr-FR" sz="1000" b="1" kern="1200" dirty="0">
                        <a:solidFill>
                          <a:schemeClr val="tx1"/>
                        </a:solidFill>
                        <a:latin typeface="Mothanna" panose="02000503000000000000" pitchFamily="2" charset="-78"/>
                        <a:ea typeface="+mn-ea"/>
                        <a:cs typeface="Mothanna" panose="02000503000000000000" pitchFamily="2" charset="-78"/>
                      </a:endParaRP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sp>
        <p:nvSpPr>
          <p:cNvPr id="129" name="Text Box 5">
            <a:extLst>
              <a:ext uri="{FF2B5EF4-FFF2-40B4-BE49-F238E27FC236}">
                <a16:creationId xmlns:a16="http://schemas.microsoft.com/office/drawing/2014/main" id="{904B5ECA-A43F-424A-AAC2-53C3DAFBB31F}"/>
              </a:ext>
            </a:extLst>
          </p:cNvPr>
          <p:cNvSpPr txBox="1">
            <a:spLocks noChangeArrowheads="1"/>
          </p:cNvSpPr>
          <p:nvPr/>
        </p:nvSpPr>
        <p:spPr bwMode="auto">
          <a:xfrm>
            <a:off x="5008105" y="3344847"/>
            <a:ext cx="2132015" cy="11341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just" defTabSz="432492" rtl="1" eaLnBrk="1" fontAlgn="auto" latinLnBrk="0" hangingPunct="1">
              <a:lnSpc>
                <a:spcPct val="100000"/>
              </a:lnSpc>
              <a:spcBef>
                <a:spcPts val="0"/>
              </a:spcBef>
              <a:spcAft>
                <a:spcPts val="0"/>
              </a:spcAft>
              <a:buClrTx/>
              <a:buSzTx/>
              <a:buFontTx/>
              <a:buNone/>
              <a:tabLst/>
              <a:defRPr/>
            </a:pPr>
            <a:r>
              <a:rPr kumimoji="0" lang="ar-MA" sz="1108"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a:t>
            </a:r>
            <a:endParaRPr kumimoji="0" lang="fr-FR" sz="1108"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sp>
        <p:nvSpPr>
          <p:cNvPr id="139" name="Rectangle: Rounded Corners 138">
            <a:extLst>
              <a:ext uri="{FF2B5EF4-FFF2-40B4-BE49-F238E27FC236}">
                <a16:creationId xmlns:a16="http://schemas.microsoft.com/office/drawing/2014/main" id="{CDF04AD7-4FCB-4488-BB47-FD639C7AD036}"/>
              </a:ext>
            </a:extLst>
          </p:cNvPr>
          <p:cNvSpPr/>
          <p:nvPr/>
        </p:nvSpPr>
        <p:spPr>
          <a:xfrm>
            <a:off x="2209100" y="2726504"/>
            <a:ext cx="3144650" cy="296946"/>
          </a:xfrm>
          <a:prstGeom prst="roundRect">
            <a:avLst/>
          </a:prstGeom>
          <a:solidFill>
            <a:srgbClr val="527755"/>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32492" rtl="1" eaLnBrk="1" fontAlgn="auto" latinLnBrk="0" hangingPunct="1">
              <a:lnSpc>
                <a:spcPct val="107000"/>
              </a:lnSpc>
              <a:spcBef>
                <a:spcPts val="0"/>
              </a:spcBef>
              <a:spcAft>
                <a:spcPts val="738"/>
              </a:spcAft>
              <a:buClrTx/>
              <a:buSzTx/>
              <a:buFontTx/>
              <a:buNone/>
              <a:tabLst/>
              <a:defRPr/>
            </a:pPr>
            <a:r>
              <a:rPr kumimoji="0" lang="ar-MA" sz="1477" b="1" i="0" u="none" strike="noStrike" kern="1200" cap="none" spc="0" normalizeH="0" baseline="0" noProof="0" dirty="0">
                <a:ln>
                  <a:noFill/>
                </a:ln>
                <a:solidFill>
                  <a:srgbClr val="FFFFFF"/>
                </a:solidFill>
                <a:effectLst/>
                <a:uLnTx/>
                <a:uFillTx/>
                <a:latin typeface="Mothanna" panose="02000503000000000000" pitchFamily="2" charset="-78"/>
                <a:ea typeface="Times New Roman" panose="02020603050405020304" pitchFamily="18" charset="0"/>
                <a:cs typeface="Mothanna" panose="02000503000000000000" pitchFamily="2" charset="-78"/>
              </a:rPr>
              <a:t>مصـمم جرافيـــك</a:t>
            </a:r>
            <a:endParaRPr kumimoji="0" lang="fr-FR" sz="1293"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cxnSp>
        <p:nvCxnSpPr>
          <p:cNvPr id="37" name="Straight Connector 36">
            <a:extLst>
              <a:ext uri="{FF2B5EF4-FFF2-40B4-BE49-F238E27FC236}">
                <a16:creationId xmlns:a16="http://schemas.microsoft.com/office/drawing/2014/main" id="{44F77437-4C8D-4201-9231-78F6558708AF}"/>
              </a:ext>
            </a:extLst>
          </p:cNvPr>
          <p:cNvCxnSpPr>
            <a:cxnSpLocks/>
          </p:cNvCxnSpPr>
          <p:nvPr/>
        </p:nvCxnSpPr>
        <p:spPr>
          <a:xfrm>
            <a:off x="4819858" y="3275395"/>
            <a:ext cx="0" cy="7413243"/>
          </a:xfrm>
          <a:prstGeom prst="line">
            <a:avLst/>
          </a:prstGeom>
          <a:ln w="22225">
            <a:solidFill>
              <a:srgbClr val="203141"/>
            </a:solidFill>
          </a:ln>
          <a:effectLst/>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6E5E9944-0FA8-40C1-958D-71AC034B2739}"/>
              </a:ext>
            </a:extLst>
          </p:cNvPr>
          <p:cNvSpPr/>
          <p:nvPr/>
        </p:nvSpPr>
        <p:spPr>
          <a:xfrm>
            <a:off x="462677" y="225367"/>
            <a:ext cx="3997904" cy="501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r" defTabSz="432492" rtl="0" eaLnBrk="1" fontAlgn="auto" latinLnBrk="0" hangingPunct="1">
              <a:lnSpc>
                <a:spcPct val="80000"/>
              </a:lnSpc>
              <a:spcBef>
                <a:spcPts val="0"/>
              </a:spcBef>
              <a:spcAft>
                <a:spcPts val="0"/>
              </a:spcAft>
              <a:buClrTx/>
              <a:buSzTx/>
              <a:buFontTx/>
              <a:buNone/>
              <a:tabLst/>
              <a:defRPr/>
            </a:pPr>
            <a:r>
              <a:rPr kumimoji="0" lang="ar-DZ" sz="3692" b="1" i="0" u="none" strike="noStrike" kern="1200" cap="none" spc="0" normalizeH="0" baseline="0" noProof="0" dirty="0">
                <a:ln>
                  <a:noFill/>
                </a:ln>
                <a:solidFill>
                  <a:srgbClr val="527755"/>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راشــدي </a:t>
            </a:r>
            <a:r>
              <a:rPr kumimoji="0" lang="ar-DZ" sz="3692" b="1" i="0" u="none" strike="noStrike" kern="1200" cap="none" spc="0" normalizeH="0" baseline="0" noProof="0" dirty="0">
                <a:ln>
                  <a:noFill/>
                </a:ln>
                <a:solidFill>
                  <a:prstClr val="white"/>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نرجــس</a:t>
            </a:r>
            <a:r>
              <a:rPr kumimoji="0" lang="ar-MA" sz="3692" b="1" i="0" u="none" strike="noStrike" kern="1200" cap="none" spc="0" normalizeH="0" baseline="0" noProof="0" dirty="0">
                <a:ln>
                  <a:noFill/>
                </a:ln>
                <a:solidFill>
                  <a:srgbClr val="F2F2F2"/>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fr-FR" sz="2215" b="1" i="0" u="none" strike="noStrike" kern="1200" cap="none" spc="0" normalizeH="0" baseline="0" noProof="0" dirty="0">
                <a:ln>
                  <a:noFill/>
                </a:ln>
                <a:solidFill>
                  <a:srgbClr val="F2F2F2"/>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 </a:t>
            </a:r>
            <a:endParaRPr kumimoji="0" lang="fr-FR" sz="969" b="0"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34" name="Subtitle 2">
            <a:extLst>
              <a:ext uri="{FF2B5EF4-FFF2-40B4-BE49-F238E27FC236}">
                <a16:creationId xmlns:a16="http://schemas.microsoft.com/office/drawing/2014/main" id="{C0F1567A-5BD0-4ABD-9B90-24016F76EA9B}"/>
              </a:ext>
            </a:extLst>
          </p:cNvPr>
          <p:cNvSpPr/>
          <p:nvPr/>
        </p:nvSpPr>
        <p:spPr>
          <a:xfrm>
            <a:off x="443655" y="7556286"/>
            <a:ext cx="4103824" cy="2503359"/>
          </a:xfrm>
          <a:prstGeom prst="rect">
            <a:avLst/>
          </a:prstGeom>
          <a:noFill/>
          <a:ln cap="flat">
            <a:noFill/>
            <a:prstDash val="solid"/>
          </a:ln>
        </p:spPr>
        <p:txBody>
          <a:bodyPr vert="horz" wrap="square" lIns="84406" tIns="42203" rIns="84406" bIns="42203" anchor="t" anchorCtr="0" compatLnSpc="0">
            <a:noAutofit/>
          </a:bodyPr>
          <a:lstStyle/>
          <a:p>
            <a:pPr marL="32238" marR="0" lvl="0" indent="-32238" algn="r" defTabSz="432492" rtl="1"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ar-MA" sz="1293" b="1" i="0" u="none" strike="noStrike" kern="1200" cap="none" spc="0" normalizeH="0" baseline="0" noProof="0" dirty="0">
                <a:ln>
                  <a:noFill/>
                </a:ln>
                <a:solidFill>
                  <a:srgbClr val="3B3838"/>
                </a:solidFill>
                <a:effectLst/>
                <a:uLnTx/>
                <a:uFillTx/>
                <a:latin typeface="Mothanna" panose="02000503000000000000" pitchFamily="2" charset="-78"/>
                <a:ea typeface="Calibri" panose="020F0502020204030204" pitchFamily="34" charset="0"/>
                <a:cs typeface="Mothanna" panose="02000503000000000000" pitchFamily="2" charset="-78"/>
              </a:rPr>
              <a:t>2014-2017:</a:t>
            </a:r>
            <a:r>
              <a:rPr kumimoji="0" lang="ar-MA" sz="1015" b="1" i="0" u="none" strike="noStrike" kern="1200" cap="none" spc="0" normalizeH="0" baseline="0" noProof="0" dirty="0">
                <a:ln>
                  <a:noFill/>
                </a:ln>
                <a:solidFill>
                  <a:srgbClr val="3B3838"/>
                </a:solidFill>
                <a:effectLst/>
                <a:uLnTx/>
                <a:uFillTx/>
                <a:latin typeface="Mothanna" panose="02000503000000000000" pitchFamily="2" charset="-78"/>
                <a:ea typeface="Calibri" panose="020F0502020204030204" pitchFamily="34" charset="0"/>
                <a:cs typeface="Mothanna" panose="02000503000000000000" pitchFamily="2" charset="-78"/>
              </a:rPr>
              <a:t> </a:t>
            </a:r>
            <a:r>
              <a:rPr kumimoji="0" lang="ar-MA" sz="1293"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كلية العلوم القانونية والاقتصادية والاجتماعية - أكدال  </a:t>
            </a:r>
          </a:p>
          <a:p>
            <a:pPr marL="167055" marR="0" lvl="0" indent="0" algn="r" defTabSz="432492" rtl="1"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ar-MA" sz="1108" b="0" i="0" u="none" strike="noStrike" kern="1200" cap="none" spc="0" normalizeH="0" baseline="0" noProof="0" dirty="0">
                <a:ln>
                  <a:noFill/>
                </a:ln>
                <a:solidFill>
                  <a:srgbClr val="808080"/>
                </a:solidFill>
                <a:effectLst/>
                <a:uLnTx/>
                <a:uFillTx/>
                <a:latin typeface="Mothanna" panose="02000503000000000000" pitchFamily="2" charset="-78"/>
                <a:ea typeface="Times New Roman" panose="02020603050405020304" pitchFamily="18" charset="0"/>
                <a:cs typeface="Mothanna" panose="02000503000000000000" pitchFamily="2" charset="-78"/>
              </a:rPr>
              <a:t>إجـازة فـي الإقتصـاد</a:t>
            </a:r>
          </a:p>
          <a:p>
            <a:pPr marL="167055" marR="0" lvl="0" indent="0" algn="r" defTabSz="432492" rtl="1" eaLnBrk="1" fontAlgn="base" latinLnBrk="0" hangingPunct="1">
              <a:lnSpc>
                <a:spcPct val="100000"/>
              </a:lnSpc>
              <a:spcBef>
                <a:spcPts val="0"/>
              </a:spcBef>
              <a:spcAft>
                <a:spcPts val="0"/>
              </a:spcAft>
              <a:buClrTx/>
              <a:buSzTx/>
              <a:buFontTx/>
              <a:buNone/>
              <a:tabLst/>
              <a:defRPr/>
            </a:pPr>
            <a:endParaRPr kumimoji="0" lang="fr-FR" sz="1108"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32238" marR="0" lvl="0" indent="-32238" algn="r" defTabSz="432492" rtl="1"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ar-MA" sz="1293" b="1" i="0" u="none" strike="noStrike" kern="1200" cap="none" spc="0" normalizeH="0" baseline="0" noProof="0" dirty="0">
                <a:ln>
                  <a:noFill/>
                </a:ln>
                <a:solidFill>
                  <a:srgbClr val="3B3838"/>
                </a:solidFill>
                <a:effectLst/>
                <a:uLnTx/>
                <a:uFillTx/>
                <a:latin typeface="Mothanna" panose="02000503000000000000" pitchFamily="2" charset="-78"/>
                <a:ea typeface="Calibri" panose="020F0502020204030204" pitchFamily="34" charset="0"/>
                <a:cs typeface="Mothanna" panose="02000503000000000000" pitchFamily="2" charset="-78"/>
              </a:rPr>
              <a:t>2012-2014:</a:t>
            </a:r>
            <a:r>
              <a:rPr kumimoji="0" lang="ar-MA" sz="1015" b="1" i="0" u="none" strike="noStrike" kern="1200" cap="none" spc="0" normalizeH="0" baseline="0" noProof="0" dirty="0">
                <a:ln>
                  <a:noFill/>
                </a:ln>
                <a:solidFill>
                  <a:srgbClr val="3B3838"/>
                </a:solidFill>
                <a:effectLst/>
                <a:uLnTx/>
                <a:uFillTx/>
                <a:latin typeface="Mothanna" panose="02000503000000000000" pitchFamily="2" charset="-78"/>
                <a:ea typeface="Calibri" panose="020F0502020204030204" pitchFamily="34" charset="0"/>
                <a:cs typeface="Mothanna" panose="02000503000000000000" pitchFamily="2" charset="-78"/>
              </a:rPr>
              <a:t> </a:t>
            </a:r>
            <a:r>
              <a:rPr kumimoji="0" lang="ar-MA" sz="1293"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rPr>
              <a:t>المعهـد المتخصـص للعلـوم التطبيقيـة</a:t>
            </a:r>
            <a:endParaRPr kumimoji="0" lang="fr-FR" sz="1108"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67055" marR="0" lvl="0" indent="0" algn="r" defTabSz="432492" rtl="1"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ar-MA" sz="1108" b="0" i="0" u="none" strike="noStrike" kern="1200" cap="none" spc="0" normalizeH="0" baseline="0" noProof="0" dirty="0">
                <a:ln>
                  <a:noFill/>
                </a:ln>
                <a:solidFill>
                  <a:srgbClr val="808080"/>
                </a:solidFill>
                <a:effectLst/>
                <a:uLnTx/>
                <a:uFillTx/>
                <a:latin typeface="Mothanna" panose="02000503000000000000" pitchFamily="2" charset="-78"/>
                <a:ea typeface="Times New Roman" panose="02020603050405020304" pitchFamily="18" charset="0"/>
                <a:cs typeface="Mothanna" panose="02000503000000000000" pitchFamily="2" charset="-78"/>
              </a:rPr>
              <a:t>دبلـوم متخصـص في الطبـع المعلوماتـي</a:t>
            </a:r>
            <a:endParaRPr kumimoji="0" lang="ar-MA" sz="1293" b="0" i="0" u="none" strike="noStrike" kern="1200" cap="none" spc="0" normalizeH="0" baseline="0" noProof="0" dirty="0">
              <a:ln>
                <a:noFill/>
              </a:ln>
              <a:solidFill>
                <a:srgbClr val="808080"/>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167055" marR="0" lvl="0" indent="0" algn="r" defTabSz="432492" rtl="1" eaLnBrk="1" fontAlgn="base" latinLnBrk="0" hangingPunct="1">
              <a:lnSpc>
                <a:spcPct val="100000"/>
              </a:lnSpc>
              <a:spcBef>
                <a:spcPts val="0"/>
              </a:spcBef>
              <a:spcAft>
                <a:spcPts val="0"/>
              </a:spcAft>
              <a:buClrTx/>
              <a:buSzTx/>
              <a:buFontTx/>
              <a:buNone/>
              <a:tabLst/>
              <a:defRPr/>
            </a:pPr>
            <a:endParaRPr kumimoji="0" lang="fr-FR" sz="1108"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32238" marR="0" lvl="0" indent="-32238" algn="r" defTabSz="432492" rtl="1"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ar-MA" sz="1477"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rPr>
              <a:t> </a:t>
            </a:r>
            <a:r>
              <a:rPr kumimoji="0" lang="ar-MA" sz="1293"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rPr>
              <a:t>2011-2012</a:t>
            </a:r>
            <a:r>
              <a:rPr kumimoji="0" lang="ar-MA" sz="1108"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rPr>
              <a:t>: </a:t>
            </a:r>
            <a:r>
              <a:rPr kumimoji="0" lang="ar-MA" sz="1293"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ثانويـة المختـار السوسـي المعازيـز</a:t>
            </a:r>
            <a:endParaRPr kumimoji="0" lang="fr-FR" sz="1293"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167055" marR="0" lvl="0" indent="0" algn="r" defTabSz="432492" rtl="1" eaLnBrk="1" fontAlgn="base" latinLnBrk="0" hangingPunct="1">
              <a:lnSpc>
                <a:spcPct val="100000"/>
              </a:lnSpc>
              <a:spcBef>
                <a:spcPts val="0"/>
              </a:spcBef>
              <a:spcAft>
                <a:spcPts val="0"/>
              </a:spcAft>
              <a:buClrTx/>
              <a:buSzTx/>
              <a:buFont typeface="Wingdings" panose="05000000000000000000" pitchFamily="2" charset="2"/>
              <a:buChar char=""/>
              <a:tabLst>
                <a:tab pos="246187" algn="l"/>
              </a:tabLst>
              <a:defRPr/>
            </a:pPr>
            <a:r>
              <a:rPr kumimoji="0" lang="ar-MA" sz="1108" b="0" i="0" u="none" strike="noStrike" kern="1200" cap="none" spc="0" normalizeH="0" baseline="0" noProof="0" dirty="0">
                <a:ln>
                  <a:noFill/>
                </a:ln>
                <a:solidFill>
                  <a:srgbClr val="808080"/>
                </a:solidFill>
                <a:effectLst/>
                <a:uLnTx/>
                <a:uFillTx/>
                <a:latin typeface="Mothanna" panose="02000503000000000000" pitchFamily="2" charset="-78"/>
                <a:ea typeface="+mn-ea"/>
                <a:cs typeface="Mothanna" panose="02000503000000000000" pitchFamily="2" charset="-78"/>
              </a:rPr>
              <a:t>بكالوريا في علوم الحياة والأرض</a:t>
            </a:r>
            <a:endParaRPr kumimoji="0" lang="fr-FR" sz="1108" b="0" i="0" u="none" strike="noStrike" kern="1200" cap="none" spc="0" normalizeH="0" baseline="0" noProof="0" dirty="0">
              <a:ln>
                <a:noFill/>
              </a:ln>
              <a:solidFill>
                <a:srgbClr val="808080"/>
              </a:solidFill>
              <a:effectLst/>
              <a:uLnTx/>
              <a:uFillTx/>
              <a:latin typeface="Mothanna" panose="02000503000000000000" pitchFamily="2" charset="-78"/>
              <a:ea typeface="+mn-ea"/>
              <a:cs typeface="Mothanna" panose="02000503000000000000" pitchFamily="2" charset="-78"/>
            </a:endParaRPr>
          </a:p>
        </p:txBody>
      </p:sp>
      <p:sp>
        <p:nvSpPr>
          <p:cNvPr id="36" name="Subtitle 2">
            <a:extLst>
              <a:ext uri="{FF2B5EF4-FFF2-40B4-BE49-F238E27FC236}">
                <a16:creationId xmlns:a16="http://schemas.microsoft.com/office/drawing/2014/main" id="{F3CDBA44-805B-4803-A4F9-D40CC530D32D}"/>
              </a:ext>
            </a:extLst>
          </p:cNvPr>
          <p:cNvSpPr/>
          <p:nvPr/>
        </p:nvSpPr>
        <p:spPr>
          <a:xfrm>
            <a:off x="408736" y="3610264"/>
            <a:ext cx="4093293" cy="3584932"/>
          </a:xfrm>
          <a:prstGeom prst="rect">
            <a:avLst/>
          </a:prstGeom>
          <a:noFill/>
          <a:ln cap="flat">
            <a:noFill/>
            <a:prstDash val="solid"/>
          </a:ln>
        </p:spPr>
        <p:txBody>
          <a:bodyPr vert="horz" wrap="square" lIns="84406" tIns="42203" rIns="84406" bIns="42203" anchor="t" anchorCtr="0" compatLnSpc="0">
            <a:noAutofit/>
          </a:bodyPr>
          <a:lstStyle/>
          <a:p>
            <a:pPr marL="79132" marR="0" lvl="0" indent="-79132" algn="r" defTabSz="432492"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108"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108"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108"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108"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79132" marR="0" lvl="0" indent="-79132" algn="r" defTabSz="432492" rtl="1" eaLnBrk="1" fontAlgn="auto" latinLnBrk="0" hangingPunct="1">
              <a:lnSpc>
                <a:spcPct val="100000"/>
              </a:lnSpc>
              <a:spcBef>
                <a:spcPts val="0"/>
              </a:spcBef>
              <a:spcAft>
                <a:spcPts val="0"/>
              </a:spcAft>
              <a:buClrTx/>
              <a:buSzTx/>
              <a:buFontTx/>
              <a:buNone/>
              <a:tabLst/>
              <a:defRPr/>
            </a:pPr>
            <a:r>
              <a:rPr kumimoji="0" lang="ar-MA" sz="1108"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a:t>
            </a:r>
            <a:r>
              <a:rPr kumimoji="0" lang="ar-MA" sz="110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وصف بعض المهام التي كنت تنجزها في هذا المنصب.</a:t>
            </a: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79132" marR="0" lvl="0" indent="-79132" algn="r" defTabSz="432492" rtl="1" eaLnBrk="1" fontAlgn="auto" latinLnBrk="0" hangingPunct="1">
              <a:lnSpc>
                <a:spcPct val="100000"/>
              </a:lnSpc>
              <a:spcBef>
                <a:spcPts val="0"/>
              </a:spcBef>
              <a:spcAft>
                <a:spcPts val="0"/>
              </a:spcAft>
              <a:buClrTx/>
              <a:buSzTx/>
              <a:buFontTx/>
              <a:buNone/>
              <a:tabLst/>
              <a:defRPr/>
            </a:pP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r" defTabSz="432492" rtl="1" eaLnBrk="1" fontAlgn="base" latinLnBrk="0" hangingPunct="1">
              <a:lnSpc>
                <a:spcPct val="115000"/>
              </a:lnSpc>
              <a:spcBef>
                <a:spcPts val="0"/>
              </a:spcBef>
              <a:spcAft>
                <a:spcPts val="0"/>
              </a:spcAft>
              <a:buClrTx/>
              <a:buSzTx/>
              <a:buFontTx/>
              <a:buNone/>
              <a:tabLst/>
              <a:defRPr/>
            </a:pPr>
            <a:endParaRPr kumimoji="0" lang="fr-FR" sz="969"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79132" marR="0" lvl="0" indent="-79132" algn="r" defTabSz="432492"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108"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108"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108"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108"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79132" marR="0" lvl="0" indent="-79132" algn="r" defTabSz="432492" rtl="1" eaLnBrk="1" fontAlgn="auto" latinLnBrk="0" hangingPunct="1">
              <a:lnSpc>
                <a:spcPct val="100000"/>
              </a:lnSpc>
              <a:spcBef>
                <a:spcPts val="0"/>
              </a:spcBef>
              <a:spcAft>
                <a:spcPts val="0"/>
              </a:spcAft>
              <a:buClrTx/>
              <a:buSzTx/>
              <a:buFontTx/>
              <a:buNone/>
              <a:tabLst/>
              <a:defRPr/>
            </a:pPr>
            <a:r>
              <a:rPr kumimoji="0" lang="ar-MA" sz="1108"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a:t>
            </a:r>
            <a:r>
              <a:rPr kumimoji="0" lang="ar-MA" sz="110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وصف بعض المهام التي كنت تنجزها في هذا المنصب.</a:t>
            </a: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79132" marR="0" lvl="0" indent="-79132" algn="r" defTabSz="432492" rtl="1" eaLnBrk="1" fontAlgn="auto" latinLnBrk="0" hangingPunct="1">
              <a:lnSpc>
                <a:spcPct val="100000"/>
              </a:lnSpc>
              <a:spcBef>
                <a:spcPts val="0"/>
              </a:spcBef>
              <a:spcAft>
                <a:spcPts val="0"/>
              </a:spcAft>
              <a:buClrTx/>
              <a:buSzTx/>
              <a:buFontTx/>
              <a:buNone/>
              <a:tabLst/>
              <a:defRPr/>
            </a:pP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r" defTabSz="432492" rtl="1" eaLnBrk="1" fontAlgn="base" latinLnBrk="0" hangingPunct="1">
              <a:lnSpc>
                <a:spcPct val="115000"/>
              </a:lnSpc>
              <a:spcBef>
                <a:spcPts val="0"/>
              </a:spcBef>
              <a:spcAft>
                <a:spcPts val="0"/>
              </a:spcAft>
              <a:buClrTx/>
              <a:buSzTx/>
              <a:buFontTx/>
              <a:buNone/>
              <a:tabLst/>
              <a:defRPr/>
            </a:pPr>
            <a:endParaRPr kumimoji="0" lang="fr-FR" sz="969"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79132" marR="0" lvl="0" indent="-79132" algn="r" defTabSz="432492"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108"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108"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108"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108"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79132" marR="0" lvl="0" indent="-79132" algn="r" defTabSz="432492" rtl="1" eaLnBrk="1" fontAlgn="auto" latinLnBrk="0" hangingPunct="1">
              <a:lnSpc>
                <a:spcPct val="100000"/>
              </a:lnSpc>
              <a:spcBef>
                <a:spcPts val="0"/>
              </a:spcBef>
              <a:spcAft>
                <a:spcPts val="0"/>
              </a:spcAft>
              <a:buClrTx/>
              <a:buSzTx/>
              <a:buFontTx/>
              <a:buNone/>
              <a:tabLst/>
              <a:defRPr/>
            </a:pPr>
            <a:r>
              <a:rPr kumimoji="0" lang="ar-MA" sz="1108"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a:t>
            </a:r>
            <a:r>
              <a:rPr kumimoji="0" lang="ar-MA" sz="110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وصف بعض المهام التي كنت تنجزها في هذا المنصب.</a:t>
            </a: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38" name="Rectangle 37">
            <a:extLst>
              <a:ext uri="{FF2B5EF4-FFF2-40B4-BE49-F238E27FC236}">
                <a16:creationId xmlns:a16="http://schemas.microsoft.com/office/drawing/2014/main" id="{72451C91-E5BF-4900-93C0-38EBAFACC44D}"/>
              </a:ext>
            </a:extLst>
          </p:cNvPr>
          <p:cNvSpPr>
            <a:spLocks/>
          </p:cNvSpPr>
          <p:nvPr/>
        </p:nvSpPr>
        <p:spPr>
          <a:xfrm>
            <a:off x="4897552" y="4914834"/>
            <a:ext cx="2200515" cy="1834226"/>
          </a:xfrm>
          <a:prstGeom prst="rect">
            <a:avLst/>
          </a:prstGeom>
          <a:noFill/>
          <a:ln cap="flat">
            <a:noFill/>
            <a:prstDash val="solid"/>
          </a:ln>
        </p:spPr>
        <p:txBody>
          <a:bodyPr vert="horz" wrap="square" lIns="84406" tIns="42203" rIns="84406" bIns="42203" anchor="t" anchorCtr="0" compatLnSpc="0">
            <a:noAutofit/>
          </a:bodyPr>
          <a:lstStyle/>
          <a:p>
            <a:pPr marL="168521" marR="0" lvl="0" indent="-168521" algn="r" defTabSz="432492"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2</a:t>
            </a:r>
            <a:endParaRPr kumimoji="0" lang="fr-FR" sz="1293"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68521" marR="0" lvl="0" indent="-168521" algn="r" defTabSz="432492"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1</a:t>
            </a:r>
            <a:endParaRPr kumimoji="0" lang="fr-FR" sz="1293"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68521" marR="0" lvl="0" indent="-168521" algn="r" defTabSz="432492"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3</a:t>
            </a:r>
            <a:endParaRPr kumimoji="0" lang="fr-FR" sz="1293"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68521" marR="0" lvl="0" indent="-168521" algn="r" defTabSz="432492"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4</a:t>
            </a:r>
            <a:endParaRPr kumimoji="0" lang="fr-FR" sz="1293"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68521" marR="0" lvl="0" indent="-168521" algn="r" defTabSz="432492"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5</a:t>
            </a:r>
            <a:endParaRPr kumimoji="0" lang="fr-FR" sz="1293"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68521" marR="0" lvl="0" indent="-168521" algn="r" defTabSz="432492"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6</a:t>
            </a:r>
            <a:endParaRPr kumimoji="0" lang="fr-FR" sz="1293"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68521" marR="0" lvl="0" indent="-168521" algn="r" defTabSz="432492"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7</a:t>
            </a:r>
            <a:endParaRPr kumimoji="0" lang="fr-FR" sz="1293"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68521" marR="0" lvl="0" indent="-168521" algn="r" defTabSz="432492"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8</a:t>
            </a:r>
            <a:endParaRPr kumimoji="0" lang="fr-FR" sz="1293"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p:txBody>
      </p:sp>
      <p:sp>
        <p:nvSpPr>
          <p:cNvPr id="39" name="Rectangle 38">
            <a:extLst>
              <a:ext uri="{FF2B5EF4-FFF2-40B4-BE49-F238E27FC236}">
                <a16:creationId xmlns:a16="http://schemas.microsoft.com/office/drawing/2014/main" id="{13451D55-0257-4C4C-9894-A7A461B2B1E8}"/>
              </a:ext>
            </a:extLst>
          </p:cNvPr>
          <p:cNvSpPr/>
          <p:nvPr/>
        </p:nvSpPr>
        <p:spPr>
          <a:xfrm>
            <a:off x="4943887" y="7335518"/>
            <a:ext cx="2260452" cy="569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168521" marR="0" lvl="0" indent="-168521" algn="r" defTabSz="432492" rtl="1"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العربيـة</a:t>
            </a:r>
          </a:p>
          <a:p>
            <a:pPr marL="168521" marR="0" lvl="0" indent="-168521" algn="r" defTabSz="432492" rtl="1"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الإنجليزيـة</a:t>
            </a:r>
            <a:endPar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168521" marR="0" lvl="0" indent="-168521" algn="r" defTabSz="432492" rtl="1"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الفرنسيـة</a:t>
            </a:r>
            <a:endPar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14501" t="-1921" r="-9959"/>
          <a:stretch/>
        </p:blipFill>
        <p:spPr>
          <a:xfrm>
            <a:off x="4841744" y="182010"/>
            <a:ext cx="2187843" cy="2187843"/>
          </a:xfrm>
          <a:prstGeom prst="ellipse">
            <a:avLst/>
          </a:prstGeom>
          <a:solidFill>
            <a:schemeClr val="bg1"/>
          </a:solidFill>
          <a:ln w="50800">
            <a:solidFill>
              <a:srgbClr val="527755"/>
            </a:solidFill>
            <a:prstDash val="lgDashDotDot"/>
          </a:ln>
        </p:spPr>
      </p:pic>
    </p:spTree>
    <p:extLst>
      <p:ext uri="{BB962C8B-B14F-4D97-AF65-F5344CB8AC3E}">
        <p14:creationId xmlns:p14="http://schemas.microsoft.com/office/powerpoint/2010/main" val="1107724377"/>
      </p:ext>
    </p:extLst>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4BCF03-CC81-43C1-99CF-9E73A3EF5A4D}"/>
              </a:ext>
            </a:extLst>
          </p:cNvPr>
          <p:cNvSpPr/>
          <p:nvPr/>
        </p:nvSpPr>
        <p:spPr>
          <a:xfrm>
            <a:off x="5007418" y="1793730"/>
            <a:ext cx="2552714" cy="8901122"/>
          </a:xfrm>
          <a:prstGeom prst="rect">
            <a:avLst/>
          </a:prstGeom>
          <a:solidFill>
            <a:srgbClr val="2E3A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b="0" baseline="0" cap="none" dirty="0" i="0" kern="1200" kumimoji="0" lang="fr-FR" noProof="0" normalizeH="0" spc="0" strike="noStrike" sz="1800" u="none">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BDCE3E61-CFA6-4BFE-A392-59CCED926596}"/>
              </a:ext>
            </a:extLst>
          </p:cNvPr>
          <p:cNvPicPr>
            <a:picLocks noChangeAspect="1"/>
          </p:cNvPicPr>
          <p:nvPr/>
        </p:nvPicPr>
        <p:blipFill rotWithShape="1">
          <a:blip r:embed="rId3"/>
          <a:srcRect b="174"/>
          <a:stretch/>
        </p:blipFill>
        <p:spPr>
          <a:xfrm flipH="1">
            <a:off x="-4" y="0"/>
            <a:ext cx="7562853" cy="2370932"/>
          </a:xfrm>
          <a:prstGeom prst="rect">
            <a:avLst/>
          </a:prstGeom>
        </p:spPr>
      </p:pic>
      <p:pic>
        <p:nvPicPr>
          <p:cNvPr id="23" name="Picture 22">
            <a:extLst>
              <a:ext uri="{FF2B5EF4-FFF2-40B4-BE49-F238E27FC236}">
                <a16:creationId xmlns:a16="http://schemas.microsoft.com/office/drawing/2014/main" id="{F063DA70-6A01-4276-83B5-93EB1512A4D0}"/>
              </a:ext>
            </a:extLst>
          </p:cNvPr>
          <p:cNvPicPr/>
          <p:nvPr/>
        </p:nvPicPr>
        <p:blipFill>
          <a:blip cstate="screen" r:embed="rId4">
            <a:extLst>
              <a:ext uri="{28A0092B-C50C-407E-A947-70E740481C1C}">
                <a14:useLocalDpi xmlns:a14="http://schemas.microsoft.com/office/drawing/2010/main"/>
              </a:ext>
            </a:extLst>
          </a:blip>
          <a:stretch>
            <a:fillRect/>
          </a:stretch>
        </p:blipFill>
        <p:spPr bwMode="auto">
          <a:xfrm>
            <a:off x="5827095" y="124722"/>
            <a:ext cx="1577763" cy="1577763"/>
          </a:xfrm>
          <a:prstGeom prst="ellipse">
            <a:avLst/>
          </a:prstGeom>
          <a:noFill/>
          <a:ln algn="ctr" cap="flat" cmpd="sng" w="38100">
            <a:solidFill>
              <a:srgbClr val="5FACC6"/>
            </a:solidFill>
            <a:prstDash val="solid"/>
            <a:round/>
            <a:headEnd len="med" type="none" w="med"/>
            <a:tailEnd len="med" type="none" w="med"/>
          </a:ln>
          <a:extLst>
            <a:ext uri="{53640926-AAD7-44D8-BBD7-CCE9431645EC}">
              <a14:shadowObscured xmlns:a14="http://schemas.microsoft.com/office/drawing/2010/main"/>
            </a:ext>
          </a:extLst>
        </p:spPr>
      </p:pic>
      <p:sp>
        <p:nvSpPr>
          <p:cNvPr id="24" name="Rectangle 23">
            <a:extLst>
              <a:ext uri="{FF2B5EF4-FFF2-40B4-BE49-F238E27FC236}">
                <a16:creationId xmlns:a16="http://schemas.microsoft.com/office/drawing/2014/main" id="{06D28021-8A6E-44BB-87D5-2AFC45EFC597}"/>
              </a:ext>
            </a:extLst>
          </p:cNvPr>
          <p:cNvSpPr/>
          <p:nvPr/>
        </p:nvSpPr>
        <p:spPr>
          <a:xfrm>
            <a:off x="1831600" y="89741"/>
            <a:ext cx="3596455" cy="5383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r" defTabSz="457200" eaLnBrk="1" fontAlgn="auto" hangingPunct="1" indent="0" latinLnBrk="0" lvl="0" marL="0" marR="0" rtl="0">
              <a:lnSpc>
                <a:spcPct val="80000"/>
              </a:lnSpc>
              <a:spcBef>
                <a:spcPts val="0"/>
              </a:spcBef>
              <a:spcAft>
                <a:spcPts val="0"/>
              </a:spcAft>
              <a:buClrTx/>
              <a:buSzTx/>
              <a:buFontTx/>
              <a:buNone/>
              <a:tabLst/>
              <a:defRPr/>
            </a:pPr>
            <a:r>
              <a:rPr b="1" baseline="0" cap="none" dirty="0" i="0" kern="1200" kumimoji="0" lang="ar-MA" noProof="0" normalizeH="0" spc="0" strike="noStrike" sz="4000" u="none">
                <a:ln>
                  <a:noFill/>
                </a:ln>
                <a:solidFill>
                  <a:srgbClr val="F2F2F2"/>
                </a:solidFill>
                <a:effectLst>
                  <a:outerShdw algn="tl" blurRad="50800" dir="2700000" dist="38100">
                    <a:srgbClr val="000000">
                      <a:alpha val="40000"/>
                    </a:srgbClr>
                  </a:outerShdw>
                </a:effectLst>
                <a:uLnTx/>
                <a:uFillTx/>
                <a:latin charset="-78" panose="02000503000000000000" pitchFamily="2" typeface="Mothanna"/>
                <a:ea charset="0" panose="02020603050405020304" pitchFamily="18" typeface="Times New Roman"/>
                <a:cs charset="-78" panose="02000503000000000000" pitchFamily="2" typeface="Mothanna"/>
              </a:rPr>
              <a:t>باحلــى </a:t>
            </a:r>
            <a:r>
              <a:rPr b="1" baseline="0" cap="none" dirty="0" i="0" kern="1200" kumimoji="0" lang="ar-MA" noProof="0" normalizeH="0" spc="0" strike="noStrike" sz="2400" u="none">
                <a:ln>
                  <a:noFill/>
                </a:ln>
                <a:solidFill>
                  <a:srgbClr val="F2F2F2"/>
                </a:solidFill>
                <a:effectLst>
                  <a:outerShdw algn="tl" blurRad="50800" dir="2700000" dist="38100">
                    <a:srgbClr val="000000">
                      <a:alpha val="40000"/>
                    </a:srgbClr>
                  </a:outerShdw>
                </a:effectLst>
                <a:uLnTx/>
                <a:uFillTx/>
                <a:latin charset="-78" panose="02000503000000000000" pitchFamily="2" typeface="Mothanna"/>
                <a:ea charset="0" panose="02020603050405020304" pitchFamily="18" typeface="Times New Roman"/>
                <a:cs charset="-78" panose="02000503000000000000" pitchFamily="2" typeface="Mothanna"/>
              </a:rPr>
              <a:t>يوســف</a:t>
            </a:r>
            <a:r>
              <a:rPr b="1" baseline="0" cap="none" dirty="0" i="0" kern="1200" kumimoji="0" lang="fr-FR" noProof="0" normalizeH="0" spc="0" strike="noStrike" sz="2400" u="none">
                <a:ln>
                  <a:noFill/>
                </a:ln>
                <a:solidFill>
                  <a:srgbClr val="F2F2F2"/>
                </a:solidFill>
                <a:effectLst>
                  <a:outerShdw algn="tl" blurRad="50800" dir="2700000" dist="38100">
                    <a:srgbClr val="000000">
                      <a:alpha val="40000"/>
                    </a:srgbClr>
                  </a:outerShdw>
                </a:effectLst>
                <a:uLnTx/>
                <a:uFillTx/>
                <a:latin charset="-78" panose="02000503000000000000" pitchFamily="2" typeface="Mothanna"/>
                <a:ea charset="0" panose="02020603050405020304" pitchFamily="18" typeface="Times New Roman"/>
                <a:cs charset="-78" panose="02000503000000000000" pitchFamily="2" typeface="Mothanna"/>
              </a:rPr>
              <a:t> </a:t>
            </a:r>
            <a:endParaRPr b="0" baseline="0" cap="none" dirty="0" i="0" kern="1200" kumimoji="0" lang="fr-FR" noProof="0" normalizeH="0" spc="0" strike="noStrike" sz="1050" u="none">
              <a:ln>
                <a:noFill/>
              </a:ln>
              <a:solidFill>
                <a:prstClr val="white"/>
              </a:solidFill>
              <a:effectLst/>
              <a:uLnTx/>
              <a:uFillTx/>
              <a:latin charset="-78" panose="02000503000000000000" pitchFamily="2" typeface="Mothanna"/>
              <a:ea charset="0" panose="02020603050405020304" pitchFamily="18" typeface="Times New Roman"/>
              <a:cs charset="-78" panose="02000503000000000000" pitchFamily="2" typeface="Mothanna"/>
            </a:endParaRPr>
          </a:p>
        </p:txBody>
      </p:sp>
      <p:sp>
        <p:nvSpPr>
          <p:cNvPr id="25" name="Rectangle 24">
            <a:extLst>
              <a:ext uri="{FF2B5EF4-FFF2-40B4-BE49-F238E27FC236}">
                <a16:creationId xmlns:a16="http://schemas.microsoft.com/office/drawing/2014/main" id="{DE524C88-7264-4DB8-A150-1FCBE406839D}"/>
              </a:ext>
            </a:extLst>
          </p:cNvPr>
          <p:cNvSpPr/>
          <p:nvPr/>
        </p:nvSpPr>
        <p:spPr>
          <a:xfrm>
            <a:off x="3193848" y="535109"/>
            <a:ext cx="2219960" cy="234539"/>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r" defTabSz="457200" eaLnBrk="1" fontAlgn="auto" hangingPunct="1" indent="0" latinLnBrk="0" lvl="0" marL="0" marR="0" rtl="1">
              <a:lnSpc>
                <a:spcPct val="107000"/>
              </a:lnSpc>
              <a:spcBef>
                <a:spcPts val="0"/>
              </a:spcBef>
              <a:spcAft>
                <a:spcPts val="800"/>
              </a:spcAft>
              <a:buClrTx/>
              <a:buSzTx/>
              <a:buFontTx/>
              <a:buNone/>
              <a:tabLst/>
              <a:defRPr/>
            </a:pPr>
            <a:r>
              <a:rPr b="1" baseline="0" cap="none" dirty="0" i="0" kern="1200" kumimoji="0" lang="ar-MA" noProof="0" normalizeH="0" spc="0" strike="noStrike" sz="1100" u="none">
                <a:ln>
                  <a:noFill/>
                </a:ln>
                <a:solidFill>
                  <a:srgbClr val="FFFFFF"/>
                </a:solidFill>
                <a:effectLst/>
                <a:uLnTx/>
                <a:uFillTx/>
                <a:latin charset="-78" panose="02000503000000000000" pitchFamily="2" typeface="Mothanna"/>
                <a:ea charset="0" panose="02020603050405020304" pitchFamily="18" typeface="Times New Roman"/>
                <a:cs charset="-78" panose="02000503000000000000" pitchFamily="2" typeface="Mothanna"/>
              </a:rPr>
              <a:t>مصـمم جرافيـــك</a:t>
            </a:r>
            <a:endParaRPr b="0" baseline="0" cap="none" dirty="0" i="0" kern="1200" kumimoji="0" lang="fr-FR" noProof="0" normalizeH="0" spc="0" strike="noStrike" sz="1050" u="none">
              <a:ln>
                <a:noFill/>
              </a:ln>
              <a:solidFill>
                <a:prstClr val="white"/>
              </a:solidFill>
              <a:effectLst/>
              <a:uLnTx/>
              <a:uFillTx/>
              <a:latin charset="-78" panose="02000503000000000000" pitchFamily="2" typeface="Mothanna"/>
              <a:ea charset="0" panose="02020603050405020304" pitchFamily="18" typeface="Times New Roman"/>
              <a:cs charset="-78" panose="02000503000000000000" pitchFamily="2" typeface="Mothanna"/>
            </a:endParaRPr>
          </a:p>
        </p:txBody>
      </p:sp>
      <p:sp>
        <p:nvSpPr>
          <p:cNvPr id="26" name="Text Box 5">
            <a:extLst>
              <a:ext uri="{FF2B5EF4-FFF2-40B4-BE49-F238E27FC236}">
                <a16:creationId xmlns:a16="http://schemas.microsoft.com/office/drawing/2014/main" id="{7694AA83-E81F-4185-AEFD-E85F0CBB1BF6}"/>
              </a:ext>
            </a:extLst>
          </p:cNvPr>
          <p:cNvSpPr txBox="1">
            <a:spLocks noChangeArrowheads="1"/>
          </p:cNvSpPr>
          <p:nvPr/>
        </p:nvSpPr>
        <p:spPr bwMode="auto">
          <a:xfrm>
            <a:off x="2182253" y="771547"/>
            <a:ext cx="3278238" cy="72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just" defTabSz="457200" eaLnBrk="1" fontAlgn="auto" hangingPunct="1" indent="0" latinLnBrk="0" lvl="0" marL="0" marR="0" rtl="1">
              <a:lnSpc>
                <a:spcPct val="100000"/>
              </a:lnSpc>
              <a:spcBef>
                <a:spcPts val="0"/>
              </a:spcBef>
              <a:spcAft>
                <a:spcPts val="0"/>
              </a:spcAft>
              <a:buClrTx/>
              <a:buSzTx/>
              <a:buFontTx/>
              <a:buNone/>
              <a:tabLst/>
              <a:defRPr/>
            </a:pPr>
            <a:r>
              <a:rPr b="0" baseline="0" cap="none" dirty="0" i="0" kern="1200" kumimoji="0" lang="ar-MA" noProof="0" normalizeH="0" spc="0" strike="noStrike" sz="1050" u="none">
                <a:ln>
                  <a:noFill/>
                </a:ln>
                <a:solidFill>
                  <a:prstClr val="white"/>
                </a:solidFill>
                <a:effectLst/>
                <a:uLnTx/>
                <a:uFillTx/>
                <a:latin charset="-78" panose="02000503000000000000" pitchFamily="2" typeface="Mothanna"/>
                <a:ea typeface="+mn-ea"/>
                <a:cs charset="-78" panose="02000503000000000000" pitchFamily="2" typeface="Mothanna"/>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a:t>
            </a:r>
            <a:endParaRPr b="0" baseline="0" cap="none" dirty="0" i="0" kern="1200" kumimoji="0" lang="fr-FR" noProof="0" normalizeH="0" spc="0" strike="noStrike" sz="1050" u="none">
              <a:ln>
                <a:noFill/>
              </a:ln>
              <a:solidFill>
                <a:prstClr val="white"/>
              </a:solidFill>
              <a:effectLst/>
              <a:uLnTx/>
              <a:uFillTx/>
              <a:latin charset="-78" panose="02000503000000000000" pitchFamily="2" typeface="Mothanna"/>
              <a:ea typeface="+mn-ea"/>
              <a:cs charset="-78" panose="02000503000000000000" pitchFamily="2" typeface="Mothanna"/>
            </a:endParaRPr>
          </a:p>
        </p:txBody>
      </p:sp>
      <p:sp>
        <p:nvSpPr>
          <p:cNvPr id="28" name="Subtitle 2">
            <a:extLst>
              <a:ext uri="{FF2B5EF4-FFF2-40B4-BE49-F238E27FC236}">
                <a16:creationId xmlns:a16="http://schemas.microsoft.com/office/drawing/2014/main" id="{E6FDC641-CE93-4695-9A26-7643733235CC}"/>
              </a:ext>
            </a:extLst>
          </p:cNvPr>
          <p:cNvSpPr/>
          <p:nvPr/>
        </p:nvSpPr>
        <p:spPr>
          <a:xfrm>
            <a:off x="32868" y="7035273"/>
            <a:ext cx="4949734" cy="2333101"/>
          </a:xfrm>
          <a:prstGeom prst="rect">
            <a:avLst/>
          </a:prstGeom>
          <a:noFill/>
          <a:ln cap="flat">
            <a:noFill/>
            <a:prstDash val="solid"/>
          </a:ln>
        </p:spPr>
        <p:txBody>
          <a:bodyPr anchor="t" anchorCtr="0" bIns="45720" compatLnSpc="0" lIns="91440" rIns="91440" tIns="45720" vert="horz" wrap="square">
            <a:noAutofit/>
          </a:bodyPr>
          <a:lstStyle/>
          <a:p>
            <a:pPr algn="r" defTabSz="457200" eaLnBrk="1" fontAlgn="base" hangingPunct="1" indent="-34925" latinLnBrk="0" lvl="0" marL="34925" marR="0" rtl="1">
              <a:lnSpc>
                <a:spcPct val="100000"/>
              </a:lnSpc>
              <a:spcBef>
                <a:spcPts val="0"/>
              </a:spcBef>
              <a:spcAft>
                <a:spcPts val="0"/>
              </a:spcAft>
              <a:buClrTx/>
              <a:buSzTx/>
              <a:buFont charset="2" panose="05050102010706020507" pitchFamily="18" typeface="Symbol"/>
              <a:buChar char=""/>
              <a:tabLst/>
              <a:defRPr/>
            </a:pPr>
            <a:r>
              <a:rPr b="1" baseline="0" cap="none" dirty="0" i="0" kern="1200" kumimoji="0" lang="ar-MA" noProof="0" normalizeH="0" spc="0" strike="noStrike" sz="1400" u="none">
                <a:ln>
                  <a:noFill/>
                </a:ln>
                <a:solidFill>
                  <a:srgbClr val="3B3838"/>
                </a:solidFill>
                <a:effectLst/>
                <a:uLnTx/>
                <a:uFillTx/>
                <a:latin charset="-78" panose="02000503000000000000" pitchFamily="2" typeface="Mothanna"/>
                <a:ea charset="0" panose="020F0502020204030204" pitchFamily="34" typeface="Calibri"/>
                <a:cs charset="-78" panose="02000503000000000000" pitchFamily="2" typeface="Mothanna"/>
              </a:rPr>
              <a:t>2014-2017:</a:t>
            </a:r>
            <a:r>
              <a:rPr b="1" baseline="0" cap="none" dirty="0" i="0" kern="1200" kumimoji="0" lang="ar-MA" noProof="0" normalizeH="0" spc="0" strike="noStrike" sz="1100" u="none">
                <a:ln>
                  <a:noFill/>
                </a:ln>
                <a:solidFill>
                  <a:srgbClr val="3B3838"/>
                </a:solidFill>
                <a:effectLst/>
                <a:uLnTx/>
                <a:uFillTx/>
                <a:latin charset="-78" panose="02000503000000000000" pitchFamily="2" typeface="Mothanna"/>
                <a:ea charset="0" panose="020F0502020204030204" pitchFamily="34" typeface="Calibri"/>
                <a:cs charset="-78" panose="02000503000000000000" pitchFamily="2" typeface="Mothanna"/>
              </a:rPr>
              <a:t> </a:t>
            </a:r>
            <a:r>
              <a:rPr b="0" baseline="0" cap="none" dirty="0" i="0" kern="1200" kumimoji="0" lang="ar-MA" noProof="0" normalizeH="0" spc="0" strike="noStrike" sz="1400" u="none">
                <a:ln>
                  <a:noFill/>
                </a:ln>
                <a:solidFill>
                  <a:prstClr val="black"/>
                </a:solidFill>
                <a:effectLst/>
                <a:uLnTx/>
                <a:uFillTx/>
                <a:latin charset="-78" panose="02000503000000000000" pitchFamily="2" typeface="Mothanna"/>
                <a:ea typeface="+mn-ea"/>
                <a:cs charset="-78" panose="02000503000000000000" pitchFamily="2" typeface="Mothanna"/>
              </a:rPr>
              <a:t>كلية العلوم القانونية والاقتصادية والاجتماعية - أكدال  </a:t>
            </a:r>
          </a:p>
          <a:p>
            <a:pPr algn="r" defTabSz="457200" eaLnBrk="1" fontAlgn="base" hangingPunct="1" indent="0" latinLnBrk="0" lvl="0" marL="180975" marR="0" rtl="1">
              <a:lnSpc>
                <a:spcPct val="100000"/>
              </a:lnSpc>
              <a:spcBef>
                <a:spcPts val="0"/>
              </a:spcBef>
              <a:spcAft>
                <a:spcPts val="0"/>
              </a:spcAft>
              <a:buClrTx/>
              <a:buSzTx/>
              <a:buFont charset="2" panose="05000000000000000000" pitchFamily="2" typeface="Wingdings"/>
              <a:buChar char=""/>
              <a:tabLst/>
              <a:defRPr/>
            </a:pPr>
            <a:r>
              <a:rPr b="0" baseline="0" cap="none" dirty="0" i="0" kern="1200" kumimoji="0" lang="ar-MA" noProof="0" normalizeH="0" spc="0" strike="noStrike" sz="1200" u="none">
                <a:ln>
                  <a:noFill/>
                </a:ln>
                <a:solidFill>
                  <a:srgbClr val="808080"/>
                </a:solidFill>
                <a:effectLst/>
                <a:uLnTx/>
                <a:uFillTx/>
                <a:latin charset="-78" panose="02000503000000000000" pitchFamily="2" typeface="Mothanna"/>
                <a:ea charset="0" panose="02020603050405020304" pitchFamily="18" typeface="Times New Roman"/>
                <a:cs charset="-78" panose="02000503000000000000" pitchFamily="2" typeface="Mothanna"/>
              </a:rPr>
              <a:t>إجـازة فـي الإقتصـاد</a:t>
            </a:r>
          </a:p>
          <a:p>
            <a:pPr algn="r" defTabSz="457200" eaLnBrk="1" fontAlgn="base" hangingPunct="1" indent="0" latinLnBrk="0" lvl="0" marL="180975" marR="0" rtl="1">
              <a:lnSpc>
                <a:spcPct val="100000"/>
              </a:lnSpc>
              <a:spcBef>
                <a:spcPts val="0"/>
              </a:spcBef>
              <a:spcAft>
                <a:spcPts val="0"/>
              </a:spcAft>
              <a:buClrTx/>
              <a:buSzTx/>
              <a:buFontTx/>
              <a:buNone/>
              <a:tabLst/>
              <a:defRPr/>
            </a:pPr>
            <a:endParaRPr b="0" baseline="0" cap="none" dirty="0" i="0" kern="1200" kumimoji="0" lang="fr-FR" noProof="0" normalizeH="0" spc="0" strike="noStrike" sz="1200" u="none">
              <a:ln>
                <a:noFill/>
              </a:ln>
              <a:solidFill>
                <a:prstClr val="black"/>
              </a:solidFill>
              <a:effectLst/>
              <a:uLnTx/>
              <a:uFillTx/>
              <a:latin charset="-78" panose="02000503000000000000" pitchFamily="2" typeface="Mothanna"/>
              <a:ea charset="0" panose="020F0502020204030204" pitchFamily="34" typeface="Calibri"/>
              <a:cs charset="-78" panose="02000503000000000000" pitchFamily="2" typeface="Mothanna"/>
            </a:endParaRPr>
          </a:p>
          <a:p>
            <a:pPr algn="r" defTabSz="457200" eaLnBrk="1" fontAlgn="base" hangingPunct="1" indent="-34925" latinLnBrk="0" lvl="0" marL="34925" marR="0" rtl="1">
              <a:lnSpc>
                <a:spcPct val="100000"/>
              </a:lnSpc>
              <a:spcBef>
                <a:spcPts val="0"/>
              </a:spcBef>
              <a:spcAft>
                <a:spcPts val="0"/>
              </a:spcAft>
              <a:buClrTx/>
              <a:buSzTx/>
              <a:buFont charset="2" panose="05050102010706020507" pitchFamily="18" typeface="Symbol"/>
              <a:buChar char=""/>
              <a:tabLst/>
              <a:defRPr/>
            </a:pPr>
            <a:r>
              <a:rPr b="1" baseline="0" cap="none" dirty="0" i="0" kern="1200" kumimoji="0" lang="ar-MA" noProof="0" normalizeH="0" spc="0" strike="noStrike" sz="1400" u="none">
                <a:ln>
                  <a:noFill/>
                </a:ln>
                <a:solidFill>
                  <a:srgbClr val="3B3838"/>
                </a:solidFill>
                <a:effectLst/>
                <a:uLnTx/>
                <a:uFillTx/>
                <a:latin charset="-78" panose="02000503000000000000" pitchFamily="2" typeface="Mothanna"/>
                <a:ea charset="0" panose="020F0502020204030204" pitchFamily="34" typeface="Calibri"/>
                <a:cs charset="-78" panose="02000503000000000000" pitchFamily="2" typeface="Mothanna"/>
              </a:rPr>
              <a:t>2012-2014:</a:t>
            </a:r>
            <a:r>
              <a:rPr b="1" baseline="0" cap="none" dirty="0" i="0" kern="1200" kumimoji="0" lang="ar-MA" noProof="0" normalizeH="0" spc="0" strike="noStrike" sz="1100" u="none">
                <a:ln>
                  <a:noFill/>
                </a:ln>
                <a:solidFill>
                  <a:srgbClr val="3B3838"/>
                </a:solidFill>
                <a:effectLst/>
                <a:uLnTx/>
                <a:uFillTx/>
                <a:latin charset="-78" panose="02000503000000000000" pitchFamily="2" typeface="Mothanna"/>
                <a:ea charset="0" panose="020F0502020204030204" pitchFamily="34" typeface="Calibri"/>
                <a:cs charset="-78" panose="02000503000000000000" pitchFamily="2" typeface="Mothanna"/>
              </a:rPr>
              <a:t> </a:t>
            </a:r>
            <a:r>
              <a:rPr b="0" baseline="0" cap="none" dirty="0" i="0" kern="1200" kumimoji="0" lang="ar-MA" noProof="0" normalizeH="0" spc="0" strike="noStrike" sz="1400" u="none">
                <a:ln>
                  <a:noFill/>
                </a:ln>
                <a:solidFill>
                  <a:prstClr val="black"/>
                </a:solidFill>
                <a:effectLst/>
                <a:uLnTx/>
                <a:uFillTx/>
                <a:latin charset="-78" panose="02000503000000000000" pitchFamily="2" typeface="Mothanna"/>
                <a:ea charset="0" panose="020F0502020204030204" pitchFamily="34" typeface="Calibri"/>
                <a:cs charset="-78" panose="02000503000000000000" pitchFamily="2" typeface="Mothanna"/>
              </a:rPr>
              <a:t>المعهـد المتخصـص للعلـوم التطبيقيـة</a:t>
            </a:r>
            <a:endParaRPr b="0" baseline="0" cap="none" dirty="0" i="0" kern="1200" kumimoji="0" lang="fr-FR" noProof="0" normalizeH="0" spc="0" strike="noStrike" sz="1200" u="none">
              <a:ln>
                <a:noFill/>
              </a:ln>
              <a:solidFill>
                <a:prstClr val="black"/>
              </a:solidFill>
              <a:effectLst/>
              <a:uLnTx/>
              <a:uFillTx/>
              <a:latin charset="-78" panose="02000503000000000000" pitchFamily="2" typeface="Mothanna"/>
              <a:ea charset="0" panose="020F0502020204030204" pitchFamily="34" typeface="Calibri"/>
              <a:cs charset="-78" panose="02000503000000000000" pitchFamily="2" typeface="Mothanna"/>
            </a:endParaRPr>
          </a:p>
          <a:p>
            <a:pPr algn="r" defTabSz="457200" eaLnBrk="1" fontAlgn="base" hangingPunct="1" indent="0" latinLnBrk="0" lvl="0" marL="180975" marR="0" rtl="1">
              <a:lnSpc>
                <a:spcPct val="100000"/>
              </a:lnSpc>
              <a:spcBef>
                <a:spcPts val="0"/>
              </a:spcBef>
              <a:spcAft>
                <a:spcPts val="0"/>
              </a:spcAft>
              <a:buClrTx/>
              <a:buSzTx/>
              <a:buFont charset="2" panose="05000000000000000000" pitchFamily="2" typeface="Wingdings"/>
              <a:buChar char=""/>
              <a:tabLst/>
              <a:defRPr/>
            </a:pPr>
            <a:r>
              <a:rPr b="0" baseline="0" cap="none" dirty="0" i="0" kern="1200" kumimoji="0" lang="ar-MA" noProof="0" normalizeH="0" spc="0" strike="noStrike" sz="1200" u="none">
                <a:ln>
                  <a:noFill/>
                </a:ln>
                <a:solidFill>
                  <a:srgbClr val="808080"/>
                </a:solidFill>
                <a:effectLst/>
                <a:uLnTx/>
                <a:uFillTx/>
                <a:latin charset="-78" panose="02000503000000000000" pitchFamily="2" typeface="Mothanna"/>
                <a:ea charset="0" panose="02020603050405020304" pitchFamily="18" typeface="Times New Roman"/>
                <a:cs charset="-78" panose="02000503000000000000" pitchFamily="2" typeface="Mothanna"/>
              </a:rPr>
              <a:t>دبلـوم متخصـص في الطبـع المعلوماتـي</a:t>
            </a:r>
            <a:endParaRPr b="0" baseline="0" cap="none" dirty="0" i="0" kern="1200" kumimoji="0" lang="ar-MA" noProof="0" normalizeH="0" spc="0" strike="noStrike" sz="1400" u="none">
              <a:ln>
                <a:noFill/>
              </a:ln>
              <a:solidFill>
                <a:srgbClr val="808080"/>
              </a:solidFill>
              <a:effectLst/>
              <a:uLnTx/>
              <a:uFillTx/>
              <a:latin charset="-78" panose="02000503000000000000" pitchFamily="2" typeface="Mothanna"/>
              <a:ea charset="0" panose="02020603050405020304" pitchFamily="18" typeface="Times New Roman"/>
              <a:cs charset="-78" panose="02000503000000000000" pitchFamily="2" typeface="Mothanna"/>
            </a:endParaRPr>
          </a:p>
          <a:p>
            <a:pPr algn="r" defTabSz="457200" eaLnBrk="1" fontAlgn="base" hangingPunct="1" indent="0" latinLnBrk="0" lvl="0" marL="180975" marR="0" rtl="1">
              <a:lnSpc>
                <a:spcPct val="100000"/>
              </a:lnSpc>
              <a:spcBef>
                <a:spcPts val="0"/>
              </a:spcBef>
              <a:spcAft>
                <a:spcPts val="0"/>
              </a:spcAft>
              <a:buClrTx/>
              <a:buSzTx/>
              <a:buFontTx/>
              <a:buNone/>
              <a:tabLst/>
              <a:defRPr/>
            </a:pPr>
            <a:endParaRPr b="0" baseline="0" cap="none" dirty="0" i="0" kern="1200" kumimoji="0" lang="fr-FR" noProof="0" normalizeH="0" spc="0" strike="noStrike" sz="1200" u="none">
              <a:ln>
                <a:noFill/>
              </a:ln>
              <a:solidFill>
                <a:prstClr val="black"/>
              </a:solidFill>
              <a:effectLst/>
              <a:uLnTx/>
              <a:uFillTx/>
              <a:latin charset="-78" panose="02000503000000000000" pitchFamily="2" typeface="Mothanna"/>
              <a:ea charset="0" panose="020F0502020204030204" pitchFamily="34" typeface="Calibri"/>
              <a:cs charset="-78" panose="02000503000000000000" pitchFamily="2" typeface="Mothanna"/>
            </a:endParaRPr>
          </a:p>
          <a:p>
            <a:pPr algn="r" defTabSz="457200" eaLnBrk="1" fontAlgn="base" hangingPunct="1" indent="-34925" latinLnBrk="0" lvl="0" marL="34925" marR="0" rtl="1">
              <a:lnSpc>
                <a:spcPct val="100000"/>
              </a:lnSpc>
              <a:spcBef>
                <a:spcPts val="0"/>
              </a:spcBef>
              <a:spcAft>
                <a:spcPts val="0"/>
              </a:spcAft>
              <a:buClrTx/>
              <a:buSzTx/>
              <a:buFont charset="2" panose="05050102010706020507" pitchFamily="18" typeface="Symbol"/>
              <a:buChar char=""/>
              <a:tabLst/>
              <a:defRPr/>
            </a:pPr>
            <a:r>
              <a:rPr b="1" baseline="0" cap="none" dirty="0" i="0" kern="1200" kumimoji="0" lang="ar-MA" noProof="0" normalizeH="0" spc="0" strike="noStrike" sz="1600" u="none">
                <a:ln>
                  <a:noFill/>
                </a:ln>
                <a:solidFill>
                  <a:srgbClr val="3B3838"/>
                </a:solidFill>
                <a:effectLst/>
                <a:uLnTx/>
                <a:uFillTx/>
                <a:latin charset="-78" panose="02000503000000000000" pitchFamily="2" typeface="Mothanna"/>
                <a:ea charset="0" panose="020B0604030504040204" pitchFamily="34" typeface="Tahoma"/>
                <a:cs charset="-78" panose="02000503000000000000" pitchFamily="2" typeface="Mothanna"/>
              </a:rPr>
              <a:t> </a:t>
            </a:r>
            <a:r>
              <a:rPr b="1" baseline="0" cap="none" dirty="0" i="0" kern="1200" kumimoji="0" lang="ar-MA" noProof="0" normalizeH="0" spc="0" strike="noStrike" sz="1400" u="none">
                <a:ln>
                  <a:noFill/>
                </a:ln>
                <a:solidFill>
                  <a:srgbClr val="3B3838"/>
                </a:solidFill>
                <a:effectLst/>
                <a:uLnTx/>
                <a:uFillTx/>
                <a:latin charset="-78" panose="02000503000000000000" pitchFamily="2" typeface="Mothanna"/>
                <a:ea charset="0" panose="020B0604030504040204" pitchFamily="34" typeface="Tahoma"/>
                <a:cs charset="-78" panose="02000503000000000000" pitchFamily="2" typeface="Mothanna"/>
              </a:rPr>
              <a:t>2011-2012</a:t>
            </a:r>
            <a:r>
              <a:rPr b="1" baseline="0" cap="none" dirty="0" i="0" kern="1200" kumimoji="0" lang="ar-MA" noProof="0" normalizeH="0" spc="0" strike="noStrike" sz="1200" u="none">
                <a:ln>
                  <a:noFill/>
                </a:ln>
                <a:solidFill>
                  <a:srgbClr val="3B3838"/>
                </a:solidFill>
                <a:effectLst/>
                <a:uLnTx/>
                <a:uFillTx/>
                <a:latin charset="-78" panose="02000503000000000000" pitchFamily="2" typeface="Mothanna"/>
                <a:ea charset="0" panose="020B0604030504040204" pitchFamily="34" typeface="Tahoma"/>
                <a:cs charset="-78" panose="02000503000000000000" pitchFamily="2" typeface="Mothanna"/>
              </a:rPr>
              <a:t>: </a:t>
            </a:r>
            <a:r>
              <a:rPr b="0" baseline="0" cap="none" dirty="0" i="0" kern="1200" kumimoji="0" lang="ar-MA" noProof="0" normalizeH="0" spc="0" strike="noStrike" sz="1400" u="none">
                <a:ln>
                  <a:noFill/>
                </a:ln>
                <a:solidFill>
                  <a:prstClr val="black"/>
                </a:solidFill>
                <a:effectLst/>
                <a:uLnTx/>
                <a:uFillTx/>
                <a:latin charset="-78" panose="02000503000000000000" pitchFamily="2" typeface="Mothanna"/>
                <a:ea typeface="+mn-ea"/>
                <a:cs charset="-78" panose="02000503000000000000" pitchFamily="2" typeface="Mothanna"/>
              </a:rPr>
              <a:t>ثانويـة المختـار السوسـي المعازيـز</a:t>
            </a:r>
            <a:endParaRPr b="0" baseline="0" cap="none" dirty="0" i="0" kern="1200" kumimoji="0" lang="fr-FR" noProof="0" normalizeH="0" spc="0" strike="noStrike" sz="1400" u="none">
              <a:ln>
                <a:noFill/>
              </a:ln>
              <a:solidFill>
                <a:prstClr val="black"/>
              </a:solidFill>
              <a:effectLst/>
              <a:uLnTx/>
              <a:uFillTx/>
              <a:latin charset="-78" panose="02000503000000000000" pitchFamily="2" typeface="Mothanna"/>
              <a:ea typeface="+mn-ea"/>
              <a:cs charset="-78" panose="02000503000000000000" pitchFamily="2" typeface="Mothanna"/>
            </a:endParaRPr>
          </a:p>
          <a:p>
            <a:pPr algn="r" defTabSz="457200" eaLnBrk="1" fontAlgn="base" hangingPunct="1" indent="0" latinLnBrk="0" lvl="0" marL="180975" marR="0" rtl="1">
              <a:lnSpc>
                <a:spcPct val="100000"/>
              </a:lnSpc>
              <a:spcBef>
                <a:spcPts val="0"/>
              </a:spcBef>
              <a:spcAft>
                <a:spcPts val="0"/>
              </a:spcAft>
              <a:buClrTx/>
              <a:buSzTx/>
              <a:buFont charset="2" panose="05000000000000000000" pitchFamily="2" typeface="Wingdings"/>
              <a:buChar char=""/>
              <a:tabLst>
                <a:tab algn="l" pos="266700"/>
              </a:tabLst>
              <a:defRPr/>
            </a:pPr>
            <a:r>
              <a:rPr b="0" baseline="0" cap="none" dirty="0" i="0" kern="1200" kumimoji="0" lang="ar-MA" noProof="0" normalizeH="0" spc="0" strike="noStrike" sz="1200" u="none">
                <a:ln>
                  <a:noFill/>
                </a:ln>
                <a:solidFill>
                  <a:srgbClr val="808080"/>
                </a:solidFill>
                <a:effectLst/>
                <a:uLnTx/>
                <a:uFillTx/>
                <a:latin charset="-78" panose="02000503000000000000" pitchFamily="2" typeface="Mothanna"/>
                <a:ea typeface="+mn-ea"/>
                <a:cs charset="-78" panose="02000503000000000000" pitchFamily="2" typeface="Mothanna"/>
              </a:rPr>
              <a:t>بكالوريا في علوم الحياة والأرض</a:t>
            </a:r>
            <a:endParaRPr b="0" baseline="0" cap="none" dirty="0" i="0" kern="1200" kumimoji="0" lang="fr-FR" noProof="0" normalizeH="0" spc="0" strike="noStrike" sz="1200" u="none">
              <a:ln>
                <a:noFill/>
              </a:ln>
              <a:solidFill>
                <a:srgbClr val="808080"/>
              </a:solidFill>
              <a:effectLst/>
              <a:uLnTx/>
              <a:uFillTx/>
              <a:latin charset="-78" panose="02000503000000000000" pitchFamily="2" typeface="Mothanna"/>
              <a:ea typeface="+mn-ea"/>
              <a:cs charset="-78" panose="02000503000000000000" pitchFamily="2" typeface="Mothanna"/>
            </a:endParaRPr>
          </a:p>
        </p:txBody>
      </p:sp>
      <p:sp>
        <p:nvSpPr>
          <p:cNvPr id="29" name="Subtitle 2">
            <a:extLst>
              <a:ext uri="{FF2B5EF4-FFF2-40B4-BE49-F238E27FC236}">
                <a16:creationId xmlns:a16="http://schemas.microsoft.com/office/drawing/2014/main" id="{E24F6BFD-ED74-4CD9-8CE9-EF1740C8FA21}"/>
              </a:ext>
            </a:extLst>
          </p:cNvPr>
          <p:cNvSpPr/>
          <p:nvPr/>
        </p:nvSpPr>
        <p:spPr>
          <a:xfrm>
            <a:off x="19847" y="2768945"/>
            <a:ext cx="4949933" cy="3791545"/>
          </a:xfrm>
          <a:prstGeom prst="rect">
            <a:avLst/>
          </a:prstGeom>
          <a:noFill/>
          <a:ln cap="flat">
            <a:noFill/>
            <a:prstDash val="solid"/>
          </a:ln>
        </p:spPr>
        <p:txBody>
          <a:bodyPr anchor="t" anchorCtr="0" bIns="45720" compatLnSpc="0" lIns="91440" rIns="91440" tIns="45720" vert="horz" wrap="square">
            <a:noAutofit/>
          </a:bodyPr>
          <a:lstStyle/>
          <a:p>
            <a:pPr algn="r" defTabSz="457200" eaLnBrk="1" fontAlgn="auto" hangingPunct="1" indent="-85725" latinLnBrk="0" lvl="0" marL="85725" marR="0" rtl="1">
              <a:lnSpc>
                <a:spcPct val="100000"/>
              </a:lnSpc>
              <a:spcBef>
                <a:spcPts val="0"/>
              </a:spcBef>
              <a:spcAft>
                <a:spcPts val="0"/>
              </a:spcAft>
              <a:buClrTx/>
              <a:buSzTx/>
              <a:buFont charset="2" panose="05050102010706020507" pitchFamily="18" typeface="Symbol"/>
              <a:buChar char=""/>
              <a:tabLst/>
              <a:defRPr/>
            </a:pPr>
            <a:r>
              <a:rPr b="1" baseline="0" cap="none" dirty="0" i="0" kern="1200" kumimoji="0" lang="ar-MA" noProof="0" normalizeH="0" spc="0" strike="noStrike" sz="1200" u="none">
                <a:ln>
                  <a:noFill/>
                </a:ln>
                <a:solidFill>
                  <a:srgbClr val="000000"/>
                </a:solidFill>
                <a:effectLst/>
                <a:uLnTx/>
                <a:uFillTx/>
                <a:latin charset="-78" panose="02000503000000000000" pitchFamily="2" typeface="Mothanna"/>
                <a:ea charset="0" panose="02020603050405020304" pitchFamily="18" typeface="Times New Roman"/>
                <a:cs charset="-78" panose="02000503000000000000" pitchFamily="2" typeface="Mothanna"/>
              </a:rPr>
              <a:t>شهر 2017 – شهر 2017 </a:t>
            </a:r>
            <a:r>
              <a:rPr b="1" baseline="0" cap="none" dirty="0" i="0" kern="1200" kumimoji="0" lang="fr-FR" noProof="0" normalizeH="0" spc="0" strike="noStrike" sz="1200" u="none">
                <a:ln>
                  <a:noFill/>
                </a:ln>
                <a:solidFill>
                  <a:srgbClr val="000000"/>
                </a:solidFill>
                <a:effectLst/>
                <a:uLnTx/>
                <a:uFillTx/>
                <a:latin charset="-78" panose="02000503000000000000" pitchFamily="2" typeface="Mothanna"/>
                <a:ea charset="0" panose="02020603050405020304" pitchFamily="18" typeface="Times New Roman"/>
                <a:cs charset="-78" panose="02000503000000000000" pitchFamily="2" typeface="Mothanna"/>
              </a:rPr>
              <a:t>|</a:t>
            </a:r>
            <a:r>
              <a:rPr b="1" baseline="0" cap="none" dirty="0" i="0" kern="1200" kumimoji="0" lang="ar-MA" noProof="0" normalizeH="0" spc="0" strike="noStrike" sz="1200" u="none">
                <a:ln>
                  <a:noFill/>
                </a:ln>
                <a:solidFill>
                  <a:srgbClr val="000000"/>
                </a:solidFill>
                <a:effectLst/>
                <a:uLnTx/>
                <a:uFillTx/>
                <a:latin charset="-78" panose="02000503000000000000" pitchFamily="2" typeface="Mothanna"/>
                <a:ea charset="0" panose="02020603050405020304" pitchFamily="18" typeface="Times New Roman"/>
                <a:cs charset="-78" panose="02000503000000000000" pitchFamily="2" typeface="Mothanna"/>
              </a:rPr>
              <a:t> إسم الشركة</a:t>
            </a:r>
            <a:endParaRPr b="1" baseline="0" cap="none" dirty="0" i="0" kern="1200" kumimoji="0" lang="fr-FR" noProof="0" normalizeH="0" spc="0" strike="noStrike" sz="1200" u="none">
              <a:ln>
                <a:noFill/>
              </a:ln>
              <a:solidFill>
                <a:srgbClr val="3B3838"/>
              </a:solidFill>
              <a:effectLst/>
              <a:uLnTx/>
              <a:uFillTx/>
              <a:latin charset="-78" panose="02000503000000000000" pitchFamily="2" typeface="Mothanna"/>
              <a:ea charset="0" panose="020B0604030504040204" pitchFamily="34" typeface="Tahoma"/>
              <a:cs charset="-78" panose="02000503000000000000" pitchFamily="2" typeface="Mothanna"/>
            </a:endParaRPr>
          </a:p>
          <a:p>
            <a:pPr algn="r" defTabSz="457200" eaLnBrk="1" fontAlgn="auto" hangingPunct="1" indent="-85725" latinLnBrk="0" lvl="0" marL="85725" marR="0" rtl="1">
              <a:lnSpc>
                <a:spcPct val="100000"/>
              </a:lnSpc>
              <a:spcBef>
                <a:spcPts val="0"/>
              </a:spcBef>
              <a:spcAft>
                <a:spcPts val="0"/>
              </a:spcAft>
              <a:buClrTx/>
              <a:buSzTx/>
              <a:buFontTx/>
              <a:buNone/>
              <a:tabLst/>
              <a:defRPr/>
            </a:pPr>
            <a:r>
              <a:rPr b="0" baseline="0" cap="none" dirty="0" i="0" kern="1200" kumimoji="0" lang="ar-MA" noProof="0" normalizeH="0" spc="0" strike="noStrike" sz="1200" u="none">
                <a:ln>
                  <a:noFill/>
                </a:ln>
                <a:solidFill>
                  <a:srgbClr val="404040"/>
                </a:solidFill>
                <a:effectLst/>
                <a:uLnTx/>
                <a:uFillTx/>
                <a:latin charset="-78" panose="02000503000000000000" pitchFamily="2" typeface="Mothanna"/>
                <a:ea charset="0" panose="02020603050405020304" pitchFamily="18" typeface="Times New Roman"/>
                <a:cs charset="-78" panose="02000503000000000000" pitchFamily="2" typeface="Mothanna"/>
              </a:rPr>
              <a:t>مصمم جرافيك: </a:t>
            </a:r>
            <a:r>
              <a:rPr b="0" baseline="0" cap="none" dirty="0" i="0" kern="1200" kumimoji="0" lang="ar-MA" noProof="0" normalizeH="0" spc="0" strike="noStrike" sz="1200" u="none">
                <a:ln>
                  <a:noFill/>
                </a:ln>
                <a:solidFill>
                  <a:prstClr val="black"/>
                </a:solidFill>
                <a:effectLst/>
                <a:uLnTx/>
                <a:uFillTx/>
                <a:latin charset="-78" panose="02000503000000000000" pitchFamily="2" typeface="Mothanna"/>
                <a:ea charset="0" panose="02020603050405020304" pitchFamily="18" typeface="Times New Roman"/>
                <a:cs charset="-78" panose="02000503000000000000" pitchFamily="2" typeface="Mothanna"/>
              </a:rPr>
              <a:t>وصف بعض المهام التي كنت تنجزها في هذا المنصب.</a:t>
            </a:r>
          </a:p>
          <a:p>
            <a:pPr algn="r" defTabSz="457200" eaLnBrk="1" fontAlgn="auto" hangingPunct="1" indent="0" latinLnBrk="0" lvl="0" marL="361950" marR="0" rtl="1">
              <a:lnSpc>
                <a:spcPct val="100000"/>
              </a:lnSpc>
              <a:spcBef>
                <a:spcPts val="0"/>
              </a:spcBef>
              <a:spcAft>
                <a:spcPts val="0"/>
              </a:spcAft>
              <a:buClrTx/>
              <a:buSzTx/>
              <a:buFontTx/>
              <a:buNone/>
              <a:tabLst/>
              <a:defRPr/>
            </a:pPr>
            <a:r>
              <a:rPr b="0" baseline="0" cap="none" dirty="0" i="0" kern="1200" kumimoji="0" lang="fr-FR" noProof="0" normalizeH="0" spc="0" strike="noStrike" sz="1100" u="none">
                <a:ln>
                  <a:noFill/>
                </a:ln>
                <a:solidFill>
                  <a:prstClr val="black"/>
                </a:solidFill>
                <a:effectLst/>
                <a:uLnTx/>
                <a:uFillTx/>
                <a:latin charset="-78" panose="02000503000000000000" pitchFamily="2" typeface="Mothanna"/>
                <a:ea charset="0" panose="02020603050405020304" pitchFamily="18" typeface="Times New Roman"/>
                <a:cs charset="-78" panose="02000503000000000000" pitchFamily="2" typeface="Mothanna"/>
              </a:rPr>
              <a:t> -</a:t>
            </a:r>
            <a:r>
              <a:rPr b="0" baseline="0" cap="none" dirty="0" i="0" kern="1200" kumimoji="0" lang="ar-MA" noProof="0" normalizeH="0" spc="0" strike="noStrike" sz="1100" u="none">
                <a:ln>
                  <a:noFill/>
                </a:ln>
                <a:solidFill>
                  <a:prstClr val="black"/>
                </a:solidFill>
                <a:effectLst/>
                <a:uLnTx/>
                <a:uFillTx/>
                <a:latin charset="-78" panose="02000503000000000000" pitchFamily="2" typeface="Mothanna"/>
                <a:ea charset="0" panose="02020603050405020304" pitchFamily="18" typeface="Times New Roman"/>
                <a:cs charset="-78" panose="02000503000000000000" pitchFamily="2" typeface="Mothanna"/>
              </a:rPr>
              <a:t>أيضا النتائج التي حققتها.</a:t>
            </a:r>
            <a:endParaRPr b="0" baseline="0" cap="none" dirty="0" i="0" kern="1200" kumimoji="0" lang="fr-FR" noProof="0" normalizeH="0" spc="0" strike="noStrike" sz="1100" u="none">
              <a:ln>
                <a:noFill/>
              </a:ln>
              <a:solidFill>
                <a:prstClr val="black"/>
              </a:solidFill>
              <a:effectLst/>
              <a:uLnTx/>
              <a:uFillTx/>
              <a:latin charset="-78" panose="02000503000000000000" pitchFamily="2" typeface="Mothanna"/>
              <a:ea charset="0" panose="02020603050405020304" pitchFamily="18" typeface="Times New Roman"/>
              <a:cs charset="-78" panose="02000503000000000000" pitchFamily="2" typeface="Mothanna"/>
            </a:endParaRPr>
          </a:p>
          <a:p>
            <a:pPr algn="r" defTabSz="457200" eaLnBrk="1" fontAlgn="auto" hangingPunct="1" indent="0" latinLnBrk="0" lvl="0" marL="361950" marR="0" rtl="1">
              <a:lnSpc>
                <a:spcPct val="100000"/>
              </a:lnSpc>
              <a:spcBef>
                <a:spcPts val="0"/>
              </a:spcBef>
              <a:spcAft>
                <a:spcPts val="0"/>
              </a:spcAft>
              <a:buClrTx/>
              <a:buSzTx/>
              <a:buFontTx/>
              <a:buNone/>
              <a:tabLst/>
              <a:defRPr/>
            </a:pPr>
            <a:r>
              <a:rPr b="0" baseline="0" cap="none" dirty="0" i="0" kern="1200" kumimoji="0" lang="fr-FR" noProof="0" normalizeH="0" spc="0" strike="noStrike" sz="1100" u="none">
                <a:ln>
                  <a:noFill/>
                </a:ln>
                <a:solidFill>
                  <a:prstClr val="black"/>
                </a:solidFill>
                <a:effectLst/>
                <a:uLnTx/>
                <a:uFillTx/>
                <a:latin charset="-78" panose="02000503000000000000" pitchFamily="2" typeface="Mothanna"/>
                <a:ea charset="0" panose="02020603050405020304" pitchFamily="18" typeface="Times New Roman"/>
                <a:cs charset="-78" panose="02000503000000000000" pitchFamily="2" typeface="Mothanna"/>
              </a:rPr>
              <a:t> -</a:t>
            </a:r>
            <a:r>
              <a:rPr b="0" baseline="0" cap="none" dirty="0" i="0" kern="1200" kumimoji="0" lang="ar-MA" noProof="0" normalizeH="0" spc="0" strike="noStrike" sz="1100" u="none">
                <a:ln>
                  <a:noFill/>
                </a:ln>
                <a:solidFill>
                  <a:prstClr val="black"/>
                </a:solidFill>
                <a:effectLst/>
                <a:uLnTx/>
                <a:uFillTx/>
                <a:latin charset="-78" panose="02000503000000000000" pitchFamily="2" typeface="Mothanna"/>
                <a:ea charset="0" panose="02020603050405020304" pitchFamily="18" typeface="Times New Roman"/>
                <a:cs charset="-78" panose="02000503000000000000" pitchFamily="2" typeface="Mothanna"/>
              </a:rPr>
              <a:t>أيضا النتائج التي حققتها.</a:t>
            </a:r>
            <a:endParaRPr b="0" baseline="0" cap="none" dirty="0" i="0" kern="1200" kumimoji="0" lang="fr-FR" noProof="0" normalizeH="0" spc="0" strike="noStrike" sz="1100" u="none">
              <a:ln>
                <a:noFill/>
              </a:ln>
              <a:solidFill>
                <a:prstClr val="black"/>
              </a:solidFill>
              <a:effectLst/>
              <a:uLnTx/>
              <a:uFillTx/>
              <a:latin charset="-78" panose="02000503000000000000" pitchFamily="2" typeface="Mothanna"/>
              <a:ea charset="0" panose="02020603050405020304" pitchFamily="18" typeface="Times New Roman"/>
              <a:cs charset="-78" panose="02000503000000000000" pitchFamily="2" typeface="Mothanna"/>
            </a:endParaRPr>
          </a:p>
          <a:p>
            <a:pPr algn="r" defTabSz="457200" eaLnBrk="1" fontAlgn="auto" hangingPunct="1" indent="-85725" latinLnBrk="0" lvl="0" marL="85725" marR="0" rtl="1">
              <a:lnSpc>
                <a:spcPct val="100000"/>
              </a:lnSpc>
              <a:spcBef>
                <a:spcPts val="0"/>
              </a:spcBef>
              <a:spcAft>
                <a:spcPts val="0"/>
              </a:spcAft>
              <a:buClrTx/>
              <a:buSzTx/>
              <a:buFontTx/>
              <a:buNone/>
              <a:tabLst/>
              <a:defRPr/>
            </a:pPr>
            <a:endParaRPr b="0" baseline="0" cap="none" dirty="0" i="0" kern="1200" kumimoji="0" lang="fr-FR" noProof="0" normalizeH="0" spc="0" strike="noStrike" sz="1100" u="none">
              <a:ln>
                <a:noFill/>
              </a:ln>
              <a:solidFill>
                <a:prstClr val="black"/>
              </a:solidFill>
              <a:effectLst/>
              <a:uLnTx/>
              <a:uFillTx/>
              <a:latin charset="-78" panose="02000503000000000000" pitchFamily="2" typeface="Mothanna"/>
              <a:ea charset="0" panose="02020603050405020304" pitchFamily="18" typeface="Times New Roman"/>
              <a:cs charset="-78" panose="02000503000000000000" pitchFamily="2" typeface="Mothanna"/>
            </a:endParaRPr>
          </a:p>
          <a:p>
            <a:pPr algn="r" defTabSz="457200" eaLnBrk="1" fontAlgn="base" hangingPunct="1" indent="0" latinLnBrk="0" lvl="0" marL="0" marR="0" rtl="1">
              <a:lnSpc>
                <a:spcPct val="115000"/>
              </a:lnSpc>
              <a:spcBef>
                <a:spcPts val="0"/>
              </a:spcBef>
              <a:spcAft>
                <a:spcPts val="0"/>
              </a:spcAft>
              <a:buClrTx/>
              <a:buSzTx/>
              <a:buFontTx/>
              <a:buNone/>
              <a:tabLst/>
              <a:defRPr/>
            </a:pPr>
            <a:endParaRPr b="0" baseline="0" cap="none" dirty="0" i="0" kern="1200" kumimoji="0" lang="fr-FR" noProof="0" normalizeH="0" spc="0" strike="noStrike" sz="1050" u="none">
              <a:ln>
                <a:noFill/>
              </a:ln>
              <a:solidFill>
                <a:prstClr val="black"/>
              </a:solidFill>
              <a:effectLst/>
              <a:uLnTx/>
              <a:uFillTx/>
              <a:latin charset="-78" panose="02000503000000000000" pitchFamily="2" typeface="Mothanna"/>
              <a:ea charset="0" panose="020F0502020204030204" pitchFamily="34" typeface="Calibri"/>
              <a:cs charset="-78" panose="02000503000000000000" pitchFamily="2" typeface="Mothanna"/>
            </a:endParaRPr>
          </a:p>
          <a:p>
            <a:pPr algn="r" defTabSz="457200" eaLnBrk="1" fontAlgn="auto" hangingPunct="1" indent="-85725" latinLnBrk="0" lvl="0" marL="85725" marR="0" rtl="1">
              <a:lnSpc>
                <a:spcPct val="100000"/>
              </a:lnSpc>
              <a:spcBef>
                <a:spcPts val="0"/>
              </a:spcBef>
              <a:spcAft>
                <a:spcPts val="0"/>
              </a:spcAft>
              <a:buClrTx/>
              <a:buSzTx/>
              <a:buFont charset="2" panose="05050102010706020507" pitchFamily="18" typeface="Symbol"/>
              <a:buChar char=""/>
              <a:tabLst/>
              <a:defRPr/>
            </a:pPr>
            <a:r>
              <a:rPr b="1" baseline="0" cap="none" dirty="0" i="0" kern="1200" kumimoji="0" lang="ar-MA" noProof="0" normalizeH="0" spc="0" strike="noStrike" sz="1200" u="none">
                <a:ln>
                  <a:noFill/>
                </a:ln>
                <a:solidFill>
                  <a:srgbClr val="000000"/>
                </a:solidFill>
                <a:effectLst/>
                <a:uLnTx/>
                <a:uFillTx/>
                <a:latin charset="-78" panose="02000503000000000000" pitchFamily="2" typeface="Mothanna"/>
                <a:ea charset="0" panose="02020603050405020304" pitchFamily="18" typeface="Times New Roman"/>
                <a:cs charset="-78" panose="02000503000000000000" pitchFamily="2" typeface="Mothanna"/>
              </a:rPr>
              <a:t>شهر 2017 – شهر 2017 </a:t>
            </a:r>
            <a:r>
              <a:rPr b="1" baseline="0" cap="none" dirty="0" i="0" kern="1200" kumimoji="0" lang="fr-FR" noProof="0" normalizeH="0" spc="0" strike="noStrike" sz="1200" u="none">
                <a:ln>
                  <a:noFill/>
                </a:ln>
                <a:solidFill>
                  <a:srgbClr val="000000"/>
                </a:solidFill>
                <a:effectLst/>
                <a:uLnTx/>
                <a:uFillTx/>
                <a:latin charset="-78" panose="02000503000000000000" pitchFamily="2" typeface="Mothanna"/>
                <a:ea charset="0" panose="02020603050405020304" pitchFamily="18" typeface="Times New Roman"/>
                <a:cs charset="-78" panose="02000503000000000000" pitchFamily="2" typeface="Mothanna"/>
              </a:rPr>
              <a:t>|</a:t>
            </a:r>
            <a:r>
              <a:rPr b="1" baseline="0" cap="none" dirty="0" i="0" kern="1200" kumimoji="0" lang="ar-MA" noProof="0" normalizeH="0" spc="0" strike="noStrike" sz="1200" u="none">
                <a:ln>
                  <a:noFill/>
                </a:ln>
                <a:solidFill>
                  <a:srgbClr val="000000"/>
                </a:solidFill>
                <a:effectLst/>
                <a:uLnTx/>
                <a:uFillTx/>
                <a:latin charset="-78" panose="02000503000000000000" pitchFamily="2" typeface="Mothanna"/>
                <a:ea charset="0" panose="02020603050405020304" pitchFamily="18" typeface="Times New Roman"/>
                <a:cs charset="-78" panose="02000503000000000000" pitchFamily="2" typeface="Mothanna"/>
              </a:rPr>
              <a:t> إسم الشركة</a:t>
            </a:r>
            <a:endParaRPr b="1" baseline="0" cap="none" dirty="0" i="0" kern="1200" kumimoji="0" lang="fr-FR" noProof="0" normalizeH="0" spc="0" strike="noStrike" sz="1200" u="none">
              <a:ln>
                <a:noFill/>
              </a:ln>
              <a:solidFill>
                <a:srgbClr val="3B3838"/>
              </a:solidFill>
              <a:effectLst/>
              <a:uLnTx/>
              <a:uFillTx/>
              <a:latin charset="-78" panose="02000503000000000000" pitchFamily="2" typeface="Mothanna"/>
              <a:ea charset="0" panose="020B0604030504040204" pitchFamily="34" typeface="Tahoma"/>
              <a:cs charset="-78" panose="02000503000000000000" pitchFamily="2" typeface="Mothanna"/>
            </a:endParaRPr>
          </a:p>
          <a:p>
            <a:pPr algn="r" defTabSz="457200" eaLnBrk="1" fontAlgn="auto" hangingPunct="1" indent="-85725" latinLnBrk="0" lvl="0" marL="85725" marR="0" rtl="1">
              <a:lnSpc>
                <a:spcPct val="100000"/>
              </a:lnSpc>
              <a:spcBef>
                <a:spcPts val="0"/>
              </a:spcBef>
              <a:spcAft>
                <a:spcPts val="0"/>
              </a:spcAft>
              <a:buClrTx/>
              <a:buSzTx/>
              <a:buFontTx/>
              <a:buNone/>
              <a:tabLst/>
              <a:defRPr/>
            </a:pPr>
            <a:r>
              <a:rPr b="0" baseline="0" cap="none" dirty="0" i="0" kern="1200" kumimoji="0" lang="ar-MA" noProof="0" normalizeH="0" spc="0" strike="noStrike" sz="1200" u="none">
                <a:ln>
                  <a:noFill/>
                </a:ln>
                <a:solidFill>
                  <a:srgbClr val="404040"/>
                </a:solidFill>
                <a:effectLst/>
                <a:uLnTx/>
                <a:uFillTx/>
                <a:latin charset="-78" panose="02000503000000000000" pitchFamily="2" typeface="Mothanna"/>
                <a:ea charset="0" panose="02020603050405020304" pitchFamily="18" typeface="Times New Roman"/>
                <a:cs charset="-78" panose="02000503000000000000" pitchFamily="2" typeface="Mothanna"/>
              </a:rPr>
              <a:t>مصمم جرافيك: </a:t>
            </a:r>
            <a:r>
              <a:rPr b="0" baseline="0" cap="none" dirty="0" i="0" kern="1200" kumimoji="0" lang="ar-MA" noProof="0" normalizeH="0" spc="0" strike="noStrike" sz="1200" u="none">
                <a:ln>
                  <a:noFill/>
                </a:ln>
                <a:solidFill>
                  <a:prstClr val="black"/>
                </a:solidFill>
                <a:effectLst/>
                <a:uLnTx/>
                <a:uFillTx/>
                <a:latin charset="-78" panose="02000503000000000000" pitchFamily="2" typeface="Mothanna"/>
                <a:ea charset="0" panose="02020603050405020304" pitchFamily="18" typeface="Times New Roman"/>
                <a:cs charset="-78" panose="02000503000000000000" pitchFamily="2" typeface="Mothanna"/>
              </a:rPr>
              <a:t>وصف بعض المهام التي كنت تنجزها في هذا المنصب.</a:t>
            </a:r>
          </a:p>
          <a:p>
            <a:pPr algn="r" defTabSz="457200" eaLnBrk="1" fontAlgn="auto" hangingPunct="1" indent="0" latinLnBrk="0" lvl="0" marL="361950" marR="0" rtl="1">
              <a:lnSpc>
                <a:spcPct val="100000"/>
              </a:lnSpc>
              <a:spcBef>
                <a:spcPts val="0"/>
              </a:spcBef>
              <a:spcAft>
                <a:spcPts val="0"/>
              </a:spcAft>
              <a:buClrTx/>
              <a:buSzTx/>
              <a:buFontTx/>
              <a:buNone/>
              <a:tabLst/>
              <a:defRPr/>
            </a:pPr>
            <a:r>
              <a:rPr b="0" baseline="0" cap="none" dirty="0" i="0" kern="1200" kumimoji="0" lang="fr-FR" noProof="0" normalizeH="0" spc="0" strike="noStrike" sz="1100" u="none">
                <a:ln>
                  <a:noFill/>
                </a:ln>
                <a:solidFill>
                  <a:prstClr val="black"/>
                </a:solidFill>
                <a:effectLst/>
                <a:uLnTx/>
                <a:uFillTx/>
                <a:latin charset="-78" panose="02000503000000000000" pitchFamily="2" typeface="Mothanna"/>
                <a:ea charset="0" panose="02020603050405020304" pitchFamily="18" typeface="Times New Roman"/>
                <a:cs charset="-78" panose="02000503000000000000" pitchFamily="2" typeface="Mothanna"/>
              </a:rPr>
              <a:t> -</a:t>
            </a:r>
            <a:r>
              <a:rPr b="0" baseline="0" cap="none" dirty="0" i="0" kern="1200" kumimoji="0" lang="ar-MA" noProof="0" normalizeH="0" spc="0" strike="noStrike" sz="1100" u="none">
                <a:ln>
                  <a:noFill/>
                </a:ln>
                <a:solidFill>
                  <a:prstClr val="black"/>
                </a:solidFill>
                <a:effectLst/>
                <a:uLnTx/>
                <a:uFillTx/>
                <a:latin charset="-78" panose="02000503000000000000" pitchFamily="2" typeface="Mothanna"/>
                <a:ea charset="0" panose="02020603050405020304" pitchFamily="18" typeface="Times New Roman"/>
                <a:cs charset="-78" panose="02000503000000000000" pitchFamily="2" typeface="Mothanna"/>
              </a:rPr>
              <a:t>أيضا النتائج التي حققتها.</a:t>
            </a:r>
            <a:endParaRPr b="0" baseline="0" cap="none" dirty="0" i="0" kern="1200" kumimoji="0" lang="fr-FR" noProof="0" normalizeH="0" spc="0" strike="noStrike" sz="1100" u="none">
              <a:ln>
                <a:noFill/>
              </a:ln>
              <a:solidFill>
                <a:prstClr val="black"/>
              </a:solidFill>
              <a:effectLst/>
              <a:uLnTx/>
              <a:uFillTx/>
              <a:latin charset="-78" panose="02000503000000000000" pitchFamily="2" typeface="Mothanna"/>
              <a:ea charset="0" panose="02020603050405020304" pitchFamily="18" typeface="Times New Roman"/>
              <a:cs charset="-78" panose="02000503000000000000" pitchFamily="2" typeface="Mothanna"/>
            </a:endParaRPr>
          </a:p>
          <a:p>
            <a:pPr algn="r" defTabSz="457200" eaLnBrk="1" fontAlgn="auto" hangingPunct="1" indent="0" latinLnBrk="0" lvl="0" marL="361950" marR="0" rtl="1">
              <a:lnSpc>
                <a:spcPct val="100000"/>
              </a:lnSpc>
              <a:spcBef>
                <a:spcPts val="0"/>
              </a:spcBef>
              <a:spcAft>
                <a:spcPts val="0"/>
              </a:spcAft>
              <a:buClrTx/>
              <a:buSzTx/>
              <a:buFontTx/>
              <a:buNone/>
              <a:tabLst/>
              <a:defRPr/>
            </a:pPr>
            <a:r>
              <a:rPr b="0" baseline="0" cap="none" dirty="0" i="0" kern="1200" kumimoji="0" lang="fr-FR" noProof="0" normalizeH="0" spc="0" strike="noStrike" sz="1100" u="none">
                <a:ln>
                  <a:noFill/>
                </a:ln>
                <a:solidFill>
                  <a:prstClr val="black"/>
                </a:solidFill>
                <a:effectLst/>
                <a:uLnTx/>
                <a:uFillTx/>
                <a:latin charset="-78" panose="02000503000000000000" pitchFamily="2" typeface="Mothanna"/>
                <a:ea charset="0" panose="02020603050405020304" pitchFamily="18" typeface="Times New Roman"/>
                <a:cs charset="-78" panose="02000503000000000000" pitchFamily="2" typeface="Mothanna"/>
              </a:rPr>
              <a:t> -</a:t>
            </a:r>
            <a:r>
              <a:rPr b="0" baseline="0" cap="none" dirty="0" i="0" kern="1200" kumimoji="0" lang="ar-MA" noProof="0" normalizeH="0" spc="0" strike="noStrike" sz="1100" u="none">
                <a:ln>
                  <a:noFill/>
                </a:ln>
                <a:solidFill>
                  <a:prstClr val="black"/>
                </a:solidFill>
                <a:effectLst/>
                <a:uLnTx/>
                <a:uFillTx/>
                <a:latin charset="-78" panose="02000503000000000000" pitchFamily="2" typeface="Mothanna"/>
                <a:ea charset="0" panose="02020603050405020304" pitchFamily="18" typeface="Times New Roman"/>
                <a:cs charset="-78" panose="02000503000000000000" pitchFamily="2" typeface="Mothanna"/>
              </a:rPr>
              <a:t>أيضا النتائج التي حققتها.</a:t>
            </a:r>
            <a:endParaRPr b="0" baseline="0" cap="none" dirty="0" i="0" kern="1200" kumimoji="0" lang="fr-FR" noProof="0" normalizeH="0" spc="0" strike="noStrike" sz="1100" u="none">
              <a:ln>
                <a:noFill/>
              </a:ln>
              <a:solidFill>
                <a:prstClr val="black"/>
              </a:solidFill>
              <a:effectLst/>
              <a:uLnTx/>
              <a:uFillTx/>
              <a:latin charset="-78" panose="02000503000000000000" pitchFamily="2" typeface="Mothanna"/>
              <a:ea charset="0" panose="02020603050405020304" pitchFamily="18" typeface="Times New Roman"/>
              <a:cs charset="-78" panose="02000503000000000000" pitchFamily="2" typeface="Mothanna"/>
            </a:endParaRPr>
          </a:p>
          <a:p>
            <a:pPr algn="r" defTabSz="457200" eaLnBrk="1" fontAlgn="auto" hangingPunct="1" indent="-85725" latinLnBrk="0" lvl="0" marL="85725" marR="0" rtl="1">
              <a:lnSpc>
                <a:spcPct val="100000"/>
              </a:lnSpc>
              <a:spcBef>
                <a:spcPts val="0"/>
              </a:spcBef>
              <a:spcAft>
                <a:spcPts val="0"/>
              </a:spcAft>
              <a:buClrTx/>
              <a:buSzTx/>
              <a:buFontTx/>
              <a:buNone/>
              <a:tabLst/>
              <a:defRPr/>
            </a:pPr>
            <a:endParaRPr b="0" baseline="0" cap="none" dirty="0" i="0" kern="1200" kumimoji="0" lang="fr-FR" noProof="0" normalizeH="0" spc="0" strike="noStrike" sz="1100" u="none">
              <a:ln>
                <a:noFill/>
              </a:ln>
              <a:solidFill>
                <a:prstClr val="black"/>
              </a:solidFill>
              <a:effectLst/>
              <a:uLnTx/>
              <a:uFillTx/>
              <a:latin charset="-78" panose="02000503000000000000" pitchFamily="2" typeface="Mothanna"/>
              <a:ea charset="0" panose="02020603050405020304" pitchFamily="18" typeface="Times New Roman"/>
              <a:cs charset="-78" panose="02000503000000000000" pitchFamily="2" typeface="Mothanna"/>
            </a:endParaRPr>
          </a:p>
          <a:p>
            <a:pPr algn="r" defTabSz="457200" eaLnBrk="1" fontAlgn="base" hangingPunct="1" indent="0" latinLnBrk="0" lvl="0" marL="0" marR="0" rtl="1">
              <a:lnSpc>
                <a:spcPct val="115000"/>
              </a:lnSpc>
              <a:spcBef>
                <a:spcPts val="0"/>
              </a:spcBef>
              <a:spcAft>
                <a:spcPts val="0"/>
              </a:spcAft>
              <a:buClrTx/>
              <a:buSzTx/>
              <a:buFontTx/>
              <a:buNone/>
              <a:tabLst/>
              <a:defRPr/>
            </a:pPr>
            <a:endParaRPr b="0" baseline="0" cap="none" dirty="0" i="0" kern="1200" kumimoji="0" lang="fr-FR" noProof="0" normalizeH="0" spc="0" strike="noStrike" sz="1050" u="none">
              <a:ln>
                <a:noFill/>
              </a:ln>
              <a:solidFill>
                <a:prstClr val="black"/>
              </a:solidFill>
              <a:effectLst/>
              <a:uLnTx/>
              <a:uFillTx/>
              <a:latin charset="-78" panose="02000503000000000000" pitchFamily="2" typeface="Mothanna"/>
              <a:ea charset="0" panose="020F0502020204030204" pitchFamily="34" typeface="Calibri"/>
              <a:cs charset="-78" panose="02000503000000000000" pitchFamily="2" typeface="Mothanna"/>
            </a:endParaRPr>
          </a:p>
          <a:p>
            <a:pPr algn="r" defTabSz="457200" eaLnBrk="1" fontAlgn="auto" hangingPunct="1" indent="-85725" latinLnBrk="0" lvl="0" marL="85725" marR="0" rtl="1">
              <a:lnSpc>
                <a:spcPct val="100000"/>
              </a:lnSpc>
              <a:spcBef>
                <a:spcPts val="0"/>
              </a:spcBef>
              <a:spcAft>
                <a:spcPts val="0"/>
              </a:spcAft>
              <a:buClrTx/>
              <a:buSzTx/>
              <a:buFont charset="2" panose="05050102010706020507" pitchFamily="18" typeface="Symbol"/>
              <a:buChar char=""/>
              <a:tabLst/>
              <a:defRPr/>
            </a:pPr>
            <a:r>
              <a:rPr b="1" baseline="0" cap="none" dirty="0" i="0" kern="1200" kumimoji="0" lang="ar-MA" noProof="0" normalizeH="0" spc="0" strike="noStrike" sz="1200" u="none">
                <a:ln>
                  <a:noFill/>
                </a:ln>
                <a:solidFill>
                  <a:srgbClr val="000000"/>
                </a:solidFill>
                <a:effectLst/>
                <a:uLnTx/>
                <a:uFillTx/>
                <a:latin charset="-78" panose="02000503000000000000" pitchFamily="2" typeface="Mothanna"/>
                <a:ea charset="0" panose="02020603050405020304" pitchFamily="18" typeface="Times New Roman"/>
                <a:cs charset="-78" panose="02000503000000000000" pitchFamily="2" typeface="Mothanna"/>
              </a:rPr>
              <a:t>شهر 2017 – شهر 2017 </a:t>
            </a:r>
            <a:r>
              <a:rPr b="1" baseline="0" cap="none" dirty="0" i="0" kern="1200" kumimoji="0" lang="fr-FR" noProof="0" normalizeH="0" spc="0" strike="noStrike" sz="1200" u="none">
                <a:ln>
                  <a:noFill/>
                </a:ln>
                <a:solidFill>
                  <a:srgbClr val="000000"/>
                </a:solidFill>
                <a:effectLst/>
                <a:uLnTx/>
                <a:uFillTx/>
                <a:latin charset="-78" panose="02000503000000000000" pitchFamily="2" typeface="Mothanna"/>
                <a:ea charset="0" panose="02020603050405020304" pitchFamily="18" typeface="Times New Roman"/>
                <a:cs charset="-78" panose="02000503000000000000" pitchFamily="2" typeface="Mothanna"/>
              </a:rPr>
              <a:t>|</a:t>
            </a:r>
            <a:r>
              <a:rPr b="1" baseline="0" cap="none" dirty="0" i="0" kern="1200" kumimoji="0" lang="ar-MA" noProof="0" normalizeH="0" spc="0" strike="noStrike" sz="1200" u="none">
                <a:ln>
                  <a:noFill/>
                </a:ln>
                <a:solidFill>
                  <a:srgbClr val="000000"/>
                </a:solidFill>
                <a:effectLst/>
                <a:uLnTx/>
                <a:uFillTx/>
                <a:latin charset="-78" panose="02000503000000000000" pitchFamily="2" typeface="Mothanna"/>
                <a:ea charset="0" panose="02020603050405020304" pitchFamily="18" typeface="Times New Roman"/>
                <a:cs charset="-78" panose="02000503000000000000" pitchFamily="2" typeface="Mothanna"/>
              </a:rPr>
              <a:t> إسم الشركة</a:t>
            </a:r>
            <a:endParaRPr b="1" baseline="0" cap="none" dirty="0" i="0" kern="1200" kumimoji="0" lang="fr-FR" noProof="0" normalizeH="0" spc="0" strike="noStrike" sz="1200" u="none">
              <a:ln>
                <a:noFill/>
              </a:ln>
              <a:solidFill>
                <a:srgbClr val="3B3838"/>
              </a:solidFill>
              <a:effectLst/>
              <a:uLnTx/>
              <a:uFillTx/>
              <a:latin charset="-78" panose="02000503000000000000" pitchFamily="2" typeface="Mothanna"/>
              <a:ea charset="0" panose="020B0604030504040204" pitchFamily="34" typeface="Tahoma"/>
              <a:cs charset="-78" panose="02000503000000000000" pitchFamily="2" typeface="Mothanna"/>
            </a:endParaRPr>
          </a:p>
          <a:p>
            <a:pPr algn="r" defTabSz="457200" eaLnBrk="1" fontAlgn="auto" hangingPunct="1" indent="-85725" latinLnBrk="0" lvl="0" marL="85725" marR="0" rtl="1">
              <a:lnSpc>
                <a:spcPct val="100000"/>
              </a:lnSpc>
              <a:spcBef>
                <a:spcPts val="0"/>
              </a:spcBef>
              <a:spcAft>
                <a:spcPts val="0"/>
              </a:spcAft>
              <a:buClrTx/>
              <a:buSzTx/>
              <a:buFontTx/>
              <a:buNone/>
              <a:tabLst/>
              <a:defRPr/>
            </a:pPr>
            <a:r>
              <a:rPr b="0" baseline="0" cap="none" dirty="0" i="0" kern="1200" kumimoji="0" lang="ar-MA" noProof="0" normalizeH="0" spc="0" strike="noStrike" sz="1200" u="none">
                <a:ln>
                  <a:noFill/>
                </a:ln>
                <a:solidFill>
                  <a:srgbClr val="404040"/>
                </a:solidFill>
                <a:effectLst/>
                <a:uLnTx/>
                <a:uFillTx/>
                <a:latin charset="-78" panose="02000503000000000000" pitchFamily="2" typeface="Mothanna"/>
                <a:ea charset="0" panose="02020603050405020304" pitchFamily="18" typeface="Times New Roman"/>
                <a:cs charset="-78" panose="02000503000000000000" pitchFamily="2" typeface="Mothanna"/>
              </a:rPr>
              <a:t>مصمم جرافيك: </a:t>
            </a:r>
            <a:r>
              <a:rPr b="0" baseline="0" cap="none" dirty="0" i="0" kern="1200" kumimoji="0" lang="ar-MA" noProof="0" normalizeH="0" spc="0" strike="noStrike" sz="1200" u="none">
                <a:ln>
                  <a:noFill/>
                </a:ln>
                <a:solidFill>
                  <a:prstClr val="black"/>
                </a:solidFill>
                <a:effectLst/>
                <a:uLnTx/>
                <a:uFillTx/>
                <a:latin charset="-78" panose="02000503000000000000" pitchFamily="2" typeface="Mothanna"/>
                <a:ea charset="0" panose="02020603050405020304" pitchFamily="18" typeface="Times New Roman"/>
                <a:cs charset="-78" panose="02000503000000000000" pitchFamily="2" typeface="Mothanna"/>
              </a:rPr>
              <a:t>وصف بعض المهام التي كنت تنجزها في هذا المنصب.</a:t>
            </a:r>
          </a:p>
          <a:p>
            <a:pPr algn="r" defTabSz="457200" eaLnBrk="1" fontAlgn="auto" hangingPunct="1" indent="0" latinLnBrk="0" lvl="0" marL="361950" marR="0" rtl="1">
              <a:lnSpc>
                <a:spcPct val="100000"/>
              </a:lnSpc>
              <a:spcBef>
                <a:spcPts val="0"/>
              </a:spcBef>
              <a:spcAft>
                <a:spcPts val="0"/>
              </a:spcAft>
              <a:buClrTx/>
              <a:buSzTx/>
              <a:buFontTx/>
              <a:buNone/>
              <a:tabLst/>
              <a:defRPr/>
            </a:pPr>
            <a:r>
              <a:rPr b="0" baseline="0" cap="none" dirty="0" i="0" kern="1200" kumimoji="0" lang="fr-FR" noProof="0" normalizeH="0" spc="0" strike="noStrike" sz="1100" u="none">
                <a:ln>
                  <a:noFill/>
                </a:ln>
                <a:solidFill>
                  <a:prstClr val="black"/>
                </a:solidFill>
                <a:effectLst/>
                <a:uLnTx/>
                <a:uFillTx/>
                <a:latin charset="-78" panose="02000503000000000000" pitchFamily="2" typeface="Mothanna"/>
                <a:ea charset="0" panose="02020603050405020304" pitchFamily="18" typeface="Times New Roman"/>
                <a:cs charset="-78" panose="02000503000000000000" pitchFamily="2" typeface="Mothanna"/>
              </a:rPr>
              <a:t> -</a:t>
            </a:r>
            <a:r>
              <a:rPr b="0" baseline="0" cap="none" dirty="0" i="0" kern="1200" kumimoji="0" lang="ar-MA" noProof="0" normalizeH="0" spc="0" strike="noStrike" sz="1100" u="none">
                <a:ln>
                  <a:noFill/>
                </a:ln>
                <a:solidFill>
                  <a:prstClr val="black"/>
                </a:solidFill>
                <a:effectLst/>
                <a:uLnTx/>
                <a:uFillTx/>
                <a:latin charset="-78" panose="02000503000000000000" pitchFamily="2" typeface="Mothanna"/>
                <a:ea charset="0" panose="02020603050405020304" pitchFamily="18" typeface="Times New Roman"/>
                <a:cs charset="-78" panose="02000503000000000000" pitchFamily="2" typeface="Mothanna"/>
              </a:rPr>
              <a:t>أيضا النتائج التي حققتها.</a:t>
            </a:r>
            <a:endParaRPr b="0" baseline="0" cap="none" dirty="0" i="0" kern="1200" kumimoji="0" lang="fr-FR" noProof="0" normalizeH="0" spc="0" strike="noStrike" sz="1100" u="none">
              <a:ln>
                <a:noFill/>
              </a:ln>
              <a:solidFill>
                <a:prstClr val="black"/>
              </a:solidFill>
              <a:effectLst/>
              <a:uLnTx/>
              <a:uFillTx/>
              <a:latin charset="-78" panose="02000503000000000000" pitchFamily="2" typeface="Mothanna"/>
              <a:ea charset="0" panose="02020603050405020304" pitchFamily="18" typeface="Times New Roman"/>
              <a:cs charset="-78" panose="02000503000000000000" pitchFamily="2" typeface="Mothanna"/>
            </a:endParaRPr>
          </a:p>
          <a:p>
            <a:pPr algn="r" defTabSz="457200" eaLnBrk="1" fontAlgn="auto" hangingPunct="1" indent="0" latinLnBrk="0" lvl="0" marL="361950" marR="0" rtl="1">
              <a:lnSpc>
                <a:spcPct val="100000"/>
              </a:lnSpc>
              <a:spcBef>
                <a:spcPts val="0"/>
              </a:spcBef>
              <a:spcAft>
                <a:spcPts val="0"/>
              </a:spcAft>
              <a:buClrTx/>
              <a:buSzTx/>
              <a:buFontTx/>
              <a:buNone/>
              <a:tabLst/>
              <a:defRPr/>
            </a:pPr>
            <a:r>
              <a:rPr b="0" baseline="0" cap="none" dirty="0" i="0" kern="1200" kumimoji="0" lang="fr-FR" noProof="0" normalizeH="0" spc="0" strike="noStrike" sz="1100" u="none">
                <a:ln>
                  <a:noFill/>
                </a:ln>
                <a:solidFill>
                  <a:prstClr val="black"/>
                </a:solidFill>
                <a:effectLst/>
                <a:uLnTx/>
                <a:uFillTx/>
                <a:latin charset="-78" panose="02000503000000000000" pitchFamily="2" typeface="Mothanna"/>
                <a:ea charset="0" panose="02020603050405020304" pitchFamily="18" typeface="Times New Roman"/>
                <a:cs charset="-78" panose="02000503000000000000" pitchFamily="2" typeface="Mothanna"/>
              </a:rPr>
              <a:t> -</a:t>
            </a:r>
            <a:r>
              <a:rPr b="0" baseline="0" cap="none" dirty="0" i="0" kern="1200" kumimoji="0" lang="ar-MA" noProof="0" normalizeH="0" spc="0" strike="noStrike" sz="1100" u="none">
                <a:ln>
                  <a:noFill/>
                </a:ln>
                <a:solidFill>
                  <a:prstClr val="black"/>
                </a:solidFill>
                <a:effectLst/>
                <a:uLnTx/>
                <a:uFillTx/>
                <a:latin charset="-78" panose="02000503000000000000" pitchFamily="2" typeface="Mothanna"/>
                <a:ea charset="0" panose="02020603050405020304" pitchFamily="18" typeface="Times New Roman"/>
                <a:cs charset="-78" panose="02000503000000000000" pitchFamily="2" typeface="Mothanna"/>
              </a:rPr>
              <a:t>أيضا النتائج التي حققتها.</a:t>
            </a:r>
            <a:endParaRPr b="0" baseline="0" cap="none" dirty="0" i="0" kern="1200" kumimoji="0" lang="fr-FR" noProof="0" normalizeH="0" spc="0" strike="noStrike" sz="1100" u="none">
              <a:ln>
                <a:noFill/>
              </a:ln>
              <a:solidFill>
                <a:prstClr val="black"/>
              </a:solidFill>
              <a:effectLst/>
              <a:uLnTx/>
              <a:uFillTx/>
              <a:latin charset="-78" panose="02000503000000000000" pitchFamily="2" typeface="Mothanna"/>
              <a:ea charset="0" panose="02020603050405020304" pitchFamily="18" typeface="Times New Roman"/>
              <a:cs charset="-78" panose="02000503000000000000" pitchFamily="2" typeface="Mothanna"/>
            </a:endParaRPr>
          </a:p>
        </p:txBody>
      </p:sp>
      <p:sp>
        <p:nvSpPr>
          <p:cNvPr id="30" name="Rectangle: Rounded Corners 29">
            <a:extLst>
              <a:ext uri="{FF2B5EF4-FFF2-40B4-BE49-F238E27FC236}">
                <a16:creationId xmlns:a16="http://schemas.microsoft.com/office/drawing/2014/main" id="{4A5E0814-6FE3-478B-B5D7-10331662BDED}"/>
              </a:ext>
            </a:extLst>
          </p:cNvPr>
          <p:cNvSpPr/>
          <p:nvPr/>
        </p:nvSpPr>
        <p:spPr>
          <a:xfrm>
            <a:off x="1328148" y="6587998"/>
            <a:ext cx="2520000" cy="374016"/>
          </a:xfrm>
          <a:prstGeom prst="round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forceAA="0" fromWordArt="0" lIns="91440" numCol="1" rIns="91440" rot="0" rtlCol="0" spcCol="0" spcFirstLastPara="0" tIns="45720" vert="horz" wrap="square">
            <a:prstTxWarp prst="textNoShape">
              <a:avLst/>
            </a:prstTxWarp>
            <a:noAutofit/>
          </a:bodyPr>
          <a:lstStyle/>
          <a:p>
            <a:pPr algn="ctr" defTabSz="457200" eaLnBrk="1" fontAlgn="auto" hangingPunct="1" indent="0" latinLnBrk="0" lvl="0" marL="0" marR="0" rtl="0">
              <a:lnSpc>
                <a:spcPct val="107000"/>
              </a:lnSpc>
              <a:spcBef>
                <a:spcPts val="0"/>
              </a:spcBef>
              <a:spcAft>
                <a:spcPts val="800"/>
              </a:spcAft>
              <a:buClrTx/>
              <a:buSzTx/>
              <a:buFontTx/>
              <a:buNone/>
              <a:tabLst/>
              <a:defRPr/>
            </a:pPr>
            <a:r>
              <a:rPr b="1" baseline="0" cap="none" dirty="0" i="0" kern="1200" kumimoji="0" lang="ar-MA" noProof="0" normalizeH="0" spc="0" strike="noStrike" sz="1800" u="none">
                <a:ln>
                  <a:noFill/>
                </a:ln>
                <a:solidFill>
                  <a:srgbClr val="FFFFFF"/>
                </a:solidFill>
                <a:effectLst>
                  <a:outerShdw algn="tl" blurRad="38100" dir="2700000" dist="38100">
                    <a:srgbClr val="000000">
                      <a:alpha val="43137"/>
                    </a:srgbClr>
                  </a:outerShdw>
                </a:effectLst>
                <a:uLnTx/>
                <a:uFillTx/>
                <a:latin charset="-78" panose="02000503000000000000" pitchFamily="2" typeface="Mothanna"/>
                <a:ea charset="0" panose="020F0502020204030204" pitchFamily="34" typeface="Calibri"/>
                <a:cs charset="-78" panose="02000503000000000000" pitchFamily="2" typeface="Mothanna"/>
              </a:rPr>
              <a:t>المؤهلات التعليمية</a:t>
            </a:r>
            <a:endParaRPr b="1" baseline="0" cap="none" dirty="0" i="0" kern="1200" kumimoji="0" lang="fr-FR" noProof="0" normalizeH="0" spc="0" strike="noStrike" sz="2200" u="none">
              <a:ln>
                <a:noFill/>
              </a:ln>
              <a:solidFill>
                <a:srgbClr val="00AEAB"/>
              </a:solidFill>
              <a:effectLst>
                <a:outerShdw algn="tl" blurRad="38100" dir="2700000" dist="38100">
                  <a:srgbClr val="000000">
                    <a:alpha val="43137"/>
                  </a:srgbClr>
                </a:outerShdw>
              </a:effectLst>
              <a:uLnTx/>
              <a:uFillTx/>
              <a:latin charset="-78" panose="02000503000000000000" pitchFamily="2" typeface="Mothanna"/>
              <a:ea charset="0" panose="020F0502020204030204" pitchFamily="34" typeface="Calibri"/>
              <a:cs charset="-78" panose="02000503000000000000" pitchFamily="2" typeface="Mothanna"/>
            </a:endParaRPr>
          </a:p>
          <a:p>
            <a:pPr algn="ctr" defTabSz="457200" eaLnBrk="1" fontAlgn="auto" hangingPunct="1" indent="0" latinLnBrk="0" lvl="0" marL="0" marR="0" rtl="0">
              <a:lnSpc>
                <a:spcPct val="107000"/>
              </a:lnSpc>
              <a:spcBef>
                <a:spcPts val="0"/>
              </a:spcBef>
              <a:spcAft>
                <a:spcPts val="800"/>
              </a:spcAft>
              <a:buClrTx/>
              <a:buSzTx/>
              <a:buFontTx/>
              <a:buNone/>
              <a:tabLst/>
              <a:defRPr/>
            </a:pPr>
            <a:r>
              <a:rPr b="0" baseline="0" cap="none" dirty="0" i="0" kern="1200" kumimoji="0" lang="fr-FR" noProof="0" normalizeH="0" spc="0" strike="noStrike" sz="1100" u="none">
                <a:ln>
                  <a:noFill/>
                </a:ln>
                <a:solidFill>
                  <a:prstClr val="white"/>
                </a:solidFill>
                <a:effectLst>
                  <a:outerShdw algn="tl" blurRad="38100" dir="2700000" dist="38100">
                    <a:srgbClr val="000000">
                      <a:alpha val="43137"/>
                    </a:srgbClr>
                  </a:outerShdw>
                </a:effectLst>
                <a:uLnTx/>
                <a:uFillTx/>
                <a:latin charset="-78" panose="02000503000000000000" pitchFamily="2" typeface="Mothanna"/>
                <a:ea charset="0" panose="020F0502020204030204" pitchFamily="34" typeface="Calibri"/>
                <a:cs charset="-78" panose="02000503000000000000" pitchFamily="2" typeface="Mothanna"/>
              </a:rPr>
              <a:t> </a:t>
            </a:r>
          </a:p>
        </p:txBody>
      </p:sp>
      <p:sp>
        <p:nvSpPr>
          <p:cNvPr id="31" name="Rectangle: Rounded Corners 30">
            <a:extLst>
              <a:ext uri="{FF2B5EF4-FFF2-40B4-BE49-F238E27FC236}">
                <a16:creationId xmlns:a16="http://schemas.microsoft.com/office/drawing/2014/main" id="{AD43E113-1513-4117-AB2E-EF30776B0B62}"/>
              </a:ext>
            </a:extLst>
          </p:cNvPr>
          <p:cNvSpPr/>
          <p:nvPr/>
        </p:nvSpPr>
        <p:spPr>
          <a:xfrm>
            <a:off x="1329664" y="2370932"/>
            <a:ext cx="2520000" cy="368300"/>
          </a:xfrm>
          <a:prstGeom prst="round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forceAA="0" fromWordArt="0" lIns="91440" numCol="1" rIns="91440" rot="0" rtlCol="0" spcCol="0" spcFirstLastPara="0" tIns="45720" vert="horz" wrap="square">
            <a:prstTxWarp prst="textNoShape">
              <a:avLst/>
            </a:prstTxWarp>
            <a:noAutofit/>
          </a:bodyPr>
          <a:lstStyle/>
          <a:p>
            <a:pPr algn="ctr" defTabSz="457200" eaLnBrk="1" fontAlgn="auto" hangingPunct="1" indent="0" latinLnBrk="0" lvl="0" marL="41910" marR="0" rtl="0">
              <a:lnSpc>
                <a:spcPct val="107000"/>
              </a:lnSpc>
              <a:spcBef>
                <a:spcPts val="0"/>
              </a:spcBef>
              <a:spcAft>
                <a:spcPts val="800"/>
              </a:spcAft>
              <a:buClrTx/>
              <a:buSzTx/>
              <a:buFontTx/>
              <a:buNone/>
              <a:tabLst/>
              <a:defRPr/>
            </a:pPr>
            <a:r>
              <a:rPr b="1" baseline="0" cap="none" dirty="0" i="0" kern="1200" kumimoji="0" lang="ar-MA" noProof="0" normalizeH="0" spc="0" strike="noStrike" sz="1800" u="none">
                <a:ln>
                  <a:noFill/>
                </a:ln>
                <a:solidFill>
                  <a:srgbClr val="FFFFFF"/>
                </a:solidFill>
                <a:effectLst>
                  <a:outerShdw algn="tl" blurRad="38100" dir="2700000" dist="38100">
                    <a:srgbClr val="000000">
                      <a:alpha val="43137"/>
                    </a:srgbClr>
                  </a:outerShdw>
                </a:effectLst>
                <a:uLnTx/>
                <a:uFillTx/>
                <a:latin charset="-78" panose="02000503000000000000" pitchFamily="2" typeface="Mothanna"/>
                <a:ea charset="0" panose="020F0502020204030204" pitchFamily="34" typeface="Calibri"/>
                <a:cs charset="-78" panose="02000503000000000000" pitchFamily="2" typeface="Mothanna"/>
              </a:rPr>
              <a:t>خبـرات العمـل</a:t>
            </a:r>
          </a:p>
          <a:p>
            <a:pPr algn="ctr" defTabSz="457200" eaLnBrk="1" fontAlgn="auto" hangingPunct="1" indent="0" latinLnBrk="0" lvl="0" marL="0" marR="0" rtl="0">
              <a:lnSpc>
                <a:spcPct val="107000"/>
              </a:lnSpc>
              <a:spcBef>
                <a:spcPts val="0"/>
              </a:spcBef>
              <a:spcAft>
                <a:spcPts val="800"/>
              </a:spcAft>
              <a:buClrTx/>
              <a:buSzTx/>
              <a:buFontTx/>
              <a:buNone/>
              <a:tabLst/>
              <a:defRPr/>
            </a:pPr>
            <a:r>
              <a:rPr b="0" baseline="0" cap="none" dirty="0" i="0" kern="1200" kumimoji="0" lang="fr-FR" noProof="0" normalizeH="0" spc="0" strike="noStrike" sz="1400" u="none">
                <a:ln>
                  <a:noFill/>
                </a:ln>
                <a:solidFill>
                  <a:prstClr val="black"/>
                </a:solidFill>
                <a:effectLst>
                  <a:outerShdw algn="tl" blurRad="38100" dir="2700000" dist="38100">
                    <a:srgbClr val="000000">
                      <a:alpha val="43137"/>
                    </a:srgbClr>
                  </a:outerShdw>
                </a:effectLst>
                <a:uLnTx/>
                <a:uFillTx/>
                <a:latin charset="-78" panose="02000503000000000000" pitchFamily="2" typeface="Mothanna"/>
                <a:ea typeface="+mn-ea"/>
                <a:cs charset="-78" panose="02000503000000000000" pitchFamily="2" typeface="Mothanna"/>
              </a:rPr>
              <a:t> </a:t>
            </a:r>
          </a:p>
        </p:txBody>
      </p:sp>
      <p:sp>
        <p:nvSpPr>
          <p:cNvPr id="32" name="Rectangle: Rounded Corners 31">
            <a:extLst>
              <a:ext uri="{FF2B5EF4-FFF2-40B4-BE49-F238E27FC236}">
                <a16:creationId xmlns:a16="http://schemas.microsoft.com/office/drawing/2014/main" id="{D38D918E-FEF0-454A-B213-C00316B4EB3B}"/>
              </a:ext>
            </a:extLst>
          </p:cNvPr>
          <p:cNvSpPr/>
          <p:nvPr/>
        </p:nvSpPr>
        <p:spPr>
          <a:xfrm>
            <a:off x="1295929" y="9393909"/>
            <a:ext cx="2520000" cy="368300"/>
          </a:xfrm>
          <a:prstGeom prst="round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forceAA="0" fromWordArt="0" lIns="91440" numCol="1" rIns="91440" rot="0" rtlCol="0" spcCol="0" spcFirstLastPara="0" tIns="45720" vert="horz" wrap="square">
            <a:prstTxWarp prst="textNoShape">
              <a:avLst/>
            </a:prstTxWarp>
            <a:noAutofit/>
          </a:bodyPr>
          <a:lstStyle/>
          <a:p>
            <a:pPr algn="ctr" defTabSz="457200" eaLnBrk="1" fontAlgn="auto" hangingPunct="1" indent="0" latinLnBrk="0" lvl="0" marL="41910" marR="0" rtl="0">
              <a:lnSpc>
                <a:spcPct val="107000"/>
              </a:lnSpc>
              <a:spcBef>
                <a:spcPts val="0"/>
              </a:spcBef>
              <a:spcAft>
                <a:spcPts val="800"/>
              </a:spcAft>
              <a:buClrTx/>
              <a:buSzTx/>
              <a:buFontTx/>
              <a:buNone/>
              <a:tabLst/>
              <a:defRPr/>
            </a:pPr>
            <a:r>
              <a:rPr b="1" baseline="0" cap="none" dirty="0" i="0" kern="1200" kumimoji="0" lang="ar-MA" noProof="0" normalizeH="0" spc="0" strike="noStrike" sz="1800" u="none">
                <a:ln>
                  <a:noFill/>
                </a:ln>
                <a:solidFill>
                  <a:srgbClr val="FFFFFF"/>
                </a:solidFill>
                <a:effectLst>
                  <a:outerShdw algn="tl" blurRad="38100" dir="2700000" dist="38100">
                    <a:srgbClr val="000000">
                      <a:alpha val="43137"/>
                    </a:srgbClr>
                  </a:outerShdw>
                </a:effectLst>
                <a:uLnTx/>
                <a:uFillTx/>
                <a:latin charset="-78" panose="02000503000000000000" pitchFamily="2" typeface="Mothanna"/>
                <a:ea charset="0" panose="020F0502020204030204" pitchFamily="34" typeface="Calibri"/>
                <a:cs charset="-78" panose="02000503000000000000" pitchFamily="2" typeface="Mothanna"/>
              </a:rPr>
              <a:t>الإهتمامـات والهوايـات</a:t>
            </a:r>
            <a:endParaRPr b="0" baseline="0" cap="none" dirty="0" i="0" kern="1200" kumimoji="0" lang="fr-FR" noProof="0" normalizeH="0" spc="0" strike="noStrike" sz="1100" u="none">
              <a:ln>
                <a:noFill/>
              </a:ln>
              <a:solidFill>
                <a:prstClr val="white"/>
              </a:solidFill>
              <a:effectLst>
                <a:outerShdw algn="tl" blurRad="38100" dir="2700000" dist="38100">
                  <a:srgbClr val="000000">
                    <a:alpha val="43137"/>
                  </a:srgbClr>
                </a:outerShdw>
              </a:effectLst>
              <a:uLnTx/>
              <a:uFillTx/>
              <a:latin charset="-78" panose="02000503000000000000" pitchFamily="2" typeface="Mothanna"/>
              <a:ea charset="0" panose="020F0502020204030204" pitchFamily="34" typeface="Calibri"/>
              <a:cs charset="-78" panose="02000503000000000000" pitchFamily="2" typeface="Mothanna"/>
            </a:endParaRPr>
          </a:p>
          <a:p>
            <a:pPr algn="ctr" defTabSz="457200" eaLnBrk="1" fontAlgn="auto" hangingPunct="1" indent="0" latinLnBrk="0" lvl="0" marL="0" marR="0" rtl="0">
              <a:lnSpc>
                <a:spcPct val="107000"/>
              </a:lnSpc>
              <a:spcBef>
                <a:spcPts val="0"/>
              </a:spcBef>
              <a:spcAft>
                <a:spcPts val="800"/>
              </a:spcAft>
              <a:buClrTx/>
              <a:buSzTx/>
              <a:buFontTx/>
              <a:buNone/>
              <a:tabLst/>
              <a:defRPr/>
            </a:pPr>
            <a:r>
              <a:rPr b="0" baseline="0" cap="none" dirty="0" i="0" kern="1200" kumimoji="0" lang="fr-FR" noProof="0" normalizeH="0" spc="0" strike="noStrike" sz="1100" u="none">
                <a:ln>
                  <a:noFill/>
                </a:ln>
                <a:solidFill>
                  <a:prstClr val="white"/>
                </a:solidFill>
                <a:effectLst>
                  <a:outerShdw algn="tl" blurRad="38100" dir="2700000" dist="38100">
                    <a:srgbClr val="000000">
                      <a:alpha val="43137"/>
                    </a:srgbClr>
                  </a:outerShdw>
                </a:effectLst>
                <a:uLnTx/>
                <a:uFillTx/>
                <a:latin charset="-78" panose="02000503000000000000" pitchFamily="2" typeface="Mothanna"/>
                <a:ea charset="0" panose="020F0502020204030204" pitchFamily="34" typeface="Calibri"/>
                <a:cs charset="-78" panose="02000503000000000000" pitchFamily="2" typeface="Mothanna"/>
              </a:rPr>
              <a:t> </a:t>
            </a:r>
          </a:p>
        </p:txBody>
      </p:sp>
      <p:pic>
        <p:nvPicPr>
          <p:cNvPr descr="C:\Users\YOUSSEF\AppData\Local\Microsoft\Windows\INetCache\Content.Word\world-icon-png-3014.png" id="33" name="Picture 32">
            <a:extLst>
              <a:ext uri="{FF2B5EF4-FFF2-40B4-BE49-F238E27FC236}">
                <a16:creationId xmlns:a16="http://schemas.microsoft.com/office/drawing/2014/main" id="{66C71E7E-0E5E-4064-857C-392429A72C48}"/>
              </a:ext>
            </a:extLst>
          </p:cNvPr>
          <p:cNvPicPr/>
          <p:nvPr/>
        </p:nvPicPr>
        <p:blipFill>
          <a:blip cstate="screen" r:embed="rId5">
            <a:extLst>
              <a:ext uri="{28A0092B-C50C-407E-A947-70E740481C1C}">
                <a14:useLocalDpi xmlns:a14="http://schemas.microsoft.com/office/drawing/2010/main"/>
              </a:ext>
            </a:extLst>
          </a:blip>
          <a:srcRect/>
          <a:stretch>
            <a:fillRect/>
          </a:stretch>
        </p:blipFill>
        <p:spPr bwMode="auto">
          <a:xfrm>
            <a:off x="698827" y="9905547"/>
            <a:ext cx="467995" cy="467995"/>
          </a:xfrm>
          <a:prstGeom prst="ellipse">
            <a:avLst/>
          </a:prstGeom>
          <a:noFill/>
          <a:ln w="25400">
            <a:solidFill>
              <a:srgbClr val="34393C"/>
            </a:solidFill>
          </a:ln>
        </p:spPr>
      </p:pic>
      <p:pic>
        <p:nvPicPr>
          <p:cNvPr id="34" name="Picture 33">
            <a:extLst>
              <a:ext uri="{FF2B5EF4-FFF2-40B4-BE49-F238E27FC236}">
                <a16:creationId xmlns:a16="http://schemas.microsoft.com/office/drawing/2014/main" id="{F1D838A3-3C84-4C91-BC21-F019A19362FE}"/>
              </a:ext>
            </a:extLst>
          </p:cNvPr>
          <p:cNvPicPr/>
          <p:nvPr/>
        </p:nvPicPr>
        <p:blipFill rotWithShape="1">
          <a:blip cstate="screen" r:embed="rId6">
            <a:extLst>
              <a:ext uri="{28A0092B-C50C-407E-A947-70E740481C1C}">
                <a14:useLocalDpi xmlns:a14="http://schemas.microsoft.com/office/drawing/2010/main"/>
              </a:ext>
            </a:extLst>
          </a:blip>
          <a:srcRect b="-14558" l="-23005" r="-15090" t="-18692"/>
          <a:stretch/>
        </p:blipFill>
        <p:spPr bwMode="auto">
          <a:xfrm>
            <a:off x="1763722" y="9915072"/>
            <a:ext cx="484505" cy="467995"/>
          </a:xfrm>
          <a:prstGeom prst="ellipse">
            <a:avLst/>
          </a:prstGeom>
          <a:noFill/>
          <a:ln algn="ctr" cap="flat" cmpd="sng" w="25400">
            <a:solidFill>
              <a:srgbClr val="34393C"/>
            </a:solidFill>
            <a:prstDash val="solid"/>
            <a:round/>
            <a:headEnd len="med" type="none" w="med"/>
            <a:tailEnd len="med" type="none" w="med"/>
          </a:ln>
          <a:extLst>
            <a:ext uri="{53640926-AAD7-44D8-BBD7-CCE9431645EC}">
              <a14:shadowObscured xmlns:a14="http://schemas.microsoft.com/office/drawing/2010/main"/>
            </a:ext>
          </a:extLst>
        </p:spPr>
      </p:pic>
      <p:pic>
        <p:nvPicPr>
          <p:cNvPr id="35" name="Picture 34">
            <a:extLst>
              <a:ext uri="{FF2B5EF4-FFF2-40B4-BE49-F238E27FC236}">
                <a16:creationId xmlns:a16="http://schemas.microsoft.com/office/drawing/2014/main" id="{703F244C-4A5E-4B49-927C-035E5D431FC6}"/>
              </a:ext>
            </a:extLst>
          </p:cNvPr>
          <p:cNvPicPr/>
          <p:nvPr/>
        </p:nvPicPr>
        <p:blipFill>
          <a:blip cstate="screen" r:embed="rId7">
            <a:extLst>
              <a:ext uri="{28A0092B-C50C-407E-A947-70E740481C1C}">
                <a14:useLocalDpi xmlns:a14="http://schemas.microsoft.com/office/drawing/2010/main"/>
              </a:ext>
            </a:extLst>
          </a:blip>
          <a:stretch>
            <a:fillRect/>
          </a:stretch>
        </p:blipFill>
        <p:spPr bwMode="auto">
          <a:xfrm>
            <a:off x="2909897" y="9915707"/>
            <a:ext cx="467995" cy="467995"/>
          </a:xfrm>
          <a:prstGeom prst="ellipse">
            <a:avLst/>
          </a:prstGeom>
          <a:noFill/>
          <a:ln w="25400">
            <a:solidFill>
              <a:srgbClr val="34393C"/>
            </a:solidFill>
          </a:ln>
        </p:spPr>
      </p:pic>
      <p:pic>
        <p:nvPicPr>
          <p:cNvPr id="36" name="Picture 35">
            <a:extLst>
              <a:ext uri="{FF2B5EF4-FFF2-40B4-BE49-F238E27FC236}">
                <a16:creationId xmlns:a16="http://schemas.microsoft.com/office/drawing/2014/main" id="{A97C802F-E3CA-4467-80F8-67769A2948CA}"/>
              </a:ext>
            </a:extLst>
          </p:cNvPr>
          <p:cNvPicPr/>
          <p:nvPr/>
        </p:nvPicPr>
        <p:blipFill rotWithShape="1">
          <a:blip cstate="screen" r:embed="rId8">
            <a:biLevel thresh="75000"/>
            <a:extLst>
              <a:ext uri="{28A0092B-C50C-407E-A947-70E740481C1C}">
                <a14:useLocalDpi xmlns:a14="http://schemas.microsoft.com/office/drawing/2010/main"/>
              </a:ext>
            </a:extLst>
          </a:blip>
          <a:srcRect b="-9114" l="-14538" r="-9114" t="-14538"/>
          <a:stretch/>
        </p:blipFill>
        <p:spPr bwMode="auto">
          <a:xfrm>
            <a:off x="4000192" y="9919517"/>
            <a:ext cx="467995" cy="467995"/>
          </a:xfrm>
          <a:prstGeom prst="ellipse">
            <a:avLst/>
          </a:prstGeom>
          <a:noFill/>
          <a:ln algn="ctr" cap="flat" cmpd="sng" w="25400">
            <a:solidFill>
              <a:srgbClr val="34393C"/>
            </a:solidFill>
            <a:prstDash val="solid"/>
            <a:round/>
            <a:headEnd len="med" type="none" w="med"/>
            <a:tailEnd len="med" type="none" w="med"/>
          </a:ln>
          <a:extLst>
            <a:ext uri="{53640926-AAD7-44D8-BBD7-CCE9431645EC}">
              <a14:shadowObscured xmlns:a14="http://schemas.microsoft.com/office/drawing/2010/main"/>
            </a:ext>
          </a:extLst>
        </p:spPr>
      </p:pic>
      <p:sp>
        <p:nvSpPr>
          <p:cNvPr id="37" name="Rectangle 36">
            <a:extLst>
              <a:ext uri="{FF2B5EF4-FFF2-40B4-BE49-F238E27FC236}">
                <a16:creationId xmlns:a16="http://schemas.microsoft.com/office/drawing/2014/main" id="{69C5EA16-DA47-47F2-B377-CBC6DE42F886}"/>
              </a:ext>
            </a:extLst>
          </p:cNvPr>
          <p:cNvSpPr/>
          <p:nvPr/>
        </p:nvSpPr>
        <p:spPr>
          <a:xfrm>
            <a:off x="503882" y="10400847"/>
            <a:ext cx="835025" cy="298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defTabSz="457200" eaLnBrk="1" fontAlgn="auto" hangingPunct="1" indent="0" latinLnBrk="0" lvl="0" marL="0" marR="0" rtl="0">
              <a:lnSpc>
                <a:spcPct val="107000"/>
              </a:lnSpc>
              <a:spcBef>
                <a:spcPts val="0"/>
              </a:spcBef>
              <a:spcAft>
                <a:spcPts val="800"/>
              </a:spcAft>
              <a:buClrTx/>
              <a:buSzTx/>
              <a:buFontTx/>
              <a:buNone/>
              <a:tabLst/>
              <a:defRPr/>
            </a:pPr>
            <a:r>
              <a:rPr b="1" baseline="0" cap="none" dirty="0" i="0" kern="1200" kumimoji="0" lang="ar-MA" noProof="0" normalizeH="0" spc="0" strike="noStrike" sz="1100" u="none">
                <a:ln>
                  <a:noFill/>
                </a:ln>
                <a:solidFill>
                  <a:srgbClr val="262626"/>
                </a:solidFill>
                <a:effectLst/>
                <a:uLnTx/>
                <a:uFillTx/>
                <a:latin charset="-78" panose="02000503000000000000" pitchFamily="2" typeface="Mothanna"/>
                <a:ea charset="0" panose="020F0502020204030204" pitchFamily="34" typeface="Calibri"/>
                <a:cs charset="-78" panose="02000503000000000000" pitchFamily="2" typeface="Mothanna"/>
              </a:rPr>
              <a:t>الأنترنـت</a:t>
            </a:r>
            <a:endParaRPr b="0" baseline="0" cap="none" dirty="0" i="0" kern="1200" kumimoji="0" lang="fr-FR" noProof="0" normalizeH="0" spc="0" strike="noStrike" sz="1100" u="none">
              <a:ln>
                <a:noFill/>
              </a:ln>
              <a:solidFill>
                <a:prstClr val="white"/>
              </a:solidFill>
              <a:effectLst/>
              <a:uLnTx/>
              <a:uFillTx/>
              <a:latin charset="-78" panose="02000503000000000000" pitchFamily="2" typeface="Mothanna"/>
              <a:ea charset="0" panose="020F0502020204030204" pitchFamily="34" typeface="Calibri"/>
              <a:cs charset="-78" panose="02000503000000000000" pitchFamily="2" typeface="Mothanna"/>
            </a:endParaRPr>
          </a:p>
        </p:txBody>
      </p:sp>
      <p:sp>
        <p:nvSpPr>
          <p:cNvPr id="38" name="Rectangle 37">
            <a:extLst>
              <a:ext uri="{FF2B5EF4-FFF2-40B4-BE49-F238E27FC236}">
                <a16:creationId xmlns:a16="http://schemas.microsoft.com/office/drawing/2014/main" id="{A3838432-98AC-4B41-A94F-5029A86DBD45}"/>
              </a:ext>
            </a:extLst>
          </p:cNvPr>
          <p:cNvSpPr/>
          <p:nvPr/>
        </p:nvSpPr>
        <p:spPr>
          <a:xfrm>
            <a:off x="1606242" y="10407832"/>
            <a:ext cx="835025" cy="298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defTabSz="457200" eaLnBrk="1" fontAlgn="auto" hangingPunct="1" indent="0" latinLnBrk="0" lvl="0" marL="0" marR="0" rtl="1">
              <a:lnSpc>
                <a:spcPct val="107000"/>
              </a:lnSpc>
              <a:spcBef>
                <a:spcPts val="0"/>
              </a:spcBef>
              <a:spcAft>
                <a:spcPts val="800"/>
              </a:spcAft>
              <a:buClrTx/>
              <a:buSzTx/>
              <a:buFontTx/>
              <a:buNone/>
              <a:tabLst/>
              <a:defRPr/>
            </a:pPr>
            <a:r>
              <a:rPr b="1" baseline="0" cap="none" dirty="0" i="0" kern="1200" kumimoji="0" lang="ar-MA" noProof="0" normalizeH="0" spc="0" strike="noStrike" sz="1100" u="none">
                <a:ln>
                  <a:noFill/>
                </a:ln>
                <a:solidFill>
                  <a:srgbClr val="262626"/>
                </a:solidFill>
                <a:effectLst/>
                <a:uLnTx/>
                <a:uFillTx/>
                <a:latin charset="-78" panose="02000503000000000000" pitchFamily="2" typeface="Mothanna"/>
                <a:ea charset="0" panose="020F0502020204030204" pitchFamily="34" typeface="Calibri"/>
                <a:cs charset="-78" panose="02000503000000000000" pitchFamily="2" typeface="Mothanna"/>
              </a:rPr>
              <a:t>السفــر</a:t>
            </a:r>
            <a:endParaRPr b="0" baseline="0" cap="none" dirty="0" i="0" kern="1200" kumimoji="0" lang="fr-FR" noProof="0" normalizeH="0" spc="0" strike="noStrike" sz="1100" u="none">
              <a:ln>
                <a:noFill/>
              </a:ln>
              <a:solidFill>
                <a:prstClr val="white"/>
              </a:solidFill>
              <a:effectLst/>
              <a:uLnTx/>
              <a:uFillTx/>
              <a:latin charset="-78" panose="02000503000000000000" pitchFamily="2" typeface="Mothanna"/>
              <a:ea charset="0" panose="020F0502020204030204" pitchFamily="34" typeface="Calibri"/>
              <a:cs charset="-78" panose="02000503000000000000" pitchFamily="2" typeface="Mothanna"/>
            </a:endParaRPr>
          </a:p>
        </p:txBody>
      </p:sp>
      <p:sp>
        <p:nvSpPr>
          <p:cNvPr id="39" name="Rectangle 38">
            <a:extLst>
              <a:ext uri="{FF2B5EF4-FFF2-40B4-BE49-F238E27FC236}">
                <a16:creationId xmlns:a16="http://schemas.microsoft.com/office/drawing/2014/main" id="{3ED1A7AE-0A7B-4AE0-86D7-F1459471A4BE}"/>
              </a:ext>
            </a:extLst>
          </p:cNvPr>
          <p:cNvSpPr/>
          <p:nvPr/>
        </p:nvSpPr>
        <p:spPr>
          <a:xfrm>
            <a:off x="2721302" y="10396402"/>
            <a:ext cx="835025" cy="298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defTabSz="457200" eaLnBrk="1" fontAlgn="auto" hangingPunct="1" indent="0" latinLnBrk="0" lvl="0" marL="0" marR="0" rtl="1">
              <a:lnSpc>
                <a:spcPct val="107000"/>
              </a:lnSpc>
              <a:spcBef>
                <a:spcPts val="0"/>
              </a:spcBef>
              <a:spcAft>
                <a:spcPts val="800"/>
              </a:spcAft>
              <a:buClrTx/>
              <a:buSzTx/>
              <a:buFontTx/>
              <a:buNone/>
              <a:tabLst/>
              <a:defRPr/>
            </a:pPr>
            <a:r>
              <a:rPr b="1" baseline="0" cap="none" dirty="0" i="0" kern="1200" kumimoji="0" lang="ar-MA" noProof="0" normalizeH="0" spc="0" strike="noStrike" sz="1100" u="none">
                <a:ln>
                  <a:noFill/>
                </a:ln>
                <a:solidFill>
                  <a:srgbClr val="262626"/>
                </a:solidFill>
                <a:effectLst/>
                <a:uLnTx/>
                <a:uFillTx/>
                <a:latin charset="-78" panose="02000503000000000000" pitchFamily="2" typeface="Mothanna"/>
                <a:ea charset="0" panose="020F0502020204030204" pitchFamily="34" typeface="Calibri"/>
                <a:cs charset="-78" panose="02000503000000000000" pitchFamily="2" typeface="Mothanna"/>
              </a:rPr>
              <a:t>الرياضـة</a:t>
            </a:r>
            <a:endParaRPr b="0" baseline="0" cap="none" dirty="0" i="0" kern="1200" kumimoji="0" lang="fr-FR" noProof="0" normalizeH="0" spc="0" strike="noStrike" sz="1100" u="none">
              <a:ln>
                <a:noFill/>
              </a:ln>
              <a:solidFill>
                <a:prstClr val="white"/>
              </a:solidFill>
              <a:effectLst/>
              <a:uLnTx/>
              <a:uFillTx/>
              <a:latin charset="-78" panose="02000503000000000000" pitchFamily="2" typeface="Mothanna"/>
              <a:ea charset="0" panose="020F0502020204030204" pitchFamily="34" typeface="Calibri"/>
              <a:cs charset="-78" panose="02000503000000000000" pitchFamily="2" typeface="Mothanna"/>
            </a:endParaRPr>
          </a:p>
        </p:txBody>
      </p:sp>
      <p:sp>
        <p:nvSpPr>
          <p:cNvPr id="40" name="Rectangle 39">
            <a:extLst>
              <a:ext uri="{FF2B5EF4-FFF2-40B4-BE49-F238E27FC236}">
                <a16:creationId xmlns:a16="http://schemas.microsoft.com/office/drawing/2014/main" id="{590A21C1-901C-4622-BC9D-3EAB5DE734EB}"/>
              </a:ext>
            </a:extLst>
          </p:cNvPr>
          <p:cNvSpPr/>
          <p:nvPr/>
        </p:nvSpPr>
        <p:spPr>
          <a:xfrm>
            <a:off x="3820487" y="10407832"/>
            <a:ext cx="835025" cy="307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defTabSz="457200" eaLnBrk="1" fontAlgn="auto" hangingPunct="1" indent="0" latinLnBrk="0" lvl="0" marL="0" marR="0" rtl="1">
              <a:lnSpc>
                <a:spcPct val="107000"/>
              </a:lnSpc>
              <a:spcBef>
                <a:spcPts val="0"/>
              </a:spcBef>
              <a:spcAft>
                <a:spcPts val="800"/>
              </a:spcAft>
              <a:buClrTx/>
              <a:buSzTx/>
              <a:buFontTx/>
              <a:buNone/>
              <a:tabLst/>
              <a:defRPr/>
            </a:pPr>
            <a:r>
              <a:rPr b="1" baseline="0" cap="none" dirty="0" i="0" kern="1200" kumimoji="0" lang="ar-MA" noProof="0" normalizeH="0" spc="0" strike="noStrike" sz="1100" u="none">
                <a:ln>
                  <a:noFill/>
                </a:ln>
                <a:solidFill>
                  <a:srgbClr val="262626"/>
                </a:solidFill>
                <a:effectLst/>
                <a:uLnTx/>
                <a:uFillTx/>
                <a:latin charset="-78" panose="02000503000000000000" pitchFamily="2" typeface="Mothanna"/>
                <a:ea charset="0" panose="020F0502020204030204" pitchFamily="34" typeface="Calibri"/>
                <a:cs charset="-78" panose="02000503000000000000" pitchFamily="2" typeface="Mothanna"/>
              </a:rPr>
              <a:t>القراءة</a:t>
            </a:r>
            <a:endParaRPr b="0" baseline="0" cap="none" dirty="0" i="0" kern="1200" kumimoji="0" lang="fr-FR" noProof="0" normalizeH="0" spc="0" strike="noStrike" sz="1100" u="none">
              <a:ln>
                <a:noFill/>
              </a:ln>
              <a:solidFill>
                <a:prstClr val="white"/>
              </a:solidFill>
              <a:effectLst/>
              <a:uLnTx/>
              <a:uFillTx/>
              <a:latin charset="-78" panose="02000503000000000000" pitchFamily="2" typeface="Mothanna"/>
              <a:ea charset="0" panose="020F0502020204030204" pitchFamily="34" typeface="Calibri"/>
              <a:cs charset="-78" panose="02000503000000000000" pitchFamily="2" typeface="Mothanna"/>
            </a:endParaRPr>
          </a:p>
        </p:txBody>
      </p:sp>
      <p:sp>
        <p:nvSpPr>
          <p:cNvPr id="42" name="Rectangle: Rounded Corners 41">
            <a:extLst>
              <a:ext uri="{FF2B5EF4-FFF2-40B4-BE49-F238E27FC236}">
                <a16:creationId xmlns:a16="http://schemas.microsoft.com/office/drawing/2014/main" id="{0EEEB3EA-1F32-4D4C-85E6-15629498285D}"/>
              </a:ext>
            </a:extLst>
          </p:cNvPr>
          <p:cNvSpPr/>
          <p:nvPr/>
        </p:nvSpPr>
        <p:spPr>
          <a:xfrm>
            <a:off x="5273814" y="5348540"/>
            <a:ext cx="2142490" cy="375844"/>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defTabSz="457200" eaLnBrk="1" fontAlgn="auto" hangingPunct="1" indent="0" latinLnBrk="0" lvl="0" marL="0" marR="0" rtl="0">
              <a:lnSpc>
                <a:spcPct val="107000"/>
              </a:lnSpc>
              <a:spcBef>
                <a:spcPts val="0"/>
              </a:spcBef>
              <a:spcAft>
                <a:spcPts val="0"/>
              </a:spcAft>
              <a:buClrTx/>
              <a:buSzTx/>
              <a:buFontTx/>
              <a:buNone/>
              <a:tabLst/>
              <a:defRPr/>
            </a:pPr>
            <a:endParaRPr b="0" baseline="0" cap="none" dirty="0" i="0" kern="1200" kumimoji="0" lang="fr-FR" noProof="0" normalizeH="0" spc="0" strike="noStrike" sz="1200" u="none">
              <a:ln>
                <a:noFill/>
              </a:ln>
              <a:solidFill>
                <a:prstClr val="white"/>
              </a:solidFill>
              <a:effectLst/>
              <a:uLnTx/>
              <a:uFillTx/>
              <a:latin charset="-78" panose="02000503000000000000" pitchFamily="2" typeface="Mothanna"/>
              <a:ea charset="0" panose="020F0502020204030204" pitchFamily="34" typeface="Calibri"/>
              <a:cs charset="-78" panose="02000503000000000000" pitchFamily="2" typeface="Mothanna"/>
            </a:endParaRPr>
          </a:p>
          <a:p>
            <a:pPr algn="ctr" defTabSz="457200" eaLnBrk="1" fontAlgn="auto" hangingPunct="1" indent="0" latinLnBrk="0" lvl="0" marL="0" marR="0" rtl="0">
              <a:lnSpc>
                <a:spcPct val="107000"/>
              </a:lnSpc>
              <a:spcBef>
                <a:spcPts val="0"/>
              </a:spcBef>
              <a:spcAft>
                <a:spcPts val="0"/>
              </a:spcAft>
              <a:buClrTx/>
              <a:buSzTx/>
              <a:buFontTx/>
              <a:buNone/>
              <a:tabLst/>
              <a:defRPr/>
            </a:pPr>
            <a:r>
              <a:rPr b="1" baseline="0" cap="none" dirty="0" i="0" kern="1200" kumimoji="0" lang="ar-MA" noProof="0" normalizeH="0" spc="0" strike="noStrike" sz="1800" u="none">
                <a:ln>
                  <a:noFill/>
                </a:ln>
                <a:solidFill>
                  <a:srgbClr val="FFFFFF"/>
                </a:solidFill>
                <a:effectLst/>
                <a:uLnTx/>
                <a:uFillTx/>
                <a:latin charset="-78" panose="02000503000000000000" pitchFamily="2" typeface="Mothanna"/>
                <a:ea charset="0" panose="020F0502020204030204" pitchFamily="34" typeface="Calibri"/>
                <a:cs charset="-78" panose="02000503000000000000" pitchFamily="2" typeface="Mothanna"/>
              </a:rPr>
              <a:t>المهارات المهنية</a:t>
            </a:r>
            <a:endParaRPr b="0" baseline="0" cap="none" dirty="0" i="0" kern="1200" kumimoji="0" lang="fr-FR" noProof="0" normalizeH="0" spc="0" strike="noStrike" sz="1100" u="none">
              <a:ln>
                <a:noFill/>
              </a:ln>
              <a:solidFill>
                <a:prstClr val="white"/>
              </a:solidFill>
              <a:effectLst/>
              <a:uLnTx/>
              <a:uFillTx/>
              <a:latin charset="-78" panose="02000503000000000000" pitchFamily="2" typeface="Mothanna"/>
              <a:ea charset="0" panose="020F0502020204030204" pitchFamily="34" typeface="Calibri"/>
              <a:cs charset="-78" panose="02000503000000000000" pitchFamily="2" typeface="Mothanna"/>
            </a:endParaRPr>
          </a:p>
          <a:p>
            <a:pPr algn="ctr" defTabSz="457200" eaLnBrk="1" fontAlgn="auto" hangingPunct="1" indent="0" latinLnBrk="0" lvl="0" marL="0" marR="0" rtl="0">
              <a:lnSpc>
                <a:spcPct val="107000"/>
              </a:lnSpc>
              <a:spcBef>
                <a:spcPts val="0"/>
              </a:spcBef>
              <a:spcAft>
                <a:spcPts val="0"/>
              </a:spcAft>
              <a:buClrTx/>
              <a:buSzTx/>
              <a:buFontTx/>
              <a:buNone/>
              <a:tabLst/>
              <a:defRPr/>
            </a:pPr>
            <a:r>
              <a:rPr b="0" baseline="0" cap="none" dirty="0" i="0" kern="1200" kumimoji="0" lang="fr-FR" noProof="0" normalizeH="0" spc="0" strike="noStrike" sz="1200" u="none">
                <a:ln>
                  <a:noFill/>
                </a:ln>
                <a:solidFill>
                  <a:prstClr val="white"/>
                </a:solidFill>
                <a:effectLst/>
                <a:uLnTx/>
                <a:uFillTx/>
                <a:latin charset="-78" panose="02000503000000000000" pitchFamily="2" typeface="Mothanna"/>
                <a:ea charset="0" panose="020F0502020204030204" pitchFamily="34" typeface="Calibri"/>
                <a:cs charset="-78" panose="02000503000000000000" pitchFamily="2" typeface="Mothanna"/>
              </a:rPr>
              <a:t> </a:t>
            </a:r>
            <a:endParaRPr b="0" baseline="0" cap="none" dirty="0" i="0" kern="1200" kumimoji="0" lang="fr-FR" noProof="0" normalizeH="0" spc="0" strike="noStrike" sz="1100" u="none">
              <a:ln>
                <a:noFill/>
              </a:ln>
              <a:solidFill>
                <a:prstClr val="white"/>
              </a:solidFill>
              <a:effectLst/>
              <a:uLnTx/>
              <a:uFillTx/>
              <a:latin charset="-78" panose="02000503000000000000" pitchFamily="2" typeface="Mothanna"/>
              <a:ea charset="0" panose="020F0502020204030204" pitchFamily="34" typeface="Calibri"/>
              <a:cs charset="-78" panose="02000503000000000000" pitchFamily="2" typeface="Mothanna"/>
            </a:endParaRPr>
          </a:p>
        </p:txBody>
      </p:sp>
      <p:sp>
        <p:nvSpPr>
          <p:cNvPr id="43" name="Rectangle 42">
            <a:extLst>
              <a:ext uri="{FF2B5EF4-FFF2-40B4-BE49-F238E27FC236}">
                <a16:creationId xmlns:a16="http://schemas.microsoft.com/office/drawing/2014/main" id="{6F802CB7-8A2F-4D64-9987-2FDD59E4253C}"/>
              </a:ext>
            </a:extLst>
          </p:cNvPr>
          <p:cNvSpPr/>
          <p:nvPr/>
        </p:nvSpPr>
        <p:spPr>
          <a:xfrm>
            <a:off x="5311958" y="5871728"/>
            <a:ext cx="20701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7000"/>
              </a:lnSpc>
              <a:spcBef>
                <a:spcPts val="0"/>
              </a:spcBef>
              <a:spcAft>
                <a:spcPts val="0"/>
              </a:spcAft>
              <a:buClrTx/>
              <a:buSzTx/>
              <a:buFontTx/>
              <a:buNone/>
              <a:tabLst/>
              <a:defRPr/>
            </a:pPr>
            <a:r>
              <a:rPr b="1" baseline="0" cap="none" dirty="0" i="0" kern="1200" kumimoji="0" lang="fr-FR" noProof="0" normalizeH="0" spc="0" strike="noStrike" sz="1000" u="none">
                <a:ln>
                  <a:noFill/>
                </a:ln>
                <a:solidFill>
                  <a:srgbClr val="FFFFFF"/>
                </a:solidFill>
                <a:effectLst/>
                <a:uLnTx/>
                <a:uFillTx/>
                <a:latin typeface="Calibri"/>
                <a:ea charset="0" panose="020F0502020204030204" pitchFamily="34" typeface="Calibri"/>
                <a:cs charset="0" panose="020B0604020202020204" pitchFamily="34" typeface="Arial"/>
              </a:rPr>
              <a:t>ADOBE PHOTOSHOP</a:t>
            </a:r>
            <a:endParaRPr b="0" baseline="0" cap="none" dirty="0" i="0" kern="1200" kumimoji="0" lang="fr-FR" noProof="0" normalizeH="0" spc="0" strike="noStrike" sz="1100" u="none">
              <a:ln>
                <a:noFill/>
              </a:ln>
              <a:solidFill>
                <a:prstClr val="white"/>
              </a:solidFill>
              <a:effectLst/>
              <a:uLnTx/>
              <a:uFillTx/>
              <a:latin typeface="Calibri"/>
              <a:ea charset="0" panose="020F0502020204030204" pitchFamily="34" typeface="Calibri"/>
              <a:cs charset="0" panose="020B0604020202020204" pitchFamily="34" typeface="Arial"/>
            </a:endParaRPr>
          </a:p>
        </p:txBody>
      </p:sp>
      <p:sp>
        <p:nvSpPr>
          <p:cNvPr id="63" name="Rectangle: Rounded Corners 62">
            <a:extLst>
              <a:ext uri="{FF2B5EF4-FFF2-40B4-BE49-F238E27FC236}">
                <a16:creationId xmlns:a16="http://schemas.microsoft.com/office/drawing/2014/main" id="{8008416A-6F09-4680-99BA-5AC94035BD38}"/>
              </a:ext>
            </a:extLst>
          </p:cNvPr>
          <p:cNvSpPr/>
          <p:nvPr/>
        </p:nvSpPr>
        <p:spPr>
          <a:xfrm>
            <a:off x="5246529" y="8128799"/>
            <a:ext cx="2142490" cy="374400"/>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defTabSz="457200" eaLnBrk="1" fontAlgn="auto" hangingPunct="1" indent="0" latinLnBrk="0" lvl="0" marL="0" marR="0" rtl="0">
              <a:lnSpc>
                <a:spcPct val="107000"/>
              </a:lnSpc>
              <a:spcBef>
                <a:spcPts val="0"/>
              </a:spcBef>
              <a:spcAft>
                <a:spcPts val="0"/>
              </a:spcAft>
              <a:buClrTx/>
              <a:buSzTx/>
              <a:buFontTx/>
              <a:buNone/>
              <a:tabLst/>
              <a:defRPr/>
            </a:pPr>
            <a:endParaRPr b="0" baseline="0" cap="none" dirty="0" i="0" kern="1200" kumimoji="0" lang="fr-FR" noProof="0" normalizeH="0" spc="0" strike="noStrike" sz="1100" u="none">
              <a:ln>
                <a:noFill/>
              </a:ln>
              <a:solidFill>
                <a:prstClr val="white"/>
              </a:solidFill>
              <a:effectLst/>
              <a:uLnTx/>
              <a:uFillTx/>
              <a:latin typeface="Calibri"/>
              <a:ea charset="0" panose="020F0502020204030204" pitchFamily="34" typeface="Calibri"/>
              <a:cs charset="0" panose="020B0604020202020204" pitchFamily="34" typeface="Arial"/>
            </a:endParaRPr>
          </a:p>
          <a:p>
            <a:pPr algn="ctr" defTabSz="457200" eaLnBrk="1" fontAlgn="auto" hangingPunct="1" indent="0" latinLnBrk="0" lvl="0" marL="0" marR="0" rtl="0">
              <a:lnSpc>
                <a:spcPct val="107000"/>
              </a:lnSpc>
              <a:spcBef>
                <a:spcPts val="0"/>
              </a:spcBef>
              <a:spcAft>
                <a:spcPts val="0"/>
              </a:spcAft>
              <a:buClrTx/>
              <a:buSzTx/>
              <a:buFontTx/>
              <a:buNone/>
              <a:tabLst/>
              <a:defRPr/>
            </a:pPr>
            <a:r>
              <a:rPr b="1" baseline="0" cap="none" dirty="0" i="0" kern="1200" kumimoji="0" lang="ar-MA" noProof="0" normalizeH="0" spc="0" strike="noStrike" sz="1800" u="none">
                <a:ln>
                  <a:noFill/>
                </a:ln>
                <a:solidFill>
                  <a:srgbClr val="FFFFFF"/>
                </a:solidFill>
                <a:effectLst/>
                <a:uLnTx/>
                <a:uFillTx/>
                <a:latin charset="-78" panose="01000500000000020006" pitchFamily="2" typeface="Al-Jazeera-Arabic-Bold"/>
                <a:ea charset="0" panose="020F0502020204030204" pitchFamily="34" typeface="Calibri"/>
                <a:cs charset="-78" panose="01000500000000020006" pitchFamily="2" typeface="Al-Jazeera-Arabic-Bold"/>
              </a:rPr>
              <a:t>اللغـات</a:t>
            </a:r>
            <a:endParaRPr b="0" baseline="0" cap="none" dirty="0" i="0" kern="1200" kumimoji="0" lang="fr-FR" noProof="0" normalizeH="0" spc="0" strike="noStrike" sz="1100" u="none">
              <a:ln>
                <a:noFill/>
              </a:ln>
              <a:solidFill>
                <a:prstClr val="white"/>
              </a:solidFill>
              <a:effectLst/>
              <a:uLnTx/>
              <a:uFillTx/>
              <a:latin charset="-78" panose="01000500000000020006" pitchFamily="2" typeface="Al-Jazeera-Arabic-Bold"/>
              <a:ea charset="0" panose="020F0502020204030204" pitchFamily="34" typeface="Calibri"/>
              <a:cs charset="-78" panose="01000500000000020006" pitchFamily="2" typeface="Al-Jazeera-Arabic-Bold"/>
            </a:endParaRPr>
          </a:p>
          <a:p>
            <a:pPr algn="ctr" defTabSz="457200" eaLnBrk="1" fontAlgn="auto" hangingPunct="1" indent="0" latinLnBrk="0" lvl="0" marL="0" marR="0" rtl="0">
              <a:lnSpc>
                <a:spcPct val="107000"/>
              </a:lnSpc>
              <a:spcBef>
                <a:spcPts val="0"/>
              </a:spcBef>
              <a:spcAft>
                <a:spcPts val="0"/>
              </a:spcAft>
              <a:buClrTx/>
              <a:buSzTx/>
              <a:buFontTx/>
              <a:buNone/>
              <a:tabLst/>
              <a:defRPr/>
            </a:pPr>
            <a:r>
              <a:rPr b="0" baseline="0" cap="none" dirty="0" i="0" kern="1200" kumimoji="0" lang="fr-FR" noProof="0" normalizeH="0" spc="0" strike="noStrike" sz="1200" u="none">
                <a:ln>
                  <a:noFill/>
                </a:ln>
                <a:solidFill>
                  <a:prstClr val="white"/>
                </a:solidFill>
                <a:effectLst/>
                <a:uLnTx/>
                <a:uFillTx/>
                <a:latin typeface="Calibri"/>
                <a:ea charset="0" panose="020F0502020204030204" pitchFamily="34" typeface="Calibri"/>
                <a:cs charset="0" panose="020B0604020202020204" pitchFamily="34" typeface="Arial"/>
              </a:rPr>
              <a:t> </a:t>
            </a:r>
            <a:endParaRPr b="0" baseline="0" cap="none" dirty="0" i="0" kern="1200" kumimoji="0" lang="fr-FR" noProof="0" normalizeH="0" spc="0" strike="noStrike" sz="1100" u="none">
              <a:ln>
                <a:noFill/>
              </a:ln>
              <a:solidFill>
                <a:prstClr val="white"/>
              </a:solidFill>
              <a:effectLst/>
              <a:uLnTx/>
              <a:uFillTx/>
              <a:latin typeface="Calibri"/>
              <a:ea charset="0" panose="020F0502020204030204" pitchFamily="34" typeface="Calibri"/>
              <a:cs charset="0" panose="020B0604020202020204" pitchFamily="34" typeface="Arial"/>
            </a:endParaRPr>
          </a:p>
        </p:txBody>
      </p:sp>
      <p:sp>
        <p:nvSpPr>
          <p:cNvPr id="77" name="Rectangle: Rounded Corners 76">
            <a:extLst>
              <a:ext uri="{FF2B5EF4-FFF2-40B4-BE49-F238E27FC236}">
                <a16:creationId xmlns:a16="http://schemas.microsoft.com/office/drawing/2014/main" id="{46EBC571-996C-4F5C-B322-954DB1314058}"/>
              </a:ext>
            </a:extLst>
          </p:cNvPr>
          <p:cNvSpPr/>
          <p:nvPr/>
        </p:nvSpPr>
        <p:spPr>
          <a:xfrm>
            <a:off x="5289656" y="2602920"/>
            <a:ext cx="2115497" cy="374400"/>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defTabSz="457200" eaLnBrk="1" fontAlgn="auto" hangingPunct="1" indent="0" latinLnBrk="0" lvl="0" marL="0" marR="0" rtl="0">
              <a:lnSpc>
                <a:spcPct val="107000"/>
              </a:lnSpc>
              <a:spcBef>
                <a:spcPts val="0"/>
              </a:spcBef>
              <a:spcAft>
                <a:spcPts val="800"/>
              </a:spcAft>
              <a:buClrTx/>
              <a:buSzTx/>
              <a:buFontTx/>
              <a:buNone/>
              <a:tabLst/>
              <a:defRPr/>
            </a:pPr>
            <a:r>
              <a:rPr b="1" baseline="0" cap="none" dirty="0" i="0" kern="1200" kumimoji="0" lang="ar-MA" noProof="0" normalizeH="0" spc="0" strike="noStrike" sz="1800" u="none">
                <a:ln>
                  <a:noFill/>
                </a:ln>
                <a:solidFill>
                  <a:srgbClr val="FFFFFF"/>
                </a:solidFill>
                <a:effectLst/>
                <a:uLnTx/>
                <a:uFillTx/>
                <a:latin charset="-78" panose="02000503000000000000" pitchFamily="2" typeface="Mothanna"/>
                <a:ea charset="0" panose="020F0502020204030204" pitchFamily="34" typeface="Calibri"/>
                <a:cs charset="-78" panose="02000503000000000000" pitchFamily="2" typeface="Mothanna"/>
              </a:rPr>
              <a:t>المهارات الشخصية</a:t>
            </a:r>
            <a:r>
              <a:rPr b="0" baseline="0" cap="none" dirty="0" i="0" kern="1200" kumimoji="0" lang="fr-FR" noProof="0" normalizeH="0" spc="0" strike="noStrike" sz="1100" u="none">
                <a:ln>
                  <a:noFill/>
                </a:ln>
                <a:solidFill>
                  <a:prstClr val="white"/>
                </a:solidFill>
                <a:effectLst/>
                <a:uLnTx/>
                <a:uFillTx/>
                <a:latin charset="-78" panose="02000503000000000000" pitchFamily="2" typeface="Mothanna"/>
                <a:ea charset="0" panose="020F0502020204030204" pitchFamily="34" typeface="Calibri"/>
                <a:cs charset="-78" panose="02000503000000000000" pitchFamily="2" typeface="Mothanna"/>
              </a:rPr>
              <a:t> </a:t>
            </a:r>
          </a:p>
        </p:txBody>
      </p:sp>
      <p:sp>
        <p:nvSpPr>
          <p:cNvPr id="78" name="Rectangle 77">
            <a:extLst>
              <a:ext uri="{FF2B5EF4-FFF2-40B4-BE49-F238E27FC236}">
                <a16:creationId xmlns:a16="http://schemas.microsoft.com/office/drawing/2014/main" id="{CBEFFA3B-1CB3-4356-A192-D2BDE6908A63}"/>
              </a:ext>
            </a:extLst>
          </p:cNvPr>
          <p:cNvSpPr>
            <a:spLocks/>
          </p:cNvSpPr>
          <p:nvPr/>
        </p:nvSpPr>
        <p:spPr>
          <a:xfrm>
            <a:off x="5403568" y="3028671"/>
            <a:ext cx="1917979" cy="1987078"/>
          </a:xfrm>
          <a:prstGeom prst="rect">
            <a:avLst/>
          </a:prstGeom>
          <a:noFill/>
          <a:ln cap="flat">
            <a:noFill/>
            <a:prstDash val="solid"/>
          </a:ln>
        </p:spPr>
        <p:txBody>
          <a:bodyPr anchor="t" anchorCtr="0" bIns="45720" compatLnSpc="0" lIns="91440" rIns="91440" tIns="45720" vert="horz" wrap="square">
            <a:noAutofit/>
          </a:bodyPr>
          <a:lstStyle/>
          <a:p>
            <a:pPr algn="r" defTabSz="457200" eaLnBrk="1" fontAlgn="auto" hangingPunct="1" indent="-182563" latinLnBrk="0" lvl="0" marL="182563" marR="0" rtl="1">
              <a:lnSpc>
                <a:spcPct val="100000"/>
              </a:lnSpc>
              <a:spcBef>
                <a:spcPts val="0"/>
              </a:spcBef>
              <a:spcAft>
                <a:spcPts val="0"/>
              </a:spcAft>
              <a:buClrTx/>
              <a:buSzTx/>
              <a:buFont charset="2" panose="05050102010706020507" pitchFamily="18" typeface="Symbol"/>
              <a:buChar char=""/>
              <a:tabLst/>
              <a:defRPr/>
            </a:pPr>
            <a:r>
              <a:rPr b="1" baseline="0" cap="none" dirty="0" i="0" kern="1200" kumimoji="0" lang="ar-MA" noProof="0" normalizeH="0" spc="0" strike="noStrike" sz="1100" u="none">
                <a:ln>
                  <a:noFill/>
                </a:ln>
                <a:solidFill>
                  <a:srgbClr val="FFFFFF"/>
                </a:solidFill>
                <a:effectLst/>
                <a:uLnTx/>
                <a:uFillTx/>
                <a:latin charset="-78" panose="02000503000000000000" pitchFamily="2" typeface="Mothanna"/>
                <a:ea charset="0" panose="02020603050405020304" pitchFamily="18" typeface="Times New Roman"/>
                <a:cs charset="-78" panose="02000503000000000000" pitchFamily="2" typeface="Mothanna"/>
              </a:rPr>
              <a:t>مهـارة 1</a:t>
            </a:r>
            <a:endParaRPr b="0" baseline="0" cap="none" dirty="0" i="0" kern="1200" kumimoji="0" lang="fr-FR" noProof="0" normalizeH="0" spc="0" strike="noStrike" sz="1400" u="none">
              <a:ln>
                <a:noFill/>
              </a:ln>
              <a:solidFill>
                <a:prstClr val="black"/>
              </a:solidFill>
              <a:effectLst/>
              <a:uLnTx/>
              <a:uFillTx/>
              <a:latin charset="-78" panose="02000503000000000000" pitchFamily="2" typeface="Mothanna"/>
              <a:ea charset="0" panose="020F0502020204030204" pitchFamily="34" typeface="Calibri"/>
              <a:cs charset="-78" panose="02000503000000000000" pitchFamily="2" typeface="Mothanna"/>
            </a:endParaRPr>
          </a:p>
          <a:p>
            <a:pPr algn="r" defTabSz="457200" eaLnBrk="1" fontAlgn="auto" hangingPunct="1" indent="-182563" latinLnBrk="0" lvl="0" marL="182563" marR="0" rtl="1">
              <a:lnSpc>
                <a:spcPct val="100000"/>
              </a:lnSpc>
              <a:spcBef>
                <a:spcPts val="0"/>
              </a:spcBef>
              <a:spcAft>
                <a:spcPts val="0"/>
              </a:spcAft>
              <a:buClrTx/>
              <a:buSzTx/>
              <a:buFont charset="2" panose="05050102010706020507" pitchFamily="18" typeface="Symbol"/>
              <a:buChar char=""/>
              <a:tabLst/>
              <a:defRPr/>
            </a:pPr>
            <a:r>
              <a:rPr b="1" baseline="0" cap="none" dirty="0" i="0" kern="1200" kumimoji="0" lang="ar-MA" noProof="0" normalizeH="0" spc="0" strike="noStrike" sz="1100" u="none">
                <a:ln>
                  <a:noFill/>
                </a:ln>
                <a:solidFill>
                  <a:srgbClr val="FFFFFF"/>
                </a:solidFill>
                <a:effectLst/>
                <a:uLnTx/>
                <a:uFillTx/>
                <a:latin charset="-78" panose="02000503000000000000" pitchFamily="2" typeface="Mothanna"/>
                <a:ea charset="0" panose="02020603050405020304" pitchFamily="18" typeface="Times New Roman"/>
                <a:cs charset="-78" panose="02000503000000000000" pitchFamily="2" typeface="Mothanna"/>
              </a:rPr>
              <a:t>مهـارة </a:t>
            </a:r>
            <a:r>
              <a:rPr b="1" baseline="0" cap="none" dirty="0" i="0" kern="1200" kumimoji="0" lang="fr-FR" noProof="0" normalizeH="0" spc="0" strike="noStrike" sz="1100" u="none">
                <a:ln>
                  <a:noFill/>
                </a:ln>
                <a:solidFill>
                  <a:srgbClr val="FFFFFF"/>
                </a:solidFill>
                <a:effectLst/>
                <a:uLnTx/>
                <a:uFillTx/>
                <a:latin charset="-78" panose="02000503000000000000" pitchFamily="2" typeface="Mothanna"/>
                <a:ea charset="0" panose="02020603050405020304" pitchFamily="18" typeface="Times New Roman"/>
                <a:cs charset="-78" panose="02000503000000000000" pitchFamily="2" typeface="Mothanna"/>
              </a:rPr>
              <a:t>2</a:t>
            </a:r>
            <a:endParaRPr b="0" baseline="0" cap="none" dirty="0" i="0" kern="1200" kumimoji="0" lang="fr-FR" noProof="0" normalizeH="0" spc="0" strike="noStrike" sz="1400" u="none">
              <a:ln>
                <a:noFill/>
              </a:ln>
              <a:solidFill>
                <a:prstClr val="black"/>
              </a:solidFill>
              <a:effectLst/>
              <a:uLnTx/>
              <a:uFillTx/>
              <a:latin charset="-78" panose="02000503000000000000" pitchFamily="2" typeface="Mothanna"/>
              <a:ea charset="0" panose="020F0502020204030204" pitchFamily="34" typeface="Calibri"/>
              <a:cs charset="-78" panose="02000503000000000000" pitchFamily="2" typeface="Mothanna"/>
            </a:endParaRPr>
          </a:p>
          <a:p>
            <a:pPr algn="r" defTabSz="457200" eaLnBrk="1" fontAlgn="auto" hangingPunct="1" indent="-182563" latinLnBrk="0" lvl="0" marL="182563" marR="0" rtl="1">
              <a:lnSpc>
                <a:spcPct val="100000"/>
              </a:lnSpc>
              <a:spcBef>
                <a:spcPts val="0"/>
              </a:spcBef>
              <a:spcAft>
                <a:spcPts val="0"/>
              </a:spcAft>
              <a:buClrTx/>
              <a:buSzTx/>
              <a:buFont charset="2" panose="05050102010706020507" pitchFamily="18" typeface="Symbol"/>
              <a:buChar char=""/>
              <a:tabLst/>
              <a:defRPr/>
            </a:pPr>
            <a:r>
              <a:rPr b="1" baseline="0" cap="none" dirty="0" i="0" kern="1200" kumimoji="0" lang="ar-MA" noProof="0" normalizeH="0" spc="0" strike="noStrike" sz="1100" u="none">
                <a:ln>
                  <a:noFill/>
                </a:ln>
                <a:solidFill>
                  <a:srgbClr val="FFFFFF"/>
                </a:solidFill>
                <a:effectLst/>
                <a:uLnTx/>
                <a:uFillTx/>
                <a:latin charset="-78" panose="02000503000000000000" pitchFamily="2" typeface="Mothanna"/>
                <a:ea charset="0" panose="02020603050405020304" pitchFamily="18" typeface="Times New Roman"/>
                <a:cs charset="-78" panose="02000503000000000000" pitchFamily="2" typeface="Mothanna"/>
              </a:rPr>
              <a:t>مهـارة </a:t>
            </a:r>
            <a:r>
              <a:rPr b="1" baseline="0" cap="none" dirty="0" i="0" kern="1200" kumimoji="0" lang="fr-FR" noProof="0" normalizeH="0" spc="0" strike="noStrike" sz="1100" u="none">
                <a:ln>
                  <a:noFill/>
                </a:ln>
                <a:solidFill>
                  <a:srgbClr val="FFFFFF"/>
                </a:solidFill>
                <a:effectLst/>
                <a:uLnTx/>
                <a:uFillTx/>
                <a:latin charset="-78" panose="02000503000000000000" pitchFamily="2" typeface="Mothanna"/>
                <a:ea charset="0" panose="02020603050405020304" pitchFamily="18" typeface="Times New Roman"/>
                <a:cs charset="-78" panose="02000503000000000000" pitchFamily="2" typeface="Mothanna"/>
              </a:rPr>
              <a:t>3</a:t>
            </a:r>
            <a:endParaRPr b="0" baseline="0" cap="none" dirty="0" i="0" kern="1200" kumimoji="0" lang="fr-FR" noProof="0" normalizeH="0" spc="0" strike="noStrike" sz="1400" u="none">
              <a:ln>
                <a:noFill/>
              </a:ln>
              <a:solidFill>
                <a:prstClr val="black"/>
              </a:solidFill>
              <a:effectLst/>
              <a:uLnTx/>
              <a:uFillTx/>
              <a:latin charset="-78" panose="02000503000000000000" pitchFamily="2" typeface="Mothanna"/>
              <a:ea charset="0" panose="020F0502020204030204" pitchFamily="34" typeface="Calibri"/>
              <a:cs charset="-78" panose="02000503000000000000" pitchFamily="2" typeface="Mothanna"/>
            </a:endParaRPr>
          </a:p>
          <a:p>
            <a:pPr algn="r" defTabSz="457200" eaLnBrk="1" fontAlgn="auto" hangingPunct="1" indent="-182563" latinLnBrk="0" lvl="0" marL="182563" marR="0" rtl="1">
              <a:lnSpc>
                <a:spcPct val="100000"/>
              </a:lnSpc>
              <a:spcBef>
                <a:spcPts val="0"/>
              </a:spcBef>
              <a:spcAft>
                <a:spcPts val="0"/>
              </a:spcAft>
              <a:buClrTx/>
              <a:buSzTx/>
              <a:buFont charset="2" panose="05050102010706020507" pitchFamily="18" typeface="Symbol"/>
              <a:buChar char=""/>
              <a:tabLst/>
              <a:defRPr/>
            </a:pPr>
            <a:r>
              <a:rPr b="1" baseline="0" cap="none" dirty="0" i="0" kern="1200" kumimoji="0" lang="ar-MA" noProof="0" normalizeH="0" spc="0" strike="noStrike" sz="1100" u="none">
                <a:ln>
                  <a:noFill/>
                </a:ln>
                <a:solidFill>
                  <a:srgbClr val="FFFFFF"/>
                </a:solidFill>
                <a:effectLst/>
                <a:uLnTx/>
                <a:uFillTx/>
                <a:latin charset="-78" panose="02000503000000000000" pitchFamily="2" typeface="Mothanna"/>
                <a:ea charset="0" panose="02020603050405020304" pitchFamily="18" typeface="Times New Roman"/>
                <a:cs charset="-78" panose="02000503000000000000" pitchFamily="2" typeface="Mothanna"/>
              </a:rPr>
              <a:t>مهـارة </a:t>
            </a:r>
            <a:r>
              <a:rPr b="1" baseline="0" cap="none" dirty="0" i="0" kern="1200" kumimoji="0" lang="fr-FR" noProof="0" normalizeH="0" spc="0" strike="noStrike" sz="1100" u="none">
                <a:ln>
                  <a:noFill/>
                </a:ln>
                <a:solidFill>
                  <a:srgbClr val="FFFFFF"/>
                </a:solidFill>
                <a:effectLst/>
                <a:uLnTx/>
                <a:uFillTx/>
                <a:latin charset="-78" panose="02000503000000000000" pitchFamily="2" typeface="Mothanna"/>
                <a:ea charset="0" panose="02020603050405020304" pitchFamily="18" typeface="Times New Roman"/>
                <a:cs charset="-78" panose="02000503000000000000" pitchFamily="2" typeface="Mothanna"/>
              </a:rPr>
              <a:t>4</a:t>
            </a:r>
            <a:endParaRPr b="0" baseline="0" cap="none" dirty="0" i="0" kern="1200" kumimoji="0" lang="fr-FR" noProof="0" normalizeH="0" spc="0" strike="noStrike" sz="1400" u="none">
              <a:ln>
                <a:noFill/>
              </a:ln>
              <a:solidFill>
                <a:prstClr val="black"/>
              </a:solidFill>
              <a:effectLst/>
              <a:uLnTx/>
              <a:uFillTx/>
              <a:latin charset="-78" panose="02000503000000000000" pitchFamily="2" typeface="Mothanna"/>
              <a:ea charset="0" panose="020F0502020204030204" pitchFamily="34" typeface="Calibri"/>
              <a:cs charset="-78" panose="02000503000000000000" pitchFamily="2" typeface="Mothanna"/>
            </a:endParaRPr>
          </a:p>
          <a:p>
            <a:pPr algn="r" defTabSz="457200" eaLnBrk="1" fontAlgn="auto" hangingPunct="1" indent="-182563" latinLnBrk="0" lvl="0" marL="182563" marR="0" rtl="1">
              <a:lnSpc>
                <a:spcPct val="100000"/>
              </a:lnSpc>
              <a:spcBef>
                <a:spcPts val="0"/>
              </a:spcBef>
              <a:spcAft>
                <a:spcPts val="0"/>
              </a:spcAft>
              <a:buClrTx/>
              <a:buSzTx/>
              <a:buFont charset="2" panose="05050102010706020507" pitchFamily="18" typeface="Symbol"/>
              <a:buChar char=""/>
              <a:tabLst/>
              <a:defRPr/>
            </a:pPr>
            <a:r>
              <a:rPr b="1" baseline="0" cap="none" dirty="0" i="0" kern="1200" kumimoji="0" lang="ar-MA" noProof="0" normalizeH="0" spc="0" strike="noStrike" sz="1100" u="none">
                <a:ln>
                  <a:noFill/>
                </a:ln>
                <a:solidFill>
                  <a:srgbClr val="FFFFFF"/>
                </a:solidFill>
                <a:effectLst/>
                <a:uLnTx/>
                <a:uFillTx/>
                <a:latin charset="-78" panose="02000503000000000000" pitchFamily="2" typeface="Mothanna"/>
                <a:ea charset="0" panose="02020603050405020304" pitchFamily="18" typeface="Times New Roman"/>
                <a:cs charset="-78" panose="02000503000000000000" pitchFamily="2" typeface="Mothanna"/>
              </a:rPr>
              <a:t>مهـارة </a:t>
            </a:r>
            <a:r>
              <a:rPr b="1" baseline="0" cap="none" dirty="0" i="0" kern="1200" kumimoji="0" lang="fr-FR" noProof="0" normalizeH="0" spc="0" strike="noStrike" sz="1100" u="none">
                <a:ln>
                  <a:noFill/>
                </a:ln>
                <a:solidFill>
                  <a:srgbClr val="FFFFFF"/>
                </a:solidFill>
                <a:effectLst/>
                <a:uLnTx/>
                <a:uFillTx/>
                <a:latin charset="-78" panose="02000503000000000000" pitchFamily="2" typeface="Mothanna"/>
                <a:ea charset="0" panose="02020603050405020304" pitchFamily="18" typeface="Times New Roman"/>
                <a:cs charset="-78" panose="02000503000000000000" pitchFamily="2" typeface="Mothanna"/>
              </a:rPr>
              <a:t>5</a:t>
            </a:r>
            <a:endParaRPr b="0" baseline="0" cap="none" dirty="0" i="0" kern="1200" kumimoji="0" lang="fr-FR" noProof="0" normalizeH="0" spc="0" strike="noStrike" sz="1400" u="none">
              <a:ln>
                <a:noFill/>
              </a:ln>
              <a:solidFill>
                <a:prstClr val="black"/>
              </a:solidFill>
              <a:effectLst/>
              <a:uLnTx/>
              <a:uFillTx/>
              <a:latin charset="-78" panose="02000503000000000000" pitchFamily="2" typeface="Mothanna"/>
              <a:ea charset="0" panose="020F0502020204030204" pitchFamily="34" typeface="Calibri"/>
              <a:cs charset="-78" panose="02000503000000000000" pitchFamily="2" typeface="Mothanna"/>
            </a:endParaRPr>
          </a:p>
          <a:p>
            <a:pPr algn="r" defTabSz="457200" eaLnBrk="1" fontAlgn="auto" hangingPunct="1" indent="-182563" latinLnBrk="0" lvl="0" marL="182563" marR="0" rtl="1">
              <a:lnSpc>
                <a:spcPct val="100000"/>
              </a:lnSpc>
              <a:spcBef>
                <a:spcPts val="0"/>
              </a:spcBef>
              <a:spcAft>
                <a:spcPts val="0"/>
              </a:spcAft>
              <a:buClrTx/>
              <a:buSzTx/>
              <a:buFont charset="2" panose="05050102010706020507" pitchFamily="18" typeface="Symbol"/>
              <a:buChar char=""/>
              <a:tabLst/>
              <a:defRPr/>
            </a:pPr>
            <a:r>
              <a:rPr b="1" baseline="0" cap="none" dirty="0" i="0" kern="1200" kumimoji="0" lang="ar-MA" noProof="0" normalizeH="0" spc="0" strike="noStrike" sz="1100" u="none">
                <a:ln>
                  <a:noFill/>
                </a:ln>
                <a:solidFill>
                  <a:srgbClr val="FFFFFF"/>
                </a:solidFill>
                <a:effectLst/>
                <a:uLnTx/>
                <a:uFillTx/>
                <a:latin charset="-78" panose="02000503000000000000" pitchFamily="2" typeface="Mothanna"/>
                <a:ea charset="0" panose="02020603050405020304" pitchFamily="18" typeface="Times New Roman"/>
                <a:cs charset="-78" panose="02000503000000000000" pitchFamily="2" typeface="Mothanna"/>
              </a:rPr>
              <a:t>مهـارة </a:t>
            </a:r>
            <a:r>
              <a:rPr b="1" baseline="0" cap="none" dirty="0" i="0" kern="1200" kumimoji="0" lang="fr-FR" noProof="0" normalizeH="0" spc="0" strike="noStrike" sz="1100" u="none">
                <a:ln>
                  <a:noFill/>
                </a:ln>
                <a:solidFill>
                  <a:srgbClr val="FFFFFF"/>
                </a:solidFill>
                <a:effectLst/>
                <a:uLnTx/>
                <a:uFillTx/>
                <a:latin charset="-78" panose="02000503000000000000" pitchFamily="2" typeface="Mothanna"/>
                <a:ea charset="0" panose="02020603050405020304" pitchFamily="18" typeface="Times New Roman"/>
                <a:cs charset="-78" panose="02000503000000000000" pitchFamily="2" typeface="Mothanna"/>
              </a:rPr>
              <a:t>6</a:t>
            </a:r>
            <a:endParaRPr b="0" baseline="0" cap="none" dirty="0" i="0" kern="1200" kumimoji="0" lang="fr-FR" noProof="0" normalizeH="0" spc="0" strike="noStrike" sz="1400" u="none">
              <a:ln>
                <a:noFill/>
              </a:ln>
              <a:solidFill>
                <a:prstClr val="black"/>
              </a:solidFill>
              <a:effectLst/>
              <a:uLnTx/>
              <a:uFillTx/>
              <a:latin charset="-78" panose="02000503000000000000" pitchFamily="2" typeface="Mothanna"/>
              <a:ea charset="0" panose="020F0502020204030204" pitchFamily="34" typeface="Calibri"/>
              <a:cs charset="-78" panose="02000503000000000000" pitchFamily="2" typeface="Mothanna"/>
            </a:endParaRPr>
          </a:p>
          <a:p>
            <a:pPr algn="r" defTabSz="457200" eaLnBrk="1" fontAlgn="auto" hangingPunct="1" indent="-182563" latinLnBrk="0" lvl="0" marL="182563" marR="0" rtl="1">
              <a:lnSpc>
                <a:spcPct val="100000"/>
              </a:lnSpc>
              <a:spcBef>
                <a:spcPts val="0"/>
              </a:spcBef>
              <a:spcAft>
                <a:spcPts val="0"/>
              </a:spcAft>
              <a:buClrTx/>
              <a:buSzTx/>
              <a:buFont charset="2" panose="05050102010706020507" pitchFamily="18" typeface="Symbol"/>
              <a:buChar char=""/>
              <a:tabLst/>
              <a:defRPr/>
            </a:pPr>
            <a:r>
              <a:rPr b="1" baseline="0" cap="none" dirty="0" i="0" kern="1200" kumimoji="0" lang="ar-MA" noProof="0" normalizeH="0" spc="0" strike="noStrike" sz="1100" u="none">
                <a:ln>
                  <a:noFill/>
                </a:ln>
                <a:solidFill>
                  <a:srgbClr val="FFFFFF"/>
                </a:solidFill>
                <a:effectLst/>
                <a:uLnTx/>
                <a:uFillTx/>
                <a:latin charset="-78" panose="02000503000000000000" pitchFamily="2" typeface="Mothanna"/>
                <a:ea charset="0" panose="02020603050405020304" pitchFamily="18" typeface="Times New Roman"/>
                <a:cs charset="-78" panose="02000503000000000000" pitchFamily="2" typeface="Mothanna"/>
              </a:rPr>
              <a:t>مهـارة </a:t>
            </a:r>
            <a:r>
              <a:rPr b="1" baseline="0" cap="none" dirty="0" i="0" kern="1200" kumimoji="0" lang="fr-FR" noProof="0" normalizeH="0" spc="0" strike="noStrike" sz="1100" u="none">
                <a:ln>
                  <a:noFill/>
                </a:ln>
                <a:solidFill>
                  <a:srgbClr val="FFFFFF"/>
                </a:solidFill>
                <a:effectLst/>
                <a:uLnTx/>
                <a:uFillTx/>
                <a:latin charset="-78" panose="02000503000000000000" pitchFamily="2" typeface="Mothanna"/>
                <a:ea charset="0" panose="02020603050405020304" pitchFamily="18" typeface="Times New Roman"/>
                <a:cs charset="-78" panose="02000503000000000000" pitchFamily="2" typeface="Mothanna"/>
              </a:rPr>
              <a:t>7</a:t>
            </a:r>
            <a:endParaRPr b="0" baseline="0" cap="none" dirty="0" i="0" kern="1200" kumimoji="0" lang="fr-FR" noProof="0" normalizeH="0" spc="0" strike="noStrike" sz="1400" u="none">
              <a:ln>
                <a:noFill/>
              </a:ln>
              <a:solidFill>
                <a:prstClr val="black"/>
              </a:solidFill>
              <a:effectLst/>
              <a:uLnTx/>
              <a:uFillTx/>
              <a:latin charset="-78" panose="02000503000000000000" pitchFamily="2" typeface="Mothanna"/>
              <a:ea charset="0" panose="020F0502020204030204" pitchFamily="34" typeface="Calibri"/>
              <a:cs charset="-78" panose="02000503000000000000" pitchFamily="2" typeface="Mothanna"/>
            </a:endParaRPr>
          </a:p>
          <a:p>
            <a:pPr algn="r" defTabSz="457200" eaLnBrk="1" fontAlgn="auto" hangingPunct="1" indent="-182563" latinLnBrk="0" lvl="0" marL="182563" marR="0" rtl="1">
              <a:lnSpc>
                <a:spcPct val="100000"/>
              </a:lnSpc>
              <a:spcBef>
                <a:spcPts val="0"/>
              </a:spcBef>
              <a:spcAft>
                <a:spcPts val="0"/>
              </a:spcAft>
              <a:buClrTx/>
              <a:buSzTx/>
              <a:buFont charset="2" panose="05050102010706020507" pitchFamily="18" typeface="Symbol"/>
              <a:buChar char=""/>
              <a:tabLst/>
              <a:defRPr/>
            </a:pPr>
            <a:r>
              <a:rPr b="1" baseline="0" cap="none" dirty="0" i="0" kern="1200" kumimoji="0" lang="ar-MA" noProof="0" normalizeH="0" spc="0" strike="noStrike" sz="1100" u="none">
                <a:ln>
                  <a:noFill/>
                </a:ln>
                <a:solidFill>
                  <a:srgbClr val="FFFFFF"/>
                </a:solidFill>
                <a:effectLst/>
                <a:uLnTx/>
                <a:uFillTx/>
                <a:latin charset="-78" panose="02000503000000000000" pitchFamily="2" typeface="Mothanna"/>
                <a:ea charset="0" panose="02020603050405020304" pitchFamily="18" typeface="Times New Roman"/>
                <a:cs charset="-78" panose="02000503000000000000" pitchFamily="2" typeface="Mothanna"/>
              </a:rPr>
              <a:t>مهـارة </a:t>
            </a:r>
            <a:r>
              <a:rPr b="1" baseline="0" cap="none" dirty="0" i="0" kern="1200" kumimoji="0" lang="fr-FR" noProof="0" normalizeH="0" spc="0" strike="noStrike" sz="1100" u="none">
                <a:ln>
                  <a:noFill/>
                </a:ln>
                <a:solidFill>
                  <a:srgbClr val="FFFFFF"/>
                </a:solidFill>
                <a:effectLst/>
                <a:uLnTx/>
                <a:uFillTx/>
                <a:latin charset="-78" panose="02000503000000000000" pitchFamily="2" typeface="Mothanna"/>
                <a:ea charset="0" panose="02020603050405020304" pitchFamily="18" typeface="Times New Roman"/>
                <a:cs charset="-78" panose="02000503000000000000" pitchFamily="2" typeface="Mothanna"/>
              </a:rPr>
              <a:t>8</a:t>
            </a:r>
            <a:endParaRPr b="0" baseline="0" cap="none" dirty="0" i="0" kern="1200" kumimoji="0" lang="fr-FR" noProof="0" normalizeH="0" spc="0" strike="noStrike" sz="1400" u="none">
              <a:ln>
                <a:noFill/>
              </a:ln>
              <a:solidFill>
                <a:prstClr val="black"/>
              </a:solidFill>
              <a:effectLst/>
              <a:uLnTx/>
              <a:uFillTx/>
              <a:latin charset="-78" panose="02000503000000000000" pitchFamily="2" typeface="Mothanna"/>
              <a:ea charset="0" panose="020F0502020204030204" pitchFamily="34" typeface="Calibri"/>
              <a:cs charset="-78" panose="02000503000000000000" pitchFamily="2" typeface="Mothanna"/>
            </a:endParaRPr>
          </a:p>
        </p:txBody>
      </p:sp>
      <p:sp>
        <p:nvSpPr>
          <p:cNvPr id="62" name="Rectangle 61">
            <a:extLst>
              <a:ext uri="{FF2B5EF4-FFF2-40B4-BE49-F238E27FC236}">
                <a16:creationId xmlns:a16="http://schemas.microsoft.com/office/drawing/2014/main" id="{C19B5FE9-F7F5-4BC8-9417-110946F84503}"/>
              </a:ext>
            </a:extLst>
          </p:cNvPr>
          <p:cNvSpPr/>
          <p:nvPr/>
        </p:nvSpPr>
        <p:spPr>
          <a:xfrm>
            <a:off x="368328" y="369478"/>
            <a:ext cx="1910682" cy="1204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b="1" baseline="0" cap="none" dirty="0" i="0" kern="1200" kumimoji="0" lang="ar-MA" noProof="0" normalizeH="0" spc="0" strike="noStrike" sz="1100" u="none">
                <a:ln>
                  <a:noFill/>
                </a:ln>
                <a:solidFill>
                  <a:srgbClr val="FFFFFF"/>
                </a:solidFill>
                <a:effectLst/>
                <a:uLnTx/>
                <a:uFillTx/>
                <a:latin charset="-78" panose="02000503000000000000" pitchFamily="2" typeface="Mothanna"/>
                <a:ea charset="0" panose="02020603050405020304" pitchFamily="18" typeface="Times New Roman"/>
                <a:cs charset="-78" panose="02000503000000000000" pitchFamily="2" typeface="Mothanna"/>
              </a:rPr>
              <a:t>المعازيز, المغرب</a:t>
            </a:r>
          </a:p>
          <a:p>
            <a:pPr algn="l" defTabSz="457200" eaLnBrk="1" fontAlgn="auto" hangingPunct="1" indent="0" latinLnBrk="0" lvl="0" marL="0" marR="0" rtl="0">
              <a:lnSpc>
                <a:spcPct val="100000"/>
              </a:lnSpc>
              <a:spcBef>
                <a:spcPts val="0"/>
              </a:spcBef>
              <a:spcAft>
                <a:spcPts val="0"/>
              </a:spcAft>
              <a:buClrTx/>
              <a:buSzTx/>
              <a:buFontTx/>
              <a:buNone/>
              <a:tabLst/>
              <a:defRPr/>
            </a:pPr>
            <a:endParaRPr b="1" baseline="0" cap="none" dirty="0" i="0" kern="1200" kumimoji="0" lang="fr-FR" noProof="0" normalizeH="0" spc="0" strike="noStrike" sz="1200" u="none">
              <a:ln>
                <a:noFill/>
              </a:ln>
              <a:solidFill>
                <a:srgbClr val="FFFFFF"/>
              </a:solidFill>
              <a:effectLst/>
              <a:uLnTx/>
              <a:uFillTx/>
              <a:latin charset="-78" panose="01000500000000020006" pitchFamily="2" typeface="Al-Jazeera-Arabic-Bold"/>
              <a:ea charset="0" panose="02020603050405020304" pitchFamily="18" typeface="Times New Roman"/>
              <a:cs charset="-78" panose="01000500000000020006" pitchFamily="2" typeface="Al-Jazeera-Arabic-Bold"/>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b="0" baseline="0" cap="none" dirty="0" i="0" kern="1200" kumimoji="0" lang="fr-FR" noProof="0" normalizeH="0" spc="0" strike="noStrike" sz="500" u="none">
              <a:ln>
                <a:noFill/>
              </a:ln>
              <a:solidFill>
                <a:prstClr val="white"/>
              </a:solidFill>
              <a:effectLst/>
              <a:uLnTx/>
              <a:uFillTx/>
              <a:latin charset="-78" panose="01000500000000020006" pitchFamily="2" typeface="Al-Jazeera-Arabic-Bold"/>
              <a:ea charset="0" panose="02020603050405020304" pitchFamily="18" typeface="Times New Roman"/>
              <a:cs charset="-78" panose="01000500000000020006" pitchFamily="2" typeface="Al-Jazeera-Arabic-Bold"/>
            </a:endParaRPr>
          </a:p>
          <a:p>
            <a:pPr algn="l" defTabSz="457200" eaLnBrk="1" fontAlgn="auto" hangingPunct="1" indent="0" latinLnBrk="0" lvl="0" marL="0" marR="0" rtl="0">
              <a:lnSpc>
                <a:spcPct val="100000"/>
              </a:lnSpc>
              <a:spcBef>
                <a:spcPts val="0"/>
              </a:spcBef>
              <a:spcAft>
                <a:spcPts val="0"/>
              </a:spcAft>
              <a:buClrTx/>
              <a:buSzTx/>
              <a:buFontTx/>
              <a:buNone/>
              <a:tabLst/>
              <a:defRPr/>
            </a:pPr>
            <a:r>
              <a:rPr b="1" baseline="0" cap="none" dirty="0" i="0" kern="1200" kumimoji="0" lang="ar-MA" noProof="0" normalizeH="0" spc="0" strike="noStrike" sz="1100" u="none">
                <a:ln>
                  <a:noFill/>
                </a:ln>
                <a:solidFill>
                  <a:srgbClr val="FFFFFF"/>
                </a:solidFill>
                <a:effectLst/>
                <a:uLnTx/>
                <a:uFillTx/>
                <a:latin charset="-78" panose="02000503000000000000" pitchFamily="2" typeface="Mothanna"/>
                <a:ea charset="0" panose="02020603050405020304" pitchFamily="18" typeface="Times New Roman"/>
                <a:cs charset="-78" panose="02000503000000000000" pitchFamily="2" typeface="Mothanna"/>
              </a:rPr>
              <a:t>00212600010203</a:t>
            </a:r>
            <a:endParaRPr b="1" baseline="0" cap="none" dirty="0" i="0" kern="1200" kumimoji="0" lang="en-US" noProof="0" normalizeH="0" spc="0" strike="noStrike" sz="1100" u="none">
              <a:ln>
                <a:noFill/>
              </a:ln>
              <a:solidFill>
                <a:srgbClr val="FFFFFF"/>
              </a:solidFill>
              <a:effectLst/>
              <a:uLnTx/>
              <a:uFillTx/>
              <a:latin charset="-78" panose="02000503000000000000" pitchFamily="2" typeface="Mothanna"/>
              <a:ea charset="0" panose="02020603050405020304" pitchFamily="18" typeface="Times New Roman"/>
              <a:cs charset="-78" panose="02000503000000000000" pitchFamily="2" typeface="Mothanna"/>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b="0" baseline="0" cap="none" dirty="0" i="0" kern="1200" kumimoji="0" lang="ar-MA" noProof="0" normalizeH="0" spc="0" strike="noStrike" sz="900" u="none">
              <a:ln>
                <a:noFill/>
              </a:ln>
              <a:solidFill>
                <a:prstClr val="white"/>
              </a:solidFill>
              <a:effectLst/>
              <a:uLnTx/>
              <a:uFillTx/>
              <a:latin charset="-78" panose="01000500000000020006" pitchFamily="2" typeface="Al-Jazeera-Arabic-Bold"/>
              <a:ea charset="0" panose="02020603050405020304" pitchFamily="18" typeface="Times New Roman"/>
              <a:cs charset="-78" panose="01000500000000020006" pitchFamily="2" typeface="Al-Jazeera-Arabic-Bold"/>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b="0" baseline="0" cap="none" dirty="0" i="0" kern="1200" kumimoji="0" lang="ar-MA" noProof="0" normalizeH="0" spc="0" strike="noStrike" sz="500" u="none">
              <a:ln>
                <a:noFill/>
              </a:ln>
              <a:solidFill>
                <a:srgbClr val="FFFFFF"/>
              </a:solidFill>
              <a:effectLst/>
              <a:uLnTx/>
              <a:uFillTx/>
              <a:latin charset="-78" panose="01000500000000020006" pitchFamily="2" typeface="Al-Jazeera-Arabic-Bold"/>
              <a:ea charset="0" panose="02020603050405020304" pitchFamily="18" typeface="Times New Roman"/>
              <a:cs charset="-78" panose="01000500000000020006" pitchFamily="2" typeface="Al-Jazeera-Arabic-Bold"/>
            </a:endParaRPr>
          </a:p>
          <a:p>
            <a:pPr algn="l" defTabSz="457200" eaLnBrk="1" fontAlgn="auto" hangingPunct="1" indent="0" latinLnBrk="0" lvl="0" marL="0" marR="0" rtl="0">
              <a:lnSpc>
                <a:spcPct val="100000"/>
              </a:lnSpc>
              <a:spcBef>
                <a:spcPts val="0"/>
              </a:spcBef>
              <a:spcAft>
                <a:spcPts val="0"/>
              </a:spcAft>
              <a:buClrTx/>
              <a:buSzTx/>
              <a:buFontTx/>
              <a:buNone/>
              <a:tabLst/>
              <a:defRPr/>
            </a:pPr>
            <a:r>
              <a:rPr b="1" baseline="0" cap="none" dirty="0" i="0" kern="1200" kumimoji="0" lang="fr-FR" noProof="0" normalizeH="0" spc="0" strike="noStrike" sz="1100" u="none">
                <a:ln>
                  <a:noFill/>
                </a:ln>
                <a:solidFill>
                  <a:srgbClr val="FFFFFF"/>
                </a:solidFill>
                <a:effectLst/>
                <a:uLnTx/>
                <a:uFillTx/>
                <a:latin typeface="Calibri"/>
                <a:ea charset="0" panose="02020603050405020304" pitchFamily="18" typeface="Times New Roman"/>
                <a:cs charset="-78" panose="01000500000000020006" pitchFamily="2" typeface="Al-Jazeera-Arabic-Bold"/>
              </a:rPr>
              <a:t>Bahla.works@gmail.com</a:t>
            </a:r>
            <a:endParaRPr b="1" baseline="0" cap="none" dirty="0" i="0" kern="1200" kumimoji="0" lang="en-US" noProof="0" normalizeH="0" spc="0" strike="noStrike" sz="1100" u="none">
              <a:ln>
                <a:noFill/>
              </a:ln>
              <a:solidFill>
                <a:srgbClr val="FFFFFF"/>
              </a:solidFill>
              <a:effectLst/>
              <a:uLnTx/>
              <a:uFillTx/>
              <a:latin typeface="Calibri"/>
              <a:ea charset="0" panose="02020603050405020304" pitchFamily="18" typeface="Times New Roman"/>
              <a:cs charset="-78" panose="01000500000000020006" pitchFamily="2" typeface="Al-Jazeera-Arabic-Bold"/>
            </a:endParaRPr>
          </a:p>
        </p:txBody>
      </p:sp>
      <p:sp>
        <p:nvSpPr>
          <p:cNvPr id="64" name="Oval 63">
            <a:extLst>
              <a:ext uri="{FF2B5EF4-FFF2-40B4-BE49-F238E27FC236}">
                <a16:creationId xmlns:a16="http://schemas.microsoft.com/office/drawing/2014/main" id="{A5AC34D2-33B4-42D6-92B2-F9491150C9B1}"/>
              </a:ext>
            </a:extLst>
          </p:cNvPr>
          <p:cNvSpPr/>
          <p:nvPr/>
        </p:nvSpPr>
        <p:spPr>
          <a:xfrm>
            <a:off x="91357" y="435215"/>
            <a:ext cx="294864" cy="294864"/>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b="0" baseline="0" cap="none" dirty="0" i="0" kern="1200" kumimoji="0" lang="fr-FR" noProof="0" normalizeH="0" spc="0" strike="noStrike" sz="1800" u="none">
              <a:ln>
                <a:noFill/>
              </a:ln>
              <a:solidFill>
                <a:prstClr val="white"/>
              </a:solidFill>
              <a:effectLst/>
              <a:uLnTx/>
              <a:uFillTx/>
              <a:latin typeface="Calibri"/>
              <a:ea typeface="+mn-ea"/>
              <a:cs typeface="+mn-cs"/>
            </a:endParaRPr>
          </a:p>
        </p:txBody>
      </p:sp>
      <p:sp>
        <p:nvSpPr>
          <p:cNvPr id="65" name="Oval 64">
            <a:extLst>
              <a:ext uri="{FF2B5EF4-FFF2-40B4-BE49-F238E27FC236}">
                <a16:creationId xmlns:a16="http://schemas.microsoft.com/office/drawing/2014/main" id="{25106B73-1CF4-4E24-B5C4-59E416A1063F}"/>
              </a:ext>
            </a:extLst>
          </p:cNvPr>
          <p:cNvSpPr/>
          <p:nvPr/>
        </p:nvSpPr>
        <p:spPr>
          <a:xfrm>
            <a:off x="89522" y="848343"/>
            <a:ext cx="294864" cy="29486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b="0" baseline="0" cap="none" dirty="0" i="0" kern="1200" kumimoji="0" lang="fr-FR" noProof="0" normalizeH="0" spc="0" strike="noStrike" sz="1800" u="none">
              <a:ln>
                <a:noFill/>
              </a:ln>
              <a:solidFill>
                <a:prstClr val="white"/>
              </a:solidFill>
              <a:effectLst/>
              <a:uLnTx/>
              <a:uFillTx/>
              <a:latin typeface="Calibri"/>
              <a:ea typeface="+mn-ea"/>
              <a:cs typeface="+mn-cs"/>
            </a:endParaRPr>
          </a:p>
        </p:txBody>
      </p:sp>
      <p:sp>
        <p:nvSpPr>
          <p:cNvPr id="66" name="Oval 65">
            <a:extLst>
              <a:ext uri="{FF2B5EF4-FFF2-40B4-BE49-F238E27FC236}">
                <a16:creationId xmlns:a16="http://schemas.microsoft.com/office/drawing/2014/main" id="{A3BD344E-B5B3-4614-8EAA-A2193DC97372}"/>
              </a:ext>
            </a:extLst>
          </p:cNvPr>
          <p:cNvSpPr/>
          <p:nvPr/>
        </p:nvSpPr>
        <p:spPr>
          <a:xfrm>
            <a:off x="91357" y="1221659"/>
            <a:ext cx="294864" cy="29486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b="0" baseline="0" cap="none" dirty="0" i="0" kern="1200" kumimoji="0" lang="fr-FR" noProof="0" normalizeH="0" spc="0" strike="noStrike" sz="1800" u="none">
              <a:ln>
                <a:noFill/>
              </a:ln>
              <a:solidFill>
                <a:prstClr val="white"/>
              </a:solidFill>
              <a:effectLst/>
              <a:uLnTx/>
              <a:uFillTx/>
              <a:latin typeface="Calibri"/>
              <a:ea typeface="+mn-ea"/>
              <a:cs typeface="+mn-cs"/>
            </a:endParaRPr>
          </a:p>
        </p:txBody>
      </p:sp>
      <p:pic>
        <p:nvPicPr>
          <p:cNvPr id="67" name="Picture 66">
            <a:extLst>
              <a:ext uri="{FF2B5EF4-FFF2-40B4-BE49-F238E27FC236}">
                <a16:creationId xmlns:a16="http://schemas.microsoft.com/office/drawing/2014/main" id="{33EA4F4F-0B25-429D-9E38-30AA30320901}"/>
              </a:ext>
            </a:extLst>
          </p:cNvPr>
          <p:cNvPicPr/>
          <p:nvPr/>
        </p:nvPicPr>
        <p:blipFill>
          <a:blip cstate="screen" r:embed="rId9">
            <a:extLst>
              <a:ext uri="{28A0092B-C50C-407E-A947-70E740481C1C}">
                <a14:useLocalDpi xmlns:a14="http://schemas.microsoft.com/office/drawing/2010/main"/>
              </a:ext>
            </a:extLst>
          </a:blip>
          <a:stretch>
            <a:fillRect/>
          </a:stretch>
        </p:blipFill>
        <p:spPr bwMode="auto">
          <a:xfrm>
            <a:off x="141422" y="483392"/>
            <a:ext cx="180000" cy="180000"/>
          </a:xfrm>
          <a:prstGeom prst="rect">
            <a:avLst/>
          </a:prstGeom>
          <a:noFill/>
          <a:ln>
            <a:noFill/>
          </a:ln>
        </p:spPr>
      </p:pic>
      <p:pic>
        <p:nvPicPr>
          <p:cNvPr id="68" name="Picture 67">
            <a:extLst>
              <a:ext uri="{FF2B5EF4-FFF2-40B4-BE49-F238E27FC236}">
                <a16:creationId xmlns:a16="http://schemas.microsoft.com/office/drawing/2014/main" id="{87450641-AA8F-488C-9B1B-2CBDFBB34F8E}"/>
              </a:ext>
            </a:extLst>
          </p:cNvPr>
          <p:cNvPicPr/>
          <p:nvPr/>
        </p:nvPicPr>
        <p:blipFill>
          <a:blip cstate="screen" r:embed="rId10">
            <a:extLst>
              <a:ext uri="{28A0092B-C50C-407E-A947-70E740481C1C}">
                <a14:useLocalDpi xmlns:a14="http://schemas.microsoft.com/office/drawing/2010/main"/>
              </a:ext>
            </a:extLst>
          </a:blip>
          <a:stretch>
            <a:fillRect/>
          </a:stretch>
        </p:blipFill>
        <p:spPr bwMode="auto">
          <a:xfrm>
            <a:off x="145646" y="907949"/>
            <a:ext cx="180512" cy="180512"/>
          </a:xfrm>
          <a:prstGeom prst="rect">
            <a:avLst/>
          </a:prstGeom>
          <a:noFill/>
          <a:ln>
            <a:noFill/>
          </a:ln>
        </p:spPr>
      </p:pic>
      <p:pic>
        <p:nvPicPr>
          <p:cNvPr id="69" name="Picture 68">
            <a:extLst>
              <a:ext uri="{FF2B5EF4-FFF2-40B4-BE49-F238E27FC236}">
                <a16:creationId xmlns:a16="http://schemas.microsoft.com/office/drawing/2014/main" id="{008DF3B8-9889-43EF-B827-FFAC8523D536}"/>
              </a:ext>
            </a:extLst>
          </p:cNvPr>
          <p:cNvPicPr/>
          <p:nvPr/>
        </p:nvPicPr>
        <p:blipFill>
          <a:blip cstate="screen" r:embed="rId11">
            <a:extLst>
              <a:ext uri="{28A0092B-C50C-407E-A947-70E740481C1C}">
                <a14:useLocalDpi xmlns:a14="http://schemas.microsoft.com/office/drawing/2010/main"/>
              </a:ext>
            </a:extLst>
          </a:blip>
          <a:stretch>
            <a:fillRect/>
          </a:stretch>
        </p:blipFill>
        <p:spPr bwMode="auto">
          <a:xfrm>
            <a:off x="145959" y="1271806"/>
            <a:ext cx="190868" cy="190868"/>
          </a:xfrm>
          <a:prstGeom prst="rect">
            <a:avLst/>
          </a:prstGeom>
          <a:noFill/>
          <a:ln>
            <a:noFill/>
          </a:ln>
        </p:spPr>
      </p:pic>
      <p:sp>
        <p:nvSpPr>
          <p:cNvPr id="2" name="Rectangle: Rounded Corners 1">
            <a:extLst>
              <a:ext uri="{FF2B5EF4-FFF2-40B4-BE49-F238E27FC236}">
                <a16:creationId xmlns:a16="http://schemas.microsoft.com/office/drawing/2014/main" id="{AA3FB023-F611-451D-9953-BE733C65DC23}"/>
              </a:ext>
            </a:extLst>
          </p:cNvPr>
          <p:cNvSpPr/>
          <p:nvPr/>
        </p:nvSpPr>
        <p:spPr>
          <a:xfrm>
            <a:off x="5293907" y="6125840"/>
            <a:ext cx="2118128" cy="174828"/>
          </a:xfrm>
          <a:prstGeom prst="roundRect">
            <a:avLst/>
          </a:prstGeom>
          <a:noFill/>
          <a:ln>
            <a:solidFill>
              <a:srgbClr val="5FACC6"/>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fr-FR" noProof="0" normalizeH="0" spc="0" strike="noStrike" sz="1800" u="none">
              <a:ln>
                <a:noFill/>
              </a:ln>
              <a:solidFill>
                <a:prstClr val="white"/>
              </a:solidFill>
              <a:effectLst/>
              <a:uLnTx/>
              <a:uFillTx/>
              <a:latin typeface="Calibri"/>
              <a:ea typeface="+mn-ea"/>
              <a:cs typeface="+mn-cs"/>
            </a:endParaRPr>
          </a:p>
        </p:txBody>
      </p:sp>
      <p:sp>
        <p:nvSpPr>
          <p:cNvPr id="71" name="Rectangle: Rounded Corners 70">
            <a:extLst>
              <a:ext uri="{FF2B5EF4-FFF2-40B4-BE49-F238E27FC236}">
                <a16:creationId xmlns:a16="http://schemas.microsoft.com/office/drawing/2014/main" id="{9475C052-B490-425F-89BC-70217EE85A1C}"/>
              </a:ext>
            </a:extLst>
          </p:cNvPr>
          <p:cNvSpPr/>
          <p:nvPr/>
        </p:nvSpPr>
        <p:spPr>
          <a:xfrm>
            <a:off x="5294688" y="6123549"/>
            <a:ext cx="1593651" cy="174828"/>
          </a:xfrm>
          <a:prstGeom prst="roundRect">
            <a:avLst/>
          </a:prstGeom>
          <a:solidFill>
            <a:srgbClr val="5FACC6"/>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r" defTabSz="4572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fr-FR" noProof="0" normalizeH="0" spc="0" strike="noStrike" sz="1100" u="none">
                <a:ln>
                  <a:noFill/>
                </a:ln>
                <a:solidFill>
                  <a:prstClr val="white"/>
                </a:solidFill>
                <a:effectLst/>
                <a:uLnTx/>
                <a:uFillTx/>
                <a:latin typeface="Calibri"/>
                <a:ea typeface="+mn-ea"/>
                <a:cs typeface="+mn-cs"/>
              </a:rPr>
              <a:t>80%</a:t>
            </a:r>
          </a:p>
        </p:txBody>
      </p:sp>
      <p:sp>
        <p:nvSpPr>
          <p:cNvPr id="72" name="Rectangle 71">
            <a:extLst>
              <a:ext uri="{FF2B5EF4-FFF2-40B4-BE49-F238E27FC236}">
                <a16:creationId xmlns:a16="http://schemas.microsoft.com/office/drawing/2014/main" id="{7E2F1F23-F73C-4ADD-8BBC-F7BFE41C8B09}"/>
              </a:ext>
            </a:extLst>
          </p:cNvPr>
          <p:cNvSpPr/>
          <p:nvPr/>
        </p:nvSpPr>
        <p:spPr>
          <a:xfrm>
            <a:off x="5305567" y="6304273"/>
            <a:ext cx="20701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7000"/>
              </a:lnSpc>
              <a:spcBef>
                <a:spcPts val="0"/>
              </a:spcBef>
              <a:spcAft>
                <a:spcPts val="0"/>
              </a:spcAft>
              <a:buClrTx/>
              <a:buSzTx/>
              <a:buFontTx/>
              <a:buNone/>
              <a:tabLst/>
              <a:defRPr/>
            </a:pPr>
            <a:r>
              <a:rPr b="1" baseline="0" cap="none" dirty="0" i="0" kern="1200" kumimoji="0" lang="fr-FR" noProof="0" normalizeH="0" spc="0" strike="noStrike" sz="1000" u="none">
                <a:ln>
                  <a:noFill/>
                </a:ln>
                <a:solidFill>
                  <a:srgbClr val="FFFFFF"/>
                </a:solidFill>
                <a:effectLst/>
                <a:uLnTx/>
                <a:uFillTx/>
                <a:latin typeface="Calibri"/>
                <a:ea charset="0" panose="020F0502020204030204" pitchFamily="34" typeface="Calibri"/>
                <a:cs charset="0" panose="020B0604020202020204" pitchFamily="34" typeface="Arial"/>
              </a:rPr>
              <a:t>ADOBE ILLUSTATOR</a:t>
            </a:r>
          </a:p>
        </p:txBody>
      </p:sp>
      <p:sp>
        <p:nvSpPr>
          <p:cNvPr id="73" name="Rectangle: Rounded Corners 72">
            <a:extLst>
              <a:ext uri="{FF2B5EF4-FFF2-40B4-BE49-F238E27FC236}">
                <a16:creationId xmlns:a16="http://schemas.microsoft.com/office/drawing/2014/main" id="{F0EA4785-F565-469F-A7F8-88DBF51DEE59}"/>
              </a:ext>
            </a:extLst>
          </p:cNvPr>
          <p:cNvSpPr/>
          <p:nvPr/>
        </p:nvSpPr>
        <p:spPr>
          <a:xfrm>
            <a:off x="5287516" y="6558385"/>
            <a:ext cx="2118128" cy="174828"/>
          </a:xfrm>
          <a:prstGeom prst="roundRect">
            <a:avLst/>
          </a:prstGeom>
          <a:noFill/>
          <a:ln>
            <a:solidFill>
              <a:srgbClr val="5FACC6"/>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fr-FR" noProof="0" normalizeH="0" spc="0" strike="noStrike" sz="1800" u="none">
              <a:ln>
                <a:noFill/>
              </a:ln>
              <a:solidFill>
                <a:prstClr val="white"/>
              </a:solidFill>
              <a:effectLst/>
              <a:uLnTx/>
              <a:uFillTx/>
              <a:latin typeface="Calibri"/>
              <a:ea typeface="+mn-ea"/>
              <a:cs typeface="+mn-cs"/>
            </a:endParaRPr>
          </a:p>
        </p:txBody>
      </p:sp>
      <p:sp>
        <p:nvSpPr>
          <p:cNvPr id="74" name="Rectangle: Rounded Corners 73">
            <a:extLst>
              <a:ext uri="{FF2B5EF4-FFF2-40B4-BE49-F238E27FC236}">
                <a16:creationId xmlns:a16="http://schemas.microsoft.com/office/drawing/2014/main" id="{728E516B-D1A6-4633-ABCB-B88F49DE5CF5}"/>
              </a:ext>
            </a:extLst>
          </p:cNvPr>
          <p:cNvSpPr/>
          <p:nvPr/>
        </p:nvSpPr>
        <p:spPr>
          <a:xfrm>
            <a:off x="5288297" y="6560490"/>
            <a:ext cx="1926125" cy="174828"/>
          </a:xfrm>
          <a:prstGeom prst="roundRect">
            <a:avLst/>
          </a:prstGeom>
          <a:solidFill>
            <a:srgbClr val="5FACC6"/>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r" defTabSz="4572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fr-FR" noProof="0" normalizeH="0" spc="0" strike="noStrike" sz="1100" u="none">
                <a:ln>
                  <a:noFill/>
                </a:ln>
                <a:solidFill>
                  <a:prstClr val="white"/>
                </a:solidFill>
                <a:effectLst/>
                <a:uLnTx/>
                <a:uFillTx/>
                <a:latin typeface="Calibri"/>
                <a:ea typeface="+mn-ea"/>
                <a:cs typeface="+mn-cs"/>
              </a:rPr>
              <a:t>90%</a:t>
            </a:r>
          </a:p>
        </p:txBody>
      </p:sp>
      <p:sp>
        <p:nvSpPr>
          <p:cNvPr id="75" name="Rectangle 74">
            <a:extLst>
              <a:ext uri="{FF2B5EF4-FFF2-40B4-BE49-F238E27FC236}">
                <a16:creationId xmlns:a16="http://schemas.microsoft.com/office/drawing/2014/main" id="{6C761C1A-4E09-4E21-8E0A-95437EA244B5}"/>
              </a:ext>
            </a:extLst>
          </p:cNvPr>
          <p:cNvSpPr/>
          <p:nvPr/>
        </p:nvSpPr>
        <p:spPr>
          <a:xfrm>
            <a:off x="5299176" y="6726561"/>
            <a:ext cx="20701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7000"/>
              </a:lnSpc>
              <a:spcBef>
                <a:spcPts val="0"/>
              </a:spcBef>
              <a:spcAft>
                <a:spcPts val="0"/>
              </a:spcAft>
              <a:buClrTx/>
              <a:buSzTx/>
              <a:buFontTx/>
              <a:buNone/>
              <a:tabLst/>
              <a:defRPr/>
            </a:pPr>
            <a:r>
              <a:rPr b="1" baseline="0" cap="none" dirty="0" i="0" kern="1200" kumimoji="0" lang="fr-FR" noProof="0" normalizeH="0" spc="0" strike="noStrike" sz="1000" u="none">
                <a:ln>
                  <a:noFill/>
                </a:ln>
                <a:solidFill>
                  <a:srgbClr val="FFFFFF"/>
                </a:solidFill>
                <a:effectLst/>
                <a:uLnTx/>
                <a:uFillTx/>
                <a:latin typeface="Calibri"/>
                <a:ea charset="0" panose="020F0502020204030204" pitchFamily="34" typeface="Calibri"/>
                <a:cs charset="0" panose="020B0604020202020204" pitchFamily="34" typeface="Arial"/>
              </a:rPr>
              <a:t>MICROSOFT OFFICE</a:t>
            </a:r>
            <a:endParaRPr b="0" baseline="0" cap="none" dirty="0" i="0" kern="1200" kumimoji="0" lang="fr-FR" noProof="0" normalizeH="0" spc="0" strike="noStrike" sz="1100" u="none">
              <a:ln>
                <a:noFill/>
              </a:ln>
              <a:solidFill>
                <a:prstClr val="white"/>
              </a:solidFill>
              <a:effectLst/>
              <a:uLnTx/>
              <a:uFillTx/>
              <a:latin typeface="Calibri"/>
              <a:ea charset="0" panose="020F0502020204030204" pitchFamily="34" typeface="Calibri"/>
              <a:cs charset="0" panose="020B0604020202020204" pitchFamily="34" typeface="Arial"/>
            </a:endParaRPr>
          </a:p>
        </p:txBody>
      </p:sp>
      <p:sp>
        <p:nvSpPr>
          <p:cNvPr id="80" name="Rectangle: Rounded Corners 79">
            <a:extLst>
              <a:ext uri="{FF2B5EF4-FFF2-40B4-BE49-F238E27FC236}">
                <a16:creationId xmlns:a16="http://schemas.microsoft.com/office/drawing/2014/main" id="{EDCF47C7-3DE3-4BC8-ABFE-9FA4208214AC}"/>
              </a:ext>
            </a:extLst>
          </p:cNvPr>
          <p:cNvSpPr/>
          <p:nvPr/>
        </p:nvSpPr>
        <p:spPr>
          <a:xfrm>
            <a:off x="5281125" y="6980673"/>
            <a:ext cx="2118128" cy="174828"/>
          </a:xfrm>
          <a:prstGeom prst="roundRect">
            <a:avLst/>
          </a:prstGeom>
          <a:noFill/>
          <a:ln>
            <a:solidFill>
              <a:srgbClr val="5FACC6"/>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fr-FR" noProof="0" normalizeH="0" spc="0" strike="noStrike" sz="1800" u="none">
              <a:ln>
                <a:noFill/>
              </a:ln>
              <a:solidFill>
                <a:prstClr val="white"/>
              </a:solidFill>
              <a:effectLst/>
              <a:uLnTx/>
              <a:uFillTx/>
              <a:latin typeface="Calibri"/>
              <a:ea typeface="+mn-ea"/>
              <a:cs typeface="+mn-cs"/>
            </a:endParaRPr>
          </a:p>
        </p:txBody>
      </p:sp>
      <p:sp>
        <p:nvSpPr>
          <p:cNvPr id="81" name="Rectangle: Rounded Corners 80">
            <a:extLst>
              <a:ext uri="{FF2B5EF4-FFF2-40B4-BE49-F238E27FC236}">
                <a16:creationId xmlns:a16="http://schemas.microsoft.com/office/drawing/2014/main" id="{C92918D8-652D-426D-8121-F478A3425D5D}"/>
              </a:ext>
            </a:extLst>
          </p:cNvPr>
          <p:cNvSpPr/>
          <p:nvPr/>
        </p:nvSpPr>
        <p:spPr>
          <a:xfrm>
            <a:off x="5276296" y="6982778"/>
            <a:ext cx="1429013" cy="174828"/>
          </a:xfrm>
          <a:prstGeom prst="roundRect">
            <a:avLst/>
          </a:prstGeom>
          <a:solidFill>
            <a:srgbClr val="5FACC6"/>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r" defTabSz="4572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fr-FR" noProof="0" normalizeH="0" spc="0" strike="noStrike" sz="1100" u="none">
                <a:ln>
                  <a:noFill/>
                </a:ln>
                <a:solidFill>
                  <a:prstClr val="white"/>
                </a:solidFill>
                <a:effectLst/>
                <a:uLnTx/>
                <a:uFillTx/>
                <a:latin typeface="Calibri"/>
                <a:ea typeface="+mn-ea"/>
                <a:cs typeface="+mn-cs"/>
              </a:rPr>
              <a:t>70%</a:t>
            </a:r>
          </a:p>
        </p:txBody>
      </p:sp>
      <p:sp>
        <p:nvSpPr>
          <p:cNvPr id="82" name="Rectangle 81">
            <a:extLst>
              <a:ext uri="{FF2B5EF4-FFF2-40B4-BE49-F238E27FC236}">
                <a16:creationId xmlns:a16="http://schemas.microsoft.com/office/drawing/2014/main" id="{CE0FF2F9-4C7C-4254-B89B-FB070BC47A0F}"/>
              </a:ext>
            </a:extLst>
          </p:cNvPr>
          <p:cNvSpPr/>
          <p:nvPr/>
        </p:nvSpPr>
        <p:spPr>
          <a:xfrm>
            <a:off x="5293434" y="7157606"/>
            <a:ext cx="20701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auto" hangingPunct="1" indent="0" latinLnBrk="0" lvl="0" marL="0" marR="0" rtl="0">
              <a:lnSpc>
                <a:spcPct val="107000"/>
              </a:lnSpc>
              <a:spcBef>
                <a:spcPts val="0"/>
              </a:spcBef>
              <a:spcAft>
                <a:spcPts val="0"/>
              </a:spcAft>
              <a:buClrTx/>
              <a:buSzTx/>
              <a:buFontTx/>
              <a:buNone/>
              <a:tabLst/>
              <a:defRPr/>
            </a:pPr>
            <a:r>
              <a:rPr b="1" baseline="0" cap="none" dirty="0" i="0" kern="1200" kumimoji="0" lang="fr-FR" noProof="0" normalizeH="0" spc="0" strike="noStrike" sz="1000" u="none">
                <a:ln>
                  <a:noFill/>
                </a:ln>
                <a:solidFill>
                  <a:srgbClr val="FFFFFF"/>
                </a:solidFill>
                <a:effectLst/>
                <a:uLnTx/>
                <a:uFillTx/>
                <a:latin typeface="Calibri"/>
                <a:ea charset="0" panose="020F0502020204030204" pitchFamily="34" typeface="Calibri"/>
                <a:cs charset="0" panose="020B0604020202020204" pitchFamily="34" typeface="Arial"/>
              </a:rPr>
              <a:t>3D MAX</a:t>
            </a:r>
            <a:endParaRPr b="0" baseline="0" cap="none" dirty="0" i="0" kern="1200" kumimoji="0" lang="fr-FR" noProof="0" normalizeH="0" spc="0" strike="noStrike" sz="1100" u="none">
              <a:ln>
                <a:noFill/>
              </a:ln>
              <a:solidFill>
                <a:prstClr val="white"/>
              </a:solidFill>
              <a:effectLst/>
              <a:uLnTx/>
              <a:uFillTx/>
              <a:latin typeface="Calibri"/>
              <a:ea charset="0" panose="020F0502020204030204" pitchFamily="34" typeface="Calibri"/>
              <a:cs charset="0" panose="020B0604020202020204" pitchFamily="34" typeface="Arial"/>
            </a:endParaRPr>
          </a:p>
        </p:txBody>
      </p:sp>
      <p:sp>
        <p:nvSpPr>
          <p:cNvPr id="83" name="Rectangle: Rounded Corners 82">
            <a:extLst>
              <a:ext uri="{FF2B5EF4-FFF2-40B4-BE49-F238E27FC236}">
                <a16:creationId xmlns:a16="http://schemas.microsoft.com/office/drawing/2014/main" id="{34430827-0BDC-44E2-A077-625C5D159F2C}"/>
              </a:ext>
            </a:extLst>
          </p:cNvPr>
          <p:cNvSpPr/>
          <p:nvPr/>
        </p:nvSpPr>
        <p:spPr>
          <a:xfrm>
            <a:off x="5275383" y="7411718"/>
            <a:ext cx="2118128" cy="174828"/>
          </a:xfrm>
          <a:prstGeom prst="roundRect">
            <a:avLst/>
          </a:prstGeom>
          <a:noFill/>
          <a:ln>
            <a:solidFill>
              <a:srgbClr val="5FACC6"/>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fr-FR" noProof="0" normalizeH="0" spc="0" strike="noStrike" sz="1800" u="none">
              <a:ln>
                <a:noFill/>
              </a:ln>
              <a:solidFill>
                <a:prstClr val="white"/>
              </a:solidFill>
              <a:effectLst/>
              <a:uLnTx/>
              <a:uFillTx/>
              <a:latin typeface="Calibri"/>
              <a:ea typeface="+mn-ea"/>
              <a:cs typeface="+mn-cs"/>
            </a:endParaRPr>
          </a:p>
        </p:txBody>
      </p:sp>
      <p:sp>
        <p:nvSpPr>
          <p:cNvPr id="84" name="Rectangle: Rounded Corners 83">
            <a:extLst>
              <a:ext uri="{FF2B5EF4-FFF2-40B4-BE49-F238E27FC236}">
                <a16:creationId xmlns:a16="http://schemas.microsoft.com/office/drawing/2014/main" id="{BFB66E46-1CCE-463E-A93A-45428A15E303}"/>
              </a:ext>
            </a:extLst>
          </p:cNvPr>
          <p:cNvSpPr/>
          <p:nvPr/>
        </p:nvSpPr>
        <p:spPr>
          <a:xfrm>
            <a:off x="5270554" y="7413823"/>
            <a:ext cx="1429013" cy="174828"/>
          </a:xfrm>
          <a:prstGeom prst="roundRect">
            <a:avLst/>
          </a:prstGeom>
          <a:solidFill>
            <a:srgbClr val="5FACC6"/>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r" defTabSz="4572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fr-FR" noProof="0" normalizeH="0" spc="0" strike="noStrike" sz="1100" u="none">
                <a:ln>
                  <a:noFill/>
                </a:ln>
                <a:solidFill>
                  <a:prstClr val="white"/>
                </a:solidFill>
                <a:effectLst/>
                <a:uLnTx/>
                <a:uFillTx/>
                <a:latin typeface="Calibri"/>
                <a:ea typeface="+mn-ea"/>
                <a:cs typeface="+mn-cs"/>
              </a:rPr>
              <a:t>70%</a:t>
            </a:r>
          </a:p>
        </p:txBody>
      </p:sp>
      <p:sp>
        <p:nvSpPr>
          <p:cNvPr id="85" name="Rectangle 84">
            <a:extLst>
              <a:ext uri="{FF2B5EF4-FFF2-40B4-BE49-F238E27FC236}">
                <a16:creationId xmlns:a16="http://schemas.microsoft.com/office/drawing/2014/main" id="{9465DA09-BE78-43FE-9F50-37C48902505A}"/>
              </a:ext>
            </a:extLst>
          </p:cNvPr>
          <p:cNvSpPr/>
          <p:nvPr/>
        </p:nvSpPr>
        <p:spPr>
          <a:xfrm>
            <a:off x="5271946" y="8600951"/>
            <a:ext cx="20701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r" defTabSz="457200" eaLnBrk="1" fontAlgn="auto" hangingPunct="1" indent="0" latinLnBrk="0" lvl="0" marL="0" marR="0" rtl="1">
              <a:lnSpc>
                <a:spcPct val="107000"/>
              </a:lnSpc>
              <a:spcBef>
                <a:spcPts val="0"/>
              </a:spcBef>
              <a:spcAft>
                <a:spcPts val="0"/>
              </a:spcAft>
              <a:buClrTx/>
              <a:buSzTx/>
              <a:buFontTx/>
              <a:buNone/>
              <a:tabLst/>
              <a:defRPr/>
            </a:pPr>
            <a:r>
              <a:rPr b="1" baseline="0" cap="none" dirty="0" i="0" kern="1200" kumimoji="0" lang="ar-MA" noProof="0" normalizeH="0" spc="0" strike="noStrike" sz="1000" u="none">
                <a:ln>
                  <a:noFill/>
                </a:ln>
                <a:solidFill>
                  <a:srgbClr val="FFFFFF"/>
                </a:solidFill>
                <a:effectLst/>
                <a:uLnTx/>
                <a:uFillTx/>
                <a:latin charset="-78" panose="02000503000000000000" pitchFamily="2" typeface="Mothanna"/>
                <a:ea charset="0" panose="020F0502020204030204" pitchFamily="34" typeface="Calibri"/>
                <a:cs charset="-78" panose="02000503000000000000" pitchFamily="2" typeface="Mothanna"/>
              </a:rPr>
              <a:t>العربيـة</a:t>
            </a:r>
            <a:endParaRPr b="0" baseline="0" cap="none" dirty="0" i="0" kern="1200" kumimoji="0" lang="fr-FR" noProof="0" normalizeH="0" spc="0" strike="noStrike" sz="1100" u="none">
              <a:ln>
                <a:noFill/>
              </a:ln>
              <a:solidFill>
                <a:prstClr val="white"/>
              </a:solidFill>
              <a:effectLst/>
              <a:uLnTx/>
              <a:uFillTx/>
              <a:latin charset="-78" panose="02000503000000000000" pitchFamily="2" typeface="Mothanna"/>
              <a:ea charset="0" panose="020F0502020204030204" pitchFamily="34" typeface="Calibri"/>
              <a:cs charset="-78" panose="02000503000000000000" pitchFamily="2" typeface="Mothanna"/>
            </a:endParaRPr>
          </a:p>
        </p:txBody>
      </p:sp>
      <p:sp>
        <p:nvSpPr>
          <p:cNvPr id="86" name="Rectangle: Rounded Corners 85">
            <a:extLst>
              <a:ext uri="{FF2B5EF4-FFF2-40B4-BE49-F238E27FC236}">
                <a16:creationId xmlns:a16="http://schemas.microsoft.com/office/drawing/2014/main" id="{D1E1570A-FA25-4458-8CF9-A3E5B9428678}"/>
              </a:ext>
            </a:extLst>
          </p:cNvPr>
          <p:cNvSpPr/>
          <p:nvPr/>
        </p:nvSpPr>
        <p:spPr>
          <a:xfrm>
            <a:off x="5253895" y="8855063"/>
            <a:ext cx="2118128" cy="174828"/>
          </a:xfrm>
          <a:prstGeom prst="roundRect">
            <a:avLst/>
          </a:prstGeom>
          <a:noFill/>
          <a:ln>
            <a:solidFill>
              <a:srgbClr val="5FACC6"/>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fr-FR" noProof="0" normalizeH="0" spc="0" strike="noStrike" sz="1800" u="none">
              <a:ln>
                <a:noFill/>
              </a:ln>
              <a:solidFill>
                <a:prstClr val="white"/>
              </a:solidFill>
              <a:effectLst/>
              <a:uLnTx/>
              <a:uFillTx/>
              <a:latin typeface="Calibri"/>
              <a:ea typeface="+mn-ea"/>
              <a:cs typeface="+mn-cs"/>
            </a:endParaRPr>
          </a:p>
        </p:txBody>
      </p:sp>
      <p:sp>
        <p:nvSpPr>
          <p:cNvPr id="87" name="Rectangle: Rounded Corners 86">
            <a:extLst>
              <a:ext uri="{FF2B5EF4-FFF2-40B4-BE49-F238E27FC236}">
                <a16:creationId xmlns:a16="http://schemas.microsoft.com/office/drawing/2014/main" id="{2AC0F5C4-A19C-45B3-B9EE-DD425F84F489}"/>
              </a:ext>
            </a:extLst>
          </p:cNvPr>
          <p:cNvSpPr/>
          <p:nvPr/>
        </p:nvSpPr>
        <p:spPr>
          <a:xfrm>
            <a:off x="5492009" y="8857168"/>
            <a:ext cx="1886791" cy="174828"/>
          </a:xfrm>
          <a:prstGeom prst="roundRect">
            <a:avLst/>
          </a:prstGeom>
          <a:solidFill>
            <a:srgbClr val="5FACC6"/>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l" defTabSz="4572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ar-MA" noProof="0" normalizeH="0" spc="0" strike="noStrike" sz="1000" u="none">
                <a:ln>
                  <a:noFill/>
                </a:ln>
                <a:solidFill>
                  <a:prstClr val="white"/>
                </a:solidFill>
                <a:effectLst/>
                <a:uLnTx/>
                <a:uFillTx/>
                <a:latin typeface="Calibri"/>
                <a:ea typeface="+mn-ea"/>
                <a:cs charset="0" panose="020B0604020202020204" pitchFamily="34" typeface="Arial"/>
              </a:rPr>
              <a:t>90</a:t>
            </a:r>
            <a:r>
              <a:rPr b="0" baseline="0" cap="none" dirty="0" i="0" kern="1200" kumimoji="0" lang="fr-FR" noProof="0" normalizeH="0" spc="0" strike="noStrike" sz="1000" u="none">
                <a:ln>
                  <a:noFill/>
                </a:ln>
                <a:solidFill>
                  <a:prstClr val="white"/>
                </a:solidFill>
                <a:effectLst/>
                <a:uLnTx/>
                <a:uFillTx/>
                <a:latin typeface="Calibri"/>
                <a:ea typeface="+mn-ea"/>
                <a:cs typeface="+mn-cs"/>
              </a:rPr>
              <a:t>%</a:t>
            </a:r>
          </a:p>
        </p:txBody>
      </p:sp>
      <p:sp>
        <p:nvSpPr>
          <p:cNvPr id="88" name="Rectangle 87">
            <a:extLst>
              <a:ext uri="{FF2B5EF4-FFF2-40B4-BE49-F238E27FC236}">
                <a16:creationId xmlns:a16="http://schemas.microsoft.com/office/drawing/2014/main" id="{C0EF62B7-8B7A-4069-A48E-2F3664D2D2BE}"/>
              </a:ext>
            </a:extLst>
          </p:cNvPr>
          <p:cNvSpPr/>
          <p:nvPr/>
        </p:nvSpPr>
        <p:spPr>
          <a:xfrm>
            <a:off x="5271946" y="9029891"/>
            <a:ext cx="20701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r" defTabSz="457200" eaLnBrk="1" fontAlgn="auto" hangingPunct="1" indent="0" latinLnBrk="0" lvl="0" marL="0" marR="0" rtl="1">
              <a:lnSpc>
                <a:spcPct val="107000"/>
              </a:lnSpc>
              <a:spcBef>
                <a:spcPts val="0"/>
              </a:spcBef>
              <a:spcAft>
                <a:spcPts val="0"/>
              </a:spcAft>
              <a:buClrTx/>
              <a:buSzTx/>
              <a:buFontTx/>
              <a:buNone/>
              <a:tabLst/>
              <a:defRPr/>
            </a:pPr>
            <a:r>
              <a:rPr b="1" baseline="0" cap="none" dirty="0" i="0" kern="1200" kumimoji="0" lang="ar-MA" noProof="0" normalizeH="0" spc="0" strike="noStrike" sz="1000" u="none">
                <a:ln>
                  <a:noFill/>
                </a:ln>
                <a:solidFill>
                  <a:srgbClr val="FFFFFF"/>
                </a:solidFill>
                <a:effectLst/>
                <a:uLnTx/>
                <a:uFillTx/>
                <a:latin charset="-78" panose="02000503000000000000" pitchFamily="2" typeface="Mothanna"/>
                <a:ea charset="0" panose="020F0502020204030204" pitchFamily="34" typeface="Calibri"/>
                <a:cs charset="-78" panose="02000503000000000000" pitchFamily="2" typeface="Mothanna"/>
              </a:rPr>
              <a:t>الإنجليزيـة</a:t>
            </a:r>
            <a:endParaRPr b="0" baseline="0" cap="none" dirty="0" i="0" kern="1200" kumimoji="0" lang="fr-FR" noProof="0" normalizeH="0" spc="0" strike="noStrike" sz="1100" u="none">
              <a:ln>
                <a:noFill/>
              </a:ln>
              <a:solidFill>
                <a:prstClr val="white"/>
              </a:solidFill>
              <a:effectLst/>
              <a:uLnTx/>
              <a:uFillTx/>
              <a:latin charset="-78" panose="02000503000000000000" pitchFamily="2" typeface="Mothanna"/>
              <a:ea charset="0" panose="020F0502020204030204" pitchFamily="34" typeface="Calibri"/>
              <a:cs charset="-78" panose="02000503000000000000" pitchFamily="2" typeface="Mothanna"/>
            </a:endParaRPr>
          </a:p>
        </p:txBody>
      </p:sp>
      <p:sp>
        <p:nvSpPr>
          <p:cNvPr id="89" name="Rectangle: Rounded Corners 88">
            <a:extLst>
              <a:ext uri="{FF2B5EF4-FFF2-40B4-BE49-F238E27FC236}">
                <a16:creationId xmlns:a16="http://schemas.microsoft.com/office/drawing/2014/main" id="{8CB43787-B689-47C5-B559-D64BACD09036}"/>
              </a:ext>
            </a:extLst>
          </p:cNvPr>
          <p:cNvSpPr/>
          <p:nvPr/>
        </p:nvSpPr>
        <p:spPr>
          <a:xfrm>
            <a:off x="5253895" y="9284003"/>
            <a:ext cx="2118128" cy="174828"/>
          </a:xfrm>
          <a:prstGeom prst="roundRect">
            <a:avLst/>
          </a:prstGeom>
          <a:noFill/>
          <a:ln>
            <a:solidFill>
              <a:srgbClr val="5FACC6"/>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fr-FR" noProof="0" normalizeH="0" spc="0" strike="noStrike" sz="1800" u="none">
              <a:ln>
                <a:noFill/>
              </a:ln>
              <a:solidFill>
                <a:prstClr val="white"/>
              </a:solidFill>
              <a:effectLst/>
              <a:uLnTx/>
              <a:uFillTx/>
              <a:latin typeface="Calibri"/>
              <a:ea typeface="+mn-ea"/>
              <a:cs typeface="+mn-cs"/>
            </a:endParaRPr>
          </a:p>
        </p:txBody>
      </p:sp>
      <p:sp>
        <p:nvSpPr>
          <p:cNvPr id="90" name="Rectangle: Rounded Corners 89">
            <a:extLst>
              <a:ext uri="{FF2B5EF4-FFF2-40B4-BE49-F238E27FC236}">
                <a16:creationId xmlns:a16="http://schemas.microsoft.com/office/drawing/2014/main" id="{CDF51259-2C85-4870-8AB0-6165E28D85EB}"/>
              </a:ext>
            </a:extLst>
          </p:cNvPr>
          <p:cNvSpPr/>
          <p:nvPr/>
        </p:nvSpPr>
        <p:spPr>
          <a:xfrm>
            <a:off x="5800549" y="9286108"/>
            <a:ext cx="1578251" cy="174828"/>
          </a:xfrm>
          <a:prstGeom prst="roundRect">
            <a:avLst/>
          </a:prstGeom>
          <a:solidFill>
            <a:srgbClr val="5FACC6"/>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l" defTabSz="4572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fr-FR" noProof="0" normalizeH="0" spc="0" strike="noStrike" sz="1100" u="none">
                <a:ln>
                  <a:noFill/>
                </a:ln>
                <a:solidFill>
                  <a:prstClr val="white"/>
                </a:solidFill>
                <a:effectLst/>
                <a:uLnTx/>
                <a:uFillTx/>
                <a:latin typeface="Calibri"/>
                <a:ea typeface="+mn-ea"/>
                <a:cs typeface="+mn-cs"/>
              </a:rPr>
              <a:t>80%</a:t>
            </a:r>
          </a:p>
        </p:txBody>
      </p:sp>
      <p:sp>
        <p:nvSpPr>
          <p:cNvPr id="91" name="Rectangle 90">
            <a:extLst>
              <a:ext uri="{FF2B5EF4-FFF2-40B4-BE49-F238E27FC236}">
                <a16:creationId xmlns:a16="http://schemas.microsoft.com/office/drawing/2014/main" id="{CE068870-91F4-473F-83BF-CD1394C8ADF2}"/>
              </a:ext>
            </a:extLst>
          </p:cNvPr>
          <p:cNvSpPr/>
          <p:nvPr/>
        </p:nvSpPr>
        <p:spPr>
          <a:xfrm>
            <a:off x="5267791" y="9475910"/>
            <a:ext cx="20701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r" defTabSz="457200" eaLnBrk="1" fontAlgn="auto" hangingPunct="1" indent="0" latinLnBrk="0" lvl="0" marL="0" marR="0" rtl="1">
              <a:lnSpc>
                <a:spcPct val="107000"/>
              </a:lnSpc>
              <a:spcBef>
                <a:spcPts val="0"/>
              </a:spcBef>
              <a:spcAft>
                <a:spcPts val="0"/>
              </a:spcAft>
              <a:buClrTx/>
              <a:buSzTx/>
              <a:buFontTx/>
              <a:buNone/>
              <a:tabLst/>
              <a:defRPr/>
            </a:pPr>
            <a:r>
              <a:rPr b="1" baseline="0" cap="none" dirty="0" i="0" kern="1200" kumimoji="0" lang="ar-MA" noProof="0" normalizeH="0" spc="0" strike="noStrike" sz="1000" u="none">
                <a:ln>
                  <a:noFill/>
                </a:ln>
                <a:solidFill>
                  <a:srgbClr val="FFFFFF"/>
                </a:solidFill>
                <a:effectLst/>
                <a:uLnTx/>
                <a:uFillTx/>
                <a:latin charset="-78" panose="02000503000000000000" pitchFamily="2" typeface="Mothanna"/>
                <a:ea charset="0" panose="020F0502020204030204" pitchFamily="34" typeface="Calibri"/>
                <a:cs charset="-78" panose="02000503000000000000" pitchFamily="2" typeface="Mothanna"/>
              </a:rPr>
              <a:t>الفرنسيـة</a:t>
            </a:r>
            <a:endParaRPr b="0" baseline="0" cap="none" dirty="0" i="0" kern="1200" kumimoji="0" lang="fr-FR" noProof="0" normalizeH="0" spc="0" strike="noStrike" sz="1100" u="none">
              <a:ln>
                <a:noFill/>
              </a:ln>
              <a:solidFill>
                <a:prstClr val="white"/>
              </a:solidFill>
              <a:effectLst/>
              <a:uLnTx/>
              <a:uFillTx/>
              <a:latin charset="-78" panose="02000503000000000000" pitchFamily="2" typeface="Mothanna"/>
              <a:ea charset="0" panose="020F0502020204030204" pitchFamily="34" typeface="Calibri"/>
              <a:cs charset="-78" panose="02000503000000000000" pitchFamily="2" typeface="Mothanna"/>
            </a:endParaRPr>
          </a:p>
        </p:txBody>
      </p:sp>
      <p:sp>
        <p:nvSpPr>
          <p:cNvPr id="92" name="Rectangle: Rounded Corners 91">
            <a:extLst>
              <a:ext uri="{FF2B5EF4-FFF2-40B4-BE49-F238E27FC236}">
                <a16:creationId xmlns:a16="http://schemas.microsoft.com/office/drawing/2014/main" id="{4A316201-4D57-45A8-BF85-6FCDDC1B30CA}"/>
              </a:ext>
            </a:extLst>
          </p:cNvPr>
          <p:cNvSpPr/>
          <p:nvPr/>
        </p:nvSpPr>
        <p:spPr>
          <a:xfrm>
            <a:off x="5249740" y="9730022"/>
            <a:ext cx="2118128" cy="174828"/>
          </a:xfrm>
          <a:prstGeom prst="roundRect">
            <a:avLst/>
          </a:prstGeom>
          <a:noFill/>
          <a:ln>
            <a:solidFill>
              <a:srgbClr val="5FACC6"/>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fr-FR" noProof="0" normalizeH="0" spc="0" strike="noStrike" sz="1800" u="none">
              <a:ln>
                <a:noFill/>
              </a:ln>
              <a:solidFill>
                <a:prstClr val="white"/>
              </a:solidFill>
              <a:effectLst/>
              <a:uLnTx/>
              <a:uFillTx/>
              <a:latin typeface="Calibri"/>
              <a:ea typeface="+mn-ea"/>
              <a:cs typeface="+mn-cs"/>
            </a:endParaRPr>
          </a:p>
        </p:txBody>
      </p:sp>
      <p:sp>
        <p:nvSpPr>
          <p:cNvPr id="93" name="Rectangle: Rounded Corners 92">
            <a:extLst>
              <a:ext uri="{FF2B5EF4-FFF2-40B4-BE49-F238E27FC236}">
                <a16:creationId xmlns:a16="http://schemas.microsoft.com/office/drawing/2014/main" id="{E7948C9F-8E48-497F-A1D0-73EBAF779CBF}"/>
              </a:ext>
            </a:extLst>
          </p:cNvPr>
          <p:cNvSpPr/>
          <p:nvPr/>
        </p:nvSpPr>
        <p:spPr>
          <a:xfrm>
            <a:off x="5733232" y="9732127"/>
            <a:ext cx="1641413" cy="174828"/>
          </a:xfrm>
          <a:prstGeom prst="roundRect">
            <a:avLst/>
          </a:prstGeom>
          <a:solidFill>
            <a:srgbClr val="5FACC6"/>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l" defTabSz="4572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fr-FR" noProof="0" normalizeH="0" spc="0" strike="noStrike" sz="1100" u="none">
                <a:ln>
                  <a:noFill/>
                </a:ln>
                <a:solidFill>
                  <a:prstClr val="white"/>
                </a:solidFill>
                <a:effectLst/>
                <a:uLnTx/>
                <a:uFillTx/>
                <a:latin typeface="Calibri"/>
                <a:ea typeface="+mn-ea"/>
                <a:cs typeface="+mn-cs"/>
              </a:rPr>
              <a:t>85%</a:t>
            </a:r>
          </a:p>
        </p:txBody>
      </p:sp>
    </p:spTree>
    <p:extLst>
      <p:ext uri="{BB962C8B-B14F-4D97-AF65-F5344CB8AC3E}">
        <p14:creationId xmlns:p14="http://schemas.microsoft.com/office/powerpoint/2010/main" val="1211933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4BCF03-CC81-43C1-99CF-9E73A3EF5A4D}"/>
              </a:ext>
            </a:extLst>
          </p:cNvPr>
          <p:cNvSpPr/>
          <p:nvPr/>
        </p:nvSpPr>
        <p:spPr>
          <a:xfrm>
            <a:off x="5062132" y="1783691"/>
            <a:ext cx="2500718" cy="8901122"/>
          </a:xfrm>
          <a:prstGeom prst="rect">
            <a:avLst/>
          </a:prstGeom>
          <a:solidFill>
            <a:srgbClr val="2E3A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fr-FR" sz="1799"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BDCE3E61-CFA6-4BFE-A392-59CCED926596}"/>
              </a:ext>
            </a:extLst>
          </p:cNvPr>
          <p:cNvPicPr>
            <a:picLocks noChangeAspect="1"/>
          </p:cNvPicPr>
          <p:nvPr/>
        </p:nvPicPr>
        <p:blipFill>
          <a:blip r:embed="rId3"/>
          <a:stretch>
            <a:fillRect/>
          </a:stretch>
        </p:blipFill>
        <p:spPr>
          <a:xfrm flipH="1">
            <a:off x="-1" y="0"/>
            <a:ext cx="7562849" cy="2370932"/>
          </a:xfrm>
          <a:prstGeom prst="rect">
            <a:avLst/>
          </a:prstGeom>
        </p:spPr>
      </p:pic>
      <p:pic>
        <p:nvPicPr>
          <p:cNvPr id="23" name="Picture 22">
            <a:extLst>
              <a:ext uri="{FF2B5EF4-FFF2-40B4-BE49-F238E27FC236}">
                <a16:creationId xmlns:a16="http://schemas.microsoft.com/office/drawing/2014/main" id="{F063DA70-6A01-4276-83B5-93EB1512A4D0}"/>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5827095" y="124722"/>
            <a:ext cx="1577763" cy="1577763"/>
          </a:xfrm>
          <a:prstGeom prst="ellipse">
            <a:avLst/>
          </a:prstGeom>
          <a:noFill/>
          <a:ln w="31750" cap="flat" cmpd="sng" algn="ctr">
            <a:solidFill>
              <a:srgbClr val="EC709F"/>
            </a:solidFill>
            <a:prstDash val="solid"/>
            <a:round/>
            <a:headEnd type="none" w="med" len="med"/>
            <a:tailEnd type="none" w="med" len="med"/>
          </a:ln>
          <a:extLst>
            <a:ext uri="{53640926-AAD7-44D8-BBD7-CCE9431645EC}">
              <a14:shadowObscured xmlns:a14="http://schemas.microsoft.com/office/drawing/2010/main"/>
            </a:ext>
          </a:extLst>
        </p:spPr>
      </p:pic>
      <p:sp>
        <p:nvSpPr>
          <p:cNvPr id="24" name="Rectangle 23">
            <a:extLst>
              <a:ext uri="{FF2B5EF4-FFF2-40B4-BE49-F238E27FC236}">
                <a16:creationId xmlns:a16="http://schemas.microsoft.com/office/drawing/2014/main" id="{06D28021-8A6E-44BB-87D5-2AFC45EFC597}"/>
              </a:ext>
            </a:extLst>
          </p:cNvPr>
          <p:cNvSpPr/>
          <p:nvPr/>
        </p:nvSpPr>
        <p:spPr>
          <a:xfrm>
            <a:off x="1831600" y="89741"/>
            <a:ext cx="3596455" cy="5383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457127" rtl="0" eaLnBrk="1" fontAlgn="auto" latinLnBrk="0" hangingPunct="1">
              <a:lnSpc>
                <a:spcPct val="80000"/>
              </a:lnSpc>
              <a:spcBef>
                <a:spcPts val="0"/>
              </a:spcBef>
              <a:spcAft>
                <a:spcPts val="0"/>
              </a:spcAft>
              <a:buClrTx/>
              <a:buSzTx/>
              <a:buFontTx/>
              <a:buNone/>
              <a:tabLst/>
              <a:defRPr/>
            </a:pPr>
            <a:r>
              <a:rPr kumimoji="0" lang="ar-MA" sz="4000" b="1" i="0" u="none" strike="noStrike" kern="1200" cap="none" spc="0" normalizeH="0" baseline="0" noProof="0" dirty="0">
                <a:ln>
                  <a:noFill/>
                </a:ln>
                <a:solidFill>
                  <a:srgbClr val="F2F2F2"/>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باحلــى </a:t>
            </a:r>
            <a:r>
              <a:rPr kumimoji="0" lang="ar-MA" sz="2400" b="1" i="0" u="none" strike="noStrike" kern="1200" cap="none" spc="0" normalizeH="0" baseline="0" noProof="0" dirty="0">
                <a:ln>
                  <a:noFill/>
                </a:ln>
                <a:solidFill>
                  <a:srgbClr val="F2F2F2"/>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رجــاء</a:t>
            </a:r>
            <a:r>
              <a:rPr kumimoji="0" lang="fr-FR" sz="2400" b="1" i="0" u="none" strike="noStrike" kern="1200" cap="none" spc="0" normalizeH="0" baseline="0" noProof="0" dirty="0">
                <a:ln>
                  <a:noFill/>
                </a:ln>
                <a:solidFill>
                  <a:srgbClr val="F2F2F2"/>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 </a:t>
            </a:r>
            <a:endParaRPr kumimoji="0" lang="fr-FR" sz="1050" b="0"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25" name="Rectangle 24">
            <a:extLst>
              <a:ext uri="{FF2B5EF4-FFF2-40B4-BE49-F238E27FC236}">
                <a16:creationId xmlns:a16="http://schemas.microsoft.com/office/drawing/2014/main" id="{DE524C88-7264-4DB8-A150-1FCBE406839D}"/>
              </a:ext>
            </a:extLst>
          </p:cNvPr>
          <p:cNvSpPr/>
          <p:nvPr/>
        </p:nvSpPr>
        <p:spPr>
          <a:xfrm>
            <a:off x="3193848" y="535109"/>
            <a:ext cx="2219960" cy="234539"/>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457127" rtl="1" eaLnBrk="1" fontAlgn="auto" latinLnBrk="0" hangingPunct="1">
              <a:lnSpc>
                <a:spcPct val="107000"/>
              </a:lnSpc>
              <a:spcBef>
                <a:spcPts val="0"/>
              </a:spcBef>
              <a:spcAft>
                <a:spcPts val="800"/>
              </a:spcAft>
              <a:buClrTx/>
              <a:buSzTx/>
              <a:buFontTx/>
              <a:buNone/>
              <a:tabLst/>
              <a:defRPr/>
            </a:pPr>
            <a:r>
              <a:rPr kumimoji="0" lang="ar-MA" sz="1100" b="1" i="0" u="none" strike="noStrike" kern="1200" cap="none" spc="0" normalizeH="0" baseline="0" noProof="0" dirty="0">
                <a:ln>
                  <a:noFill/>
                </a:ln>
                <a:solidFill>
                  <a:srgbClr val="FFFFFF"/>
                </a:solidFill>
                <a:effectLst/>
                <a:uLnTx/>
                <a:uFillTx/>
                <a:latin typeface="Mothanna" panose="02000503000000000000" pitchFamily="2" charset="-78"/>
                <a:ea typeface="Times New Roman" panose="02020603050405020304" pitchFamily="18" charset="0"/>
                <a:cs typeface="Mothanna" panose="02000503000000000000" pitchFamily="2" charset="-78"/>
              </a:rPr>
              <a:t>مصـمم جرافيـــك</a:t>
            </a:r>
            <a:endParaRPr kumimoji="0" lang="fr-FR" sz="1050" b="0"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26" name="Text Box 5">
            <a:extLst>
              <a:ext uri="{FF2B5EF4-FFF2-40B4-BE49-F238E27FC236}">
                <a16:creationId xmlns:a16="http://schemas.microsoft.com/office/drawing/2014/main" id="{7694AA83-E81F-4185-AEFD-E85F0CBB1BF6}"/>
              </a:ext>
            </a:extLst>
          </p:cNvPr>
          <p:cNvSpPr txBox="1">
            <a:spLocks noChangeArrowheads="1"/>
          </p:cNvSpPr>
          <p:nvPr/>
        </p:nvSpPr>
        <p:spPr bwMode="auto">
          <a:xfrm>
            <a:off x="2182253" y="771547"/>
            <a:ext cx="3278238" cy="72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127" rtl="1" eaLnBrk="1" fontAlgn="auto" latinLnBrk="0" hangingPunct="1">
              <a:lnSpc>
                <a:spcPct val="100000"/>
              </a:lnSpc>
              <a:spcBef>
                <a:spcPts val="0"/>
              </a:spcBef>
              <a:spcAft>
                <a:spcPts val="0"/>
              </a:spcAft>
              <a:buClrTx/>
              <a:buSzTx/>
              <a:buFontTx/>
              <a:buNone/>
              <a:tabLst/>
              <a:defRPr/>
            </a:pPr>
            <a:r>
              <a:rPr kumimoji="0" lang="ar-MA" sz="1050"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a:t>
            </a:r>
            <a:endParaRPr kumimoji="0" lang="fr-FR" sz="1050"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sp>
        <p:nvSpPr>
          <p:cNvPr id="28" name="Subtitle 2">
            <a:extLst>
              <a:ext uri="{FF2B5EF4-FFF2-40B4-BE49-F238E27FC236}">
                <a16:creationId xmlns:a16="http://schemas.microsoft.com/office/drawing/2014/main" id="{E6FDC641-CE93-4695-9A26-7643733235CC}"/>
              </a:ext>
            </a:extLst>
          </p:cNvPr>
          <p:cNvSpPr/>
          <p:nvPr/>
        </p:nvSpPr>
        <p:spPr>
          <a:xfrm>
            <a:off x="32868" y="7035273"/>
            <a:ext cx="4949734" cy="2333101"/>
          </a:xfrm>
          <a:prstGeom prst="rect">
            <a:avLst/>
          </a:prstGeom>
          <a:noFill/>
          <a:ln cap="flat">
            <a:noFill/>
            <a:prstDash val="solid"/>
          </a:ln>
        </p:spPr>
        <p:txBody>
          <a:bodyPr vert="horz" wrap="square" lIns="91440" tIns="45720" rIns="91440" bIns="45720" anchor="t" anchorCtr="0" compatLnSpc="0">
            <a:noAutofit/>
          </a:bodyPr>
          <a:lstStyle/>
          <a:p>
            <a:pPr marL="34925" marR="0" lvl="0" indent="-34925" algn="r" defTabSz="457127" rtl="1"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ar-MA" sz="1400" b="1" i="0" u="none" strike="noStrike" kern="1200" cap="none" spc="0" normalizeH="0" baseline="0" noProof="0" dirty="0">
                <a:ln>
                  <a:noFill/>
                </a:ln>
                <a:solidFill>
                  <a:srgbClr val="3B3838"/>
                </a:solidFill>
                <a:effectLst/>
                <a:uLnTx/>
                <a:uFillTx/>
                <a:latin typeface="Mothanna" panose="02000503000000000000" pitchFamily="2" charset="-78"/>
                <a:ea typeface="Calibri" panose="020F0502020204030204" pitchFamily="34" charset="0"/>
                <a:cs typeface="Mothanna" panose="02000503000000000000" pitchFamily="2" charset="-78"/>
              </a:rPr>
              <a:t>2014-2017:</a:t>
            </a:r>
            <a:r>
              <a:rPr kumimoji="0" lang="ar-MA" sz="1100" b="1" i="0" u="none" strike="noStrike" kern="1200" cap="none" spc="0" normalizeH="0" baseline="0" noProof="0" dirty="0">
                <a:ln>
                  <a:noFill/>
                </a:ln>
                <a:solidFill>
                  <a:srgbClr val="3B3838"/>
                </a:solidFill>
                <a:effectLst/>
                <a:uLnTx/>
                <a:uFillTx/>
                <a:latin typeface="Mothanna" panose="02000503000000000000" pitchFamily="2" charset="-78"/>
                <a:ea typeface="Calibri" panose="020F0502020204030204" pitchFamily="34" charset="0"/>
                <a:cs typeface="Mothanna" panose="02000503000000000000" pitchFamily="2" charset="-78"/>
              </a:rPr>
              <a:t> </a:t>
            </a:r>
            <a:r>
              <a:rPr kumimoji="0" lang="ar-MA" sz="1400"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كلية العلوم القانونية والاقتصادية والاجتماعية - أكدال  </a:t>
            </a:r>
          </a:p>
          <a:p>
            <a:pPr marL="180975" marR="0" lvl="0" indent="0" algn="r" defTabSz="457127" rtl="1"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ar-MA" sz="1200" b="0" i="0" u="none" strike="noStrike" kern="1200" cap="none" spc="0" normalizeH="0" baseline="0" noProof="0" dirty="0">
                <a:ln>
                  <a:noFill/>
                </a:ln>
                <a:solidFill>
                  <a:srgbClr val="808080"/>
                </a:solidFill>
                <a:effectLst/>
                <a:uLnTx/>
                <a:uFillTx/>
                <a:latin typeface="Mothanna" panose="02000503000000000000" pitchFamily="2" charset="-78"/>
                <a:ea typeface="Times New Roman" panose="02020603050405020304" pitchFamily="18" charset="0"/>
                <a:cs typeface="Mothanna" panose="02000503000000000000" pitchFamily="2" charset="-78"/>
              </a:rPr>
              <a:t>إجـازة فـي الإقتصـاد</a:t>
            </a:r>
          </a:p>
          <a:p>
            <a:pPr marL="180975" marR="0" lvl="0" indent="0" algn="r" defTabSz="457127" rtl="1" eaLnBrk="1" fontAlgn="base"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34925" marR="0" lvl="0" indent="-34925" algn="r" defTabSz="457127" rtl="1"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ar-MA" sz="1400" b="1" i="0" u="none" strike="noStrike" kern="1200" cap="none" spc="0" normalizeH="0" baseline="0" noProof="0" dirty="0">
                <a:ln>
                  <a:noFill/>
                </a:ln>
                <a:solidFill>
                  <a:srgbClr val="3B3838"/>
                </a:solidFill>
                <a:effectLst/>
                <a:uLnTx/>
                <a:uFillTx/>
                <a:latin typeface="Mothanna" panose="02000503000000000000" pitchFamily="2" charset="-78"/>
                <a:ea typeface="Calibri" panose="020F0502020204030204" pitchFamily="34" charset="0"/>
                <a:cs typeface="Mothanna" panose="02000503000000000000" pitchFamily="2" charset="-78"/>
              </a:rPr>
              <a:t>2012-2014:</a:t>
            </a:r>
            <a:r>
              <a:rPr kumimoji="0" lang="ar-MA" sz="1100" b="1" i="0" u="none" strike="noStrike" kern="1200" cap="none" spc="0" normalizeH="0" baseline="0" noProof="0" dirty="0">
                <a:ln>
                  <a:noFill/>
                </a:ln>
                <a:solidFill>
                  <a:srgbClr val="3B3838"/>
                </a:solidFill>
                <a:effectLst/>
                <a:uLnTx/>
                <a:uFillTx/>
                <a:latin typeface="Mothanna" panose="02000503000000000000" pitchFamily="2" charset="-78"/>
                <a:ea typeface="Calibri" panose="020F0502020204030204" pitchFamily="34" charset="0"/>
                <a:cs typeface="Mothanna" panose="02000503000000000000" pitchFamily="2" charset="-78"/>
              </a:rPr>
              <a:t> </a:t>
            </a:r>
            <a:r>
              <a:rPr kumimoji="0" lang="ar-MA" sz="1400"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rPr>
              <a:t>المعهـد المتخصـص للعلـوم التطبيقيـة</a:t>
            </a:r>
            <a:endParaRPr kumimoji="0" lang="fr-FR" sz="1200"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80975" marR="0" lvl="0" indent="0" algn="r" defTabSz="457127" rtl="1"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ar-MA" sz="1200" b="0" i="0" u="none" strike="noStrike" kern="1200" cap="none" spc="0" normalizeH="0" baseline="0" noProof="0" dirty="0">
                <a:ln>
                  <a:noFill/>
                </a:ln>
                <a:solidFill>
                  <a:srgbClr val="808080"/>
                </a:solidFill>
                <a:effectLst/>
                <a:uLnTx/>
                <a:uFillTx/>
                <a:latin typeface="Mothanna" panose="02000503000000000000" pitchFamily="2" charset="-78"/>
                <a:ea typeface="Times New Roman" panose="02020603050405020304" pitchFamily="18" charset="0"/>
                <a:cs typeface="Mothanna" panose="02000503000000000000" pitchFamily="2" charset="-78"/>
              </a:rPr>
              <a:t>دبلـوم متخصـص في الطبـع المعلوماتـي</a:t>
            </a:r>
            <a:endParaRPr kumimoji="0" lang="ar-MA" sz="1400" b="0" i="0" u="none" strike="noStrike" kern="1200" cap="none" spc="0" normalizeH="0" baseline="0" noProof="0" dirty="0">
              <a:ln>
                <a:noFill/>
              </a:ln>
              <a:solidFill>
                <a:srgbClr val="808080"/>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180975" marR="0" lvl="0" indent="0" algn="r" defTabSz="457127" rtl="1" eaLnBrk="1" fontAlgn="base"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34925" marR="0" lvl="0" indent="-34925" algn="r" defTabSz="457127" rtl="1"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ar-MA" sz="1600"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rPr>
              <a:t> </a:t>
            </a:r>
            <a:r>
              <a:rPr kumimoji="0" lang="ar-MA" sz="1400"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rPr>
              <a:t>2011-2012</a:t>
            </a:r>
            <a:r>
              <a:rPr kumimoji="0" lang="ar-MA" sz="1200"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rPr>
              <a:t>: </a:t>
            </a:r>
            <a:r>
              <a:rPr kumimoji="0" lang="ar-MA" sz="1400"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ثانويـة المختـار السوسـي المعازيـز</a:t>
            </a:r>
            <a:endParaRPr kumimoji="0" lang="fr-FR" sz="1400"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180975" marR="0" lvl="0" indent="0" algn="r" defTabSz="457127" rtl="1" eaLnBrk="1" fontAlgn="base" latinLnBrk="0" hangingPunct="1">
              <a:lnSpc>
                <a:spcPct val="100000"/>
              </a:lnSpc>
              <a:spcBef>
                <a:spcPts val="0"/>
              </a:spcBef>
              <a:spcAft>
                <a:spcPts val="0"/>
              </a:spcAft>
              <a:buClrTx/>
              <a:buSzTx/>
              <a:buFont typeface="Wingdings" panose="05000000000000000000" pitchFamily="2" charset="2"/>
              <a:buChar char=""/>
              <a:tabLst>
                <a:tab pos="266700" algn="l"/>
              </a:tabLst>
              <a:defRPr/>
            </a:pPr>
            <a:r>
              <a:rPr kumimoji="0" lang="ar-MA" sz="1200" b="0" i="0" u="none" strike="noStrike" kern="1200" cap="none" spc="0" normalizeH="0" baseline="0" noProof="0" dirty="0">
                <a:ln>
                  <a:noFill/>
                </a:ln>
                <a:solidFill>
                  <a:srgbClr val="808080"/>
                </a:solidFill>
                <a:effectLst/>
                <a:uLnTx/>
                <a:uFillTx/>
                <a:latin typeface="Mothanna" panose="02000503000000000000" pitchFamily="2" charset="-78"/>
                <a:ea typeface="+mn-ea"/>
                <a:cs typeface="Mothanna" panose="02000503000000000000" pitchFamily="2" charset="-78"/>
              </a:rPr>
              <a:t>بكالوريا في علوم الحياة والأرض</a:t>
            </a:r>
            <a:endParaRPr kumimoji="0" lang="fr-FR" sz="1200" b="0" i="0" u="none" strike="noStrike" kern="1200" cap="none" spc="0" normalizeH="0" baseline="0" noProof="0" dirty="0">
              <a:ln>
                <a:noFill/>
              </a:ln>
              <a:solidFill>
                <a:srgbClr val="808080"/>
              </a:solidFill>
              <a:effectLst/>
              <a:uLnTx/>
              <a:uFillTx/>
              <a:latin typeface="Mothanna" panose="02000503000000000000" pitchFamily="2" charset="-78"/>
              <a:ea typeface="+mn-ea"/>
              <a:cs typeface="Mothanna" panose="02000503000000000000" pitchFamily="2" charset="-78"/>
            </a:endParaRPr>
          </a:p>
        </p:txBody>
      </p:sp>
      <p:sp>
        <p:nvSpPr>
          <p:cNvPr id="29" name="Subtitle 2">
            <a:extLst>
              <a:ext uri="{FF2B5EF4-FFF2-40B4-BE49-F238E27FC236}">
                <a16:creationId xmlns:a16="http://schemas.microsoft.com/office/drawing/2014/main" id="{E24F6BFD-ED74-4CD9-8CE9-EF1740C8FA21}"/>
              </a:ext>
            </a:extLst>
          </p:cNvPr>
          <p:cNvSpPr/>
          <p:nvPr/>
        </p:nvSpPr>
        <p:spPr>
          <a:xfrm>
            <a:off x="19847" y="2768945"/>
            <a:ext cx="4949933" cy="3791545"/>
          </a:xfrm>
          <a:prstGeom prst="rect">
            <a:avLst/>
          </a:prstGeom>
          <a:noFill/>
          <a:ln cap="flat">
            <a:noFill/>
            <a:prstDash val="solid"/>
          </a:ln>
        </p:spPr>
        <p:txBody>
          <a:bodyPr vert="horz" wrap="square" lIns="91440" tIns="45720" rIns="91440" bIns="45720" anchor="t" anchorCtr="0" compatLnSpc="0">
            <a:noAutofit/>
          </a:bodyPr>
          <a:lstStyle/>
          <a:p>
            <a:pPr marL="85725" marR="0" lvl="0" indent="-85725"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200"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200"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200"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200"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85725" marR="0" lvl="0" indent="-85725" algn="r" defTabSz="457127" rtl="1" eaLnBrk="1" fontAlgn="auto" latinLnBrk="0" hangingPunct="1">
              <a:lnSpc>
                <a:spcPct val="100000"/>
              </a:lnSpc>
              <a:spcBef>
                <a:spcPts val="0"/>
              </a:spcBef>
              <a:spcAft>
                <a:spcPts val="0"/>
              </a:spcAft>
              <a:buClrTx/>
              <a:buSzTx/>
              <a:buFontTx/>
              <a:buNone/>
              <a:tabLst/>
              <a:defRPr/>
            </a:pPr>
            <a:r>
              <a:rPr kumimoji="0" lang="ar-MA" sz="1200"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a:t>
            </a:r>
            <a:r>
              <a:rPr kumimoji="0" lang="ar-MA" sz="12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وصف بعض المهام التي كنت تنجزها في هذا المنصب.</a:t>
            </a:r>
          </a:p>
          <a:p>
            <a:pPr marL="361950" marR="0" lvl="0" indent="0" algn="r" defTabSz="457127" rtl="1"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61950" marR="0" lvl="0" indent="0" algn="r" defTabSz="457127" rtl="1"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85725" marR="0" lvl="0" indent="-85725" algn="r" defTabSz="457127" rtl="1"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r" defTabSz="457127" rtl="1" eaLnBrk="1" fontAlgn="base" latinLnBrk="0" hangingPunct="1">
              <a:lnSpc>
                <a:spcPct val="115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85725" marR="0" lvl="0" indent="-85725"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200"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200"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200"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200"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85725" marR="0" lvl="0" indent="-85725" algn="r" defTabSz="457127" rtl="1" eaLnBrk="1" fontAlgn="auto" latinLnBrk="0" hangingPunct="1">
              <a:lnSpc>
                <a:spcPct val="100000"/>
              </a:lnSpc>
              <a:spcBef>
                <a:spcPts val="0"/>
              </a:spcBef>
              <a:spcAft>
                <a:spcPts val="0"/>
              </a:spcAft>
              <a:buClrTx/>
              <a:buSzTx/>
              <a:buFontTx/>
              <a:buNone/>
              <a:tabLst/>
              <a:defRPr/>
            </a:pPr>
            <a:r>
              <a:rPr kumimoji="0" lang="ar-MA" sz="1200"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a:t>
            </a:r>
            <a:r>
              <a:rPr kumimoji="0" lang="ar-MA" sz="12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وصف بعض المهام التي كنت تنجزها في هذا المنصب.</a:t>
            </a:r>
          </a:p>
          <a:p>
            <a:pPr marL="361950" marR="0" lvl="0" indent="0" algn="r" defTabSz="457127" rtl="1"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61950" marR="0" lvl="0" indent="0" algn="r" defTabSz="457127" rtl="1"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85725" marR="0" lvl="0" indent="-85725" algn="r" defTabSz="457127" rtl="1"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r" defTabSz="457127" rtl="1" eaLnBrk="1" fontAlgn="base" latinLnBrk="0" hangingPunct="1">
              <a:lnSpc>
                <a:spcPct val="115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85725" marR="0" lvl="0" indent="-85725"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200"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200"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200"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200"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85725" marR="0" lvl="0" indent="-85725" algn="r" defTabSz="457127" rtl="1" eaLnBrk="1" fontAlgn="auto" latinLnBrk="0" hangingPunct="1">
              <a:lnSpc>
                <a:spcPct val="100000"/>
              </a:lnSpc>
              <a:spcBef>
                <a:spcPts val="0"/>
              </a:spcBef>
              <a:spcAft>
                <a:spcPts val="0"/>
              </a:spcAft>
              <a:buClrTx/>
              <a:buSzTx/>
              <a:buFontTx/>
              <a:buNone/>
              <a:tabLst/>
              <a:defRPr/>
            </a:pPr>
            <a:r>
              <a:rPr kumimoji="0" lang="ar-MA" sz="1200"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a:t>
            </a:r>
            <a:r>
              <a:rPr kumimoji="0" lang="ar-MA" sz="12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وصف بعض المهام التي كنت تنجزها في هذا المنصب.</a:t>
            </a:r>
          </a:p>
          <a:p>
            <a:pPr marL="361950" marR="0" lvl="0" indent="0" algn="r" defTabSz="457127" rtl="1"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61950" marR="0" lvl="0" indent="0" algn="r" defTabSz="457127" rtl="1"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30" name="Rectangle: Rounded Corners 29">
            <a:extLst>
              <a:ext uri="{FF2B5EF4-FFF2-40B4-BE49-F238E27FC236}">
                <a16:creationId xmlns:a16="http://schemas.microsoft.com/office/drawing/2014/main" id="{4A5E0814-6FE3-478B-B5D7-10331662BDED}"/>
              </a:ext>
            </a:extLst>
          </p:cNvPr>
          <p:cNvSpPr/>
          <p:nvPr/>
        </p:nvSpPr>
        <p:spPr>
          <a:xfrm>
            <a:off x="1328148" y="6587998"/>
            <a:ext cx="2520000" cy="374016"/>
          </a:xfrm>
          <a:prstGeom prst="roundRect">
            <a:avLst/>
          </a:prstGeom>
          <a:solidFill>
            <a:srgbClr val="D248A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127" rtl="0" eaLnBrk="1" fontAlgn="auto" latinLnBrk="0" hangingPunct="1">
              <a:lnSpc>
                <a:spcPct val="107000"/>
              </a:lnSpc>
              <a:spcBef>
                <a:spcPts val="0"/>
              </a:spcBef>
              <a:spcAft>
                <a:spcPts val="800"/>
              </a:spcAft>
              <a:buClrTx/>
              <a:buSzTx/>
              <a:buFontTx/>
              <a:buNone/>
              <a:tabLst/>
              <a:defRPr/>
            </a:pPr>
            <a:r>
              <a:rPr kumimoji="0" lang="ar-MA"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rPr>
              <a:t>المؤهلات التعليمية</a:t>
            </a:r>
            <a:endParaRPr kumimoji="0" lang="fr-FR" sz="2200" b="1" i="0" u="none" strike="noStrike" kern="1200" cap="none" spc="0" normalizeH="0" baseline="0" noProof="0" dirty="0">
              <a:ln>
                <a:noFill/>
              </a:ln>
              <a:solidFill>
                <a:srgbClr val="00AEAB"/>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ctr" defTabSz="457127"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rPr>
              <a:t> </a:t>
            </a:r>
          </a:p>
        </p:txBody>
      </p:sp>
      <p:sp>
        <p:nvSpPr>
          <p:cNvPr id="31" name="Rectangle: Rounded Corners 30">
            <a:extLst>
              <a:ext uri="{FF2B5EF4-FFF2-40B4-BE49-F238E27FC236}">
                <a16:creationId xmlns:a16="http://schemas.microsoft.com/office/drawing/2014/main" id="{AD43E113-1513-4117-AB2E-EF30776B0B62}"/>
              </a:ext>
            </a:extLst>
          </p:cNvPr>
          <p:cNvSpPr/>
          <p:nvPr/>
        </p:nvSpPr>
        <p:spPr>
          <a:xfrm>
            <a:off x="1329664" y="2370932"/>
            <a:ext cx="2520000" cy="368300"/>
          </a:xfrm>
          <a:prstGeom prst="roundRect">
            <a:avLst/>
          </a:prstGeom>
          <a:solidFill>
            <a:srgbClr val="D248A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1910" marR="0" lvl="0" indent="0" algn="ctr" defTabSz="457127" rtl="0" eaLnBrk="1" fontAlgn="auto" latinLnBrk="0" hangingPunct="1">
              <a:lnSpc>
                <a:spcPct val="107000"/>
              </a:lnSpc>
              <a:spcBef>
                <a:spcPts val="0"/>
              </a:spcBef>
              <a:spcAft>
                <a:spcPts val="800"/>
              </a:spcAft>
              <a:buClrTx/>
              <a:buSzTx/>
              <a:buFontTx/>
              <a:buNone/>
              <a:tabLst/>
              <a:defRPr/>
            </a:pPr>
            <a:r>
              <a:rPr kumimoji="0" lang="ar-MA"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rPr>
              <a:t>خبـرات العمـل</a:t>
            </a:r>
          </a:p>
          <a:p>
            <a:pPr marL="0" marR="0" lvl="0" indent="0" algn="ctr" defTabSz="457127" rtl="0" eaLnBrk="1" fontAlgn="auto" latinLnBrk="0" hangingPunct="1">
              <a:lnSpc>
                <a:spcPct val="107000"/>
              </a:lnSpc>
              <a:spcBef>
                <a:spcPts val="0"/>
              </a:spcBef>
              <a:spcAft>
                <a:spcPts val="800"/>
              </a:spcAft>
              <a:buClrTx/>
              <a:buSzTx/>
              <a:buFontTx/>
              <a:buNone/>
              <a:tabLst/>
              <a:defRPr/>
            </a:pPr>
            <a:r>
              <a:rPr kumimoji="0" lang="fr-FR"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 </a:t>
            </a:r>
          </a:p>
        </p:txBody>
      </p:sp>
      <p:sp>
        <p:nvSpPr>
          <p:cNvPr id="32" name="Rectangle: Rounded Corners 31">
            <a:extLst>
              <a:ext uri="{FF2B5EF4-FFF2-40B4-BE49-F238E27FC236}">
                <a16:creationId xmlns:a16="http://schemas.microsoft.com/office/drawing/2014/main" id="{D38D918E-FEF0-454A-B213-C00316B4EB3B}"/>
              </a:ext>
            </a:extLst>
          </p:cNvPr>
          <p:cNvSpPr/>
          <p:nvPr/>
        </p:nvSpPr>
        <p:spPr>
          <a:xfrm>
            <a:off x="1295929" y="9393909"/>
            <a:ext cx="2520000" cy="368300"/>
          </a:xfrm>
          <a:prstGeom prst="roundRect">
            <a:avLst/>
          </a:prstGeom>
          <a:solidFill>
            <a:srgbClr val="D248A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1910" marR="0" lvl="0" indent="0" algn="ctr" defTabSz="457127" rtl="0" eaLnBrk="1" fontAlgn="auto" latinLnBrk="0" hangingPunct="1">
              <a:lnSpc>
                <a:spcPct val="107000"/>
              </a:lnSpc>
              <a:spcBef>
                <a:spcPts val="0"/>
              </a:spcBef>
              <a:spcAft>
                <a:spcPts val="800"/>
              </a:spcAft>
              <a:buClrTx/>
              <a:buSzTx/>
              <a:buFontTx/>
              <a:buNone/>
              <a:tabLst/>
              <a:defRPr/>
            </a:pPr>
            <a:r>
              <a:rPr kumimoji="0" lang="ar-MA"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rPr>
              <a:t>الإهتمامـات والهوايـات</a:t>
            </a:r>
            <a:endParaRPr kumimoji="0" lang="fr-FR" sz="1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ctr" defTabSz="457127"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rPr>
              <a:t> </a:t>
            </a:r>
          </a:p>
        </p:txBody>
      </p:sp>
      <p:pic>
        <p:nvPicPr>
          <p:cNvPr id="33" name="Picture 32" descr="C:\Users\YOUSSEF\AppData\Local\Microsoft\Windows\INetCache\Content.Word\world-icon-png-3014.png">
            <a:extLst>
              <a:ext uri="{FF2B5EF4-FFF2-40B4-BE49-F238E27FC236}">
                <a16:creationId xmlns:a16="http://schemas.microsoft.com/office/drawing/2014/main" id="{66C71E7E-0E5E-4064-857C-392429A72C48}"/>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8827" y="9905547"/>
            <a:ext cx="467995" cy="467995"/>
          </a:xfrm>
          <a:prstGeom prst="ellipse">
            <a:avLst/>
          </a:prstGeom>
          <a:noFill/>
          <a:ln w="25400">
            <a:solidFill>
              <a:srgbClr val="34393C"/>
            </a:solidFill>
          </a:ln>
        </p:spPr>
      </p:pic>
      <p:pic>
        <p:nvPicPr>
          <p:cNvPr id="34" name="Picture 33">
            <a:extLst>
              <a:ext uri="{FF2B5EF4-FFF2-40B4-BE49-F238E27FC236}">
                <a16:creationId xmlns:a16="http://schemas.microsoft.com/office/drawing/2014/main" id="{F1D838A3-3C84-4C91-BC21-F019A19362FE}"/>
              </a:ext>
            </a:extLst>
          </p:cNvPr>
          <p:cNvPicPr/>
          <p:nvPr/>
        </p:nvPicPr>
        <p:blipFill rotWithShape="1">
          <a:blip r:embed="rId6" cstate="screen">
            <a:extLst>
              <a:ext uri="{28A0092B-C50C-407E-A947-70E740481C1C}">
                <a14:useLocalDpi xmlns:a14="http://schemas.microsoft.com/office/drawing/2010/main"/>
              </a:ext>
            </a:extLst>
          </a:blip>
          <a:srcRect l="-23005" t="-18692" r="-15090" b="-14558"/>
          <a:stretch/>
        </p:blipFill>
        <p:spPr bwMode="auto">
          <a:xfrm>
            <a:off x="1763722" y="9915072"/>
            <a:ext cx="484505" cy="467995"/>
          </a:xfrm>
          <a:prstGeom prst="ellipse">
            <a:avLst/>
          </a:prstGeom>
          <a:noFill/>
          <a:ln w="25400" cap="flat" cmpd="sng" algn="ctr">
            <a:solidFill>
              <a:srgbClr val="34393C"/>
            </a:solidFill>
            <a:prstDash val="solid"/>
            <a:round/>
            <a:headEnd type="none" w="med" len="med"/>
            <a:tailEnd type="none" w="med" len="med"/>
          </a:ln>
          <a:extLst>
            <a:ext uri="{53640926-AAD7-44D8-BBD7-CCE9431645EC}">
              <a14:shadowObscured xmlns:a14="http://schemas.microsoft.com/office/drawing/2010/main"/>
            </a:ext>
          </a:extLst>
        </p:spPr>
      </p:pic>
      <p:pic>
        <p:nvPicPr>
          <p:cNvPr id="35" name="Picture 34">
            <a:extLst>
              <a:ext uri="{FF2B5EF4-FFF2-40B4-BE49-F238E27FC236}">
                <a16:creationId xmlns:a16="http://schemas.microsoft.com/office/drawing/2014/main" id="{703F244C-4A5E-4B49-927C-035E5D431FC6}"/>
              </a:ext>
            </a:extLst>
          </p:cNvPr>
          <p:cNvPicPr/>
          <p:nvPr/>
        </p:nvPicPr>
        <p:blipFill>
          <a:blip r:embed="rId7" cstate="screen">
            <a:extLst>
              <a:ext uri="{28A0092B-C50C-407E-A947-70E740481C1C}">
                <a14:useLocalDpi xmlns:a14="http://schemas.microsoft.com/office/drawing/2010/main"/>
              </a:ext>
            </a:extLst>
          </a:blip>
          <a:stretch>
            <a:fillRect/>
          </a:stretch>
        </p:blipFill>
        <p:spPr bwMode="auto">
          <a:xfrm>
            <a:off x="2909897" y="9915707"/>
            <a:ext cx="467995" cy="467995"/>
          </a:xfrm>
          <a:prstGeom prst="ellipse">
            <a:avLst/>
          </a:prstGeom>
          <a:noFill/>
          <a:ln w="25400">
            <a:solidFill>
              <a:srgbClr val="34393C"/>
            </a:solidFill>
          </a:ln>
        </p:spPr>
      </p:pic>
      <p:pic>
        <p:nvPicPr>
          <p:cNvPr id="36" name="Picture 35">
            <a:extLst>
              <a:ext uri="{FF2B5EF4-FFF2-40B4-BE49-F238E27FC236}">
                <a16:creationId xmlns:a16="http://schemas.microsoft.com/office/drawing/2014/main" id="{A97C802F-E3CA-4467-80F8-67769A2948CA}"/>
              </a:ext>
            </a:extLst>
          </p:cNvPr>
          <p:cNvPicPr/>
          <p:nvPr/>
        </p:nvPicPr>
        <p:blipFill rotWithShape="1">
          <a:blip r:embed="rId8" cstate="screen">
            <a:biLevel thresh="75000"/>
            <a:extLst>
              <a:ext uri="{28A0092B-C50C-407E-A947-70E740481C1C}">
                <a14:useLocalDpi xmlns:a14="http://schemas.microsoft.com/office/drawing/2010/main"/>
              </a:ext>
            </a:extLst>
          </a:blip>
          <a:srcRect l="-14538" t="-14538" r="-9114" b="-9114"/>
          <a:stretch/>
        </p:blipFill>
        <p:spPr bwMode="auto">
          <a:xfrm>
            <a:off x="4000192" y="9919517"/>
            <a:ext cx="467995" cy="467995"/>
          </a:xfrm>
          <a:prstGeom prst="ellipse">
            <a:avLst/>
          </a:prstGeom>
          <a:noFill/>
          <a:ln w="25400" cap="flat" cmpd="sng" algn="ctr">
            <a:solidFill>
              <a:srgbClr val="34393C"/>
            </a:solidFill>
            <a:prstDash val="solid"/>
            <a:round/>
            <a:headEnd type="none" w="med" len="med"/>
            <a:tailEnd type="none" w="med" len="med"/>
          </a:ln>
          <a:extLst>
            <a:ext uri="{53640926-AAD7-44D8-BBD7-CCE9431645EC}">
              <a14:shadowObscured xmlns:a14="http://schemas.microsoft.com/office/drawing/2010/main"/>
            </a:ext>
          </a:extLst>
        </p:spPr>
      </p:pic>
      <p:sp>
        <p:nvSpPr>
          <p:cNvPr id="37" name="Rectangle 36">
            <a:extLst>
              <a:ext uri="{FF2B5EF4-FFF2-40B4-BE49-F238E27FC236}">
                <a16:creationId xmlns:a16="http://schemas.microsoft.com/office/drawing/2014/main" id="{69C5EA16-DA47-47F2-B377-CBC6DE42F886}"/>
              </a:ext>
            </a:extLst>
          </p:cNvPr>
          <p:cNvSpPr/>
          <p:nvPr/>
        </p:nvSpPr>
        <p:spPr>
          <a:xfrm>
            <a:off x="503882" y="10400847"/>
            <a:ext cx="835025" cy="298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7000"/>
              </a:lnSpc>
              <a:spcBef>
                <a:spcPts val="0"/>
              </a:spcBef>
              <a:spcAft>
                <a:spcPts val="800"/>
              </a:spcAft>
              <a:buClrTx/>
              <a:buSzTx/>
              <a:buFontTx/>
              <a:buNone/>
              <a:tabLst/>
              <a:defRPr/>
            </a:pPr>
            <a:r>
              <a:rPr kumimoji="0" lang="ar-MA" sz="1100" b="1" i="0" u="none" strike="noStrike" kern="1200" cap="none" spc="0" normalizeH="0" baseline="0" noProof="0" dirty="0">
                <a:ln>
                  <a:noFill/>
                </a:ln>
                <a:solidFill>
                  <a:srgbClr val="262626"/>
                </a:solidFill>
                <a:effectLst/>
                <a:uLnTx/>
                <a:uFillTx/>
                <a:latin typeface="Mothanna" panose="02000503000000000000" pitchFamily="2" charset="-78"/>
                <a:ea typeface="Calibri" panose="020F0502020204030204" pitchFamily="34" charset="0"/>
                <a:cs typeface="Mothanna" panose="02000503000000000000" pitchFamily="2" charset="-78"/>
              </a:rPr>
              <a:t>الأنترنـت</a:t>
            </a:r>
            <a:endParaRPr kumimoji="0" lang="fr-FR" sz="1100" b="0"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endParaRPr>
          </a:p>
        </p:txBody>
      </p:sp>
      <p:sp>
        <p:nvSpPr>
          <p:cNvPr id="38" name="Rectangle 37">
            <a:extLst>
              <a:ext uri="{FF2B5EF4-FFF2-40B4-BE49-F238E27FC236}">
                <a16:creationId xmlns:a16="http://schemas.microsoft.com/office/drawing/2014/main" id="{A3838432-98AC-4B41-A94F-5029A86DBD45}"/>
              </a:ext>
            </a:extLst>
          </p:cNvPr>
          <p:cNvSpPr/>
          <p:nvPr/>
        </p:nvSpPr>
        <p:spPr>
          <a:xfrm>
            <a:off x="1606242" y="10407832"/>
            <a:ext cx="835025" cy="298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1" eaLnBrk="1" fontAlgn="auto" latinLnBrk="0" hangingPunct="1">
              <a:lnSpc>
                <a:spcPct val="107000"/>
              </a:lnSpc>
              <a:spcBef>
                <a:spcPts val="0"/>
              </a:spcBef>
              <a:spcAft>
                <a:spcPts val="800"/>
              </a:spcAft>
              <a:buClrTx/>
              <a:buSzTx/>
              <a:buFontTx/>
              <a:buNone/>
              <a:tabLst/>
              <a:defRPr/>
            </a:pPr>
            <a:r>
              <a:rPr kumimoji="0" lang="ar-MA" sz="1100" b="1" i="0" u="none" strike="noStrike" kern="1200" cap="none" spc="0" normalizeH="0" baseline="0" noProof="0" dirty="0">
                <a:ln>
                  <a:noFill/>
                </a:ln>
                <a:solidFill>
                  <a:srgbClr val="262626"/>
                </a:solidFill>
                <a:effectLst/>
                <a:uLnTx/>
                <a:uFillTx/>
                <a:latin typeface="Mothanna" panose="02000503000000000000" pitchFamily="2" charset="-78"/>
                <a:ea typeface="Calibri" panose="020F0502020204030204" pitchFamily="34" charset="0"/>
                <a:cs typeface="Mothanna" panose="02000503000000000000" pitchFamily="2" charset="-78"/>
              </a:rPr>
              <a:t>السفــر</a:t>
            </a:r>
            <a:endParaRPr kumimoji="0" lang="fr-FR" sz="1100" b="0"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endParaRPr>
          </a:p>
        </p:txBody>
      </p:sp>
      <p:sp>
        <p:nvSpPr>
          <p:cNvPr id="39" name="Rectangle 38">
            <a:extLst>
              <a:ext uri="{FF2B5EF4-FFF2-40B4-BE49-F238E27FC236}">
                <a16:creationId xmlns:a16="http://schemas.microsoft.com/office/drawing/2014/main" id="{3ED1A7AE-0A7B-4AE0-86D7-F1459471A4BE}"/>
              </a:ext>
            </a:extLst>
          </p:cNvPr>
          <p:cNvSpPr/>
          <p:nvPr/>
        </p:nvSpPr>
        <p:spPr>
          <a:xfrm>
            <a:off x="2721302" y="10396402"/>
            <a:ext cx="835025" cy="298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1" eaLnBrk="1" fontAlgn="auto" latinLnBrk="0" hangingPunct="1">
              <a:lnSpc>
                <a:spcPct val="107000"/>
              </a:lnSpc>
              <a:spcBef>
                <a:spcPts val="0"/>
              </a:spcBef>
              <a:spcAft>
                <a:spcPts val="800"/>
              </a:spcAft>
              <a:buClrTx/>
              <a:buSzTx/>
              <a:buFontTx/>
              <a:buNone/>
              <a:tabLst/>
              <a:defRPr/>
            </a:pPr>
            <a:r>
              <a:rPr kumimoji="0" lang="ar-MA" sz="1100" b="1" i="0" u="none" strike="noStrike" kern="1200" cap="none" spc="0" normalizeH="0" baseline="0" noProof="0" dirty="0">
                <a:ln>
                  <a:noFill/>
                </a:ln>
                <a:solidFill>
                  <a:srgbClr val="262626"/>
                </a:solidFill>
                <a:effectLst/>
                <a:uLnTx/>
                <a:uFillTx/>
                <a:latin typeface="Mothanna" panose="02000503000000000000" pitchFamily="2" charset="-78"/>
                <a:ea typeface="Calibri" panose="020F0502020204030204" pitchFamily="34" charset="0"/>
                <a:cs typeface="Mothanna" panose="02000503000000000000" pitchFamily="2" charset="-78"/>
              </a:rPr>
              <a:t>الرياضـة</a:t>
            </a:r>
            <a:endParaRPr kumimoji="0" lang="fr-FR" sz="1100" b="0"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endParaRPr>
          </a:p>
        </p:txBody>
      </p:sp>
      <p:sp>
        <p:nvSpPr>
          <p:cNvPr id="40" name="Rectangle 39">
            <a:extLst>
              <a:ext uri="{FF2B5EF4-FFF2-40B4-BE49-F238E27FC236}">
                <a16:creationId xmlns:a16="http://schemas.microsoft.com/office/drawing/2014/main" id="{590A21C1-901C-4622-BC9D-3EAB5DE734EB}"/>
              </a:ext>
            </a:extLst>
          </p:cNvPr>
          <p:cNvSpPr/>
          <p:nvPr/>
        </p:nvSpPr>
        <p:spPr>
          <a:xfrm>
            <a:off x="3820487" y="10407832"/>
            <a:ext cx="835025" cy="307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1" eaLnBrk="1" fontAlgn="auto" latinLnBrk="0" hangingPunct="1">
              <a:lnSpc>
                <a:spcPct val="107000"/>
              </a:lnSpc>
              <a:spcBef>
                <a:spcPts val="0"/>
              </a:spcBef>
              <a:spcAft>
                <a:spcPts val="800"/>
              </a:spcAft>
              <a:buClrTx/>
              <a:buSzTx/>
              <a:buFontTx/>
              <a:buNone/>
              <a:tabLst/>
              <a:defRPr/>
            </a:pPr>
            <a:r>
              <a:rPr kumimoji="0" lang="ar-MA" sz="1100" b="1" i="0" u="none" strike="noStrike" kern="1200" cap="none" spc="0" normalizeH="0" baseline="0" noProof="0" dirty="0">
                <a:ln>
                  <a:noFill/>
                </a:ln>
                <a:solidFill>
                  <a:srgbClr val="262626"/>
                </a:solidFill>
                <a:effectLst/>
                <a:uLnTx/>
                <a:uFillTx/>
                <a:latin typeface="Mothanna" panose="02000503000000000000" pitchFamily="2" charset="-78"/>
                <a:ea typeface="Calibri" panose="020F0502020204030204" pitchFamily="34" charset="0"/>
                <a:cs typeface="Mothanna" panose="02000503000000000000" pitchFamily="2" charset="-78"/>
              </a:rPr>
              <a:t>القراءة</a:t>
            </a:r>
            <a:endParaRPr kumimoji="0" lang="fr-FR" sz="1100" b="0"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endParaRPr>
          </a:p>
        </p:txBody>
      </p:sp>
      <p:sp>
        <p:nvSpPr>
          <p:cNvPr id="42" name="Rectangle: Rounded Corners 41">
            <a:extLst>
              <a:ext uri="{FF2B5EF4-FFF2-40B4-BE49-F238E27FC236}">
                <a16:creationId xmlns:a16="http://schemas.microsoft.com/office/drawing/2014/main" id="{0EEEB3EA-1F32-4D4C-85E6-15629498285D}"/>
              </a:ext>
            </a:extLst>
          </p:cNvPr>
          <p:cNvSpPr/>
          <p:nvPr/>
        </p:nvSpPr>
        <p:spPr>
          <a:xfrm>
            <a:off x="5273814" y="5348540"/>
            <a:ext cx="2142490" cy="375844"/>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7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ctr" defTabSz="457127" rtl="0" eaLnBrk="1" fontAlgn="auto" latinLnBrk="0" hangingPunct="1">
              <a:lnSpc>
                <a:spcPct val="107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FFFFFF"/>
                </a:solidFill>
                <a:effectLst/>
                <a:uLnTx/>
                <a:uFillTx/>
                <a:latin typeface="Mothanna" panose="02000503000000000000" pitchFamily="2" charset="-78"/>
                <a:ea typeface="Calibri" panose="020F0502020204030204" pitchFamily="34" charset="0"/>
                <a:cs typeface="Mothanna" panose="02000503000000000000" pitchFamily="2" charset="-78"/>
              </a:rPr>
              <a:t>المهارات المهنية</a:t>
            </a:r>
            <a:endParaRPr kumimoji="0" lang="fr-FR" sz="1100" b="0"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ctr" defTabSz="457127" rtl="0" eaLnBrk="1" fontAlgn="auto" latinLnBrk="0" hangingPunct="1">
              <a:lnSpc>
                <a:spcPct val="107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rPr>
              <a:t> </a:t>
            </a:r>
            <a:endParaRPr kumimoji="0" lang="fr-FR" sz="1100" b="0"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endParaRPr>
          </a:p>
        </p:txBody>
      </p:sp>
      <p:sp>
        <p:nvSpPr>
          <p:cNvPr id="43" name="Rectangle 42">
            <a:extLst>
              <a:ext uri="{FF2B5EF4-FFF2-40B4-BE49-F238E27FC236}">
                <a16:creationId xmlns:a16="http://schemas.microsoft.com/office/drawing/2014/main" id="{6F802CB7-8A2F-4D64-9987-2FDD59E4253C}"/>
              </a:ext>
            </a:extLst>
          </p:cNvPr>
          <p:cNvSpPr/>
          <p:nvPr/>
        </p:nvSpPr>
        <p:spPr>
          <a:xfrm>
            <a:off x="5311958" y="5871728"/>
            <a:ext cx="20701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127" rtl="0" eaLnBrk="1" fontAlgn="auto" latinLnBrk="0" hangingPunct="1">
              <a:lnSpc>
                <a:spcPct val="107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FFFFFF"/>
                </a:solidFill>
                <a:effectLst/>
                <a:uLnTx/>
                <a:uFillTx/>
                <a:latin typeface="Calibri"/>
                <a:ea typeface="Calibri" panose="020F0502020204030204" pitchFamily="34" charset="0"/>
                <a:cs typeface="Arial" panose="020B0604020202020204" pitchFamily="34" charset="0"/>
              </a:rPr>
              <a:t>ADOBE PHOTOSHOP</a:t>
            </a:r>
            <a:endParaRPr kumimoji="0" lang="fr-FR" sz="1100" b="0" i="0" u="none" strike="noStrike" kern="1200" cap="none" spc="0" normalizeH="0" baseline="0" noProof="0" dirty="0">
              <a:ln>
                <a:noFill/>
              </a:ln>
              <a:solidFill>
                <a:prstClr val="white"/>
              </a:solidFill>
              <a:effectLst/>
              <a:uLnTx/>
              <a:uFillTx/>
              <a:latin typeface="Calibri"/>
              <a:ea typeface="Calibri" panose="020F0502020204030204" pitchFamily="34" charset="0"/>
              <a:cs typeface="Arial" panose="020B0604020202020204" pitchFamily="34" charset="0"/>
            </a:endParaRPr>
          </a:p>
        </p:txBody>
      </p:sp>
      <p:sp>
        <p:nvSpPr>
          <p:cNvPr id="63" name="Rectangle: Rounded Corners 62">
            <a:extLst>
              <a:ext uri="{FF2B5EF4-FFF2-40B4-BE49-F238E27FC236}">
                <a16:creationId xmlns:a16="http://schemas.microsoft.com/office/drawing/2014/main" id="{8008416A-6F09-4680-99BA-5AC94035BD38}"/>
              </a:ext>
            </a:extLst>
          </p:cNvPr>
          <p:cNvSpPr/>
          <p:nvPr/>
        </p:nvSpPr>
        <p:spPr>
          <a:xfrm>
            <a:off x="5246529" y="8128799"/>
            <a:ext cx="2142490" cy="374400"/>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7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white"/>
              </a:solidFill>
              <a:effectLst/>
              <a:uLnTx/>
              <a:uFillTx/>
              <a:latin typeface="Calibri"/>
              <a:ea typeface="Calibri" panose="020F0502020204030204" pitchFamily="34" charset="0"/>
              <a:cs typeface="Arial" panose="020B0604020202020204" pitchFamily="34" charset="0"/>
            </a:endParaRPr>
          </a:p>
          <a:p>
            <a:pPr marL="0" marR="0" lvl="0" indent="0" algn="ctr" defTabSz="457127" rtl="0" eaLnBrk="1" fontAlgn="auto" latinLnBrk="0" hangingPunct="1">
              <a:lnSpc>
                <a:spcPct val="107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FFFFFF"/>
                </a:solidFill>
                <a:effectLst/>
                <a:uLnTx/>
                <a:uFillTx/>
                <a:latin typeface="Al-Jazeera-Arabic-Bold" panose="01000500000000020006" pitchFamily="2" charset="-78"/>
                <a:ea typeface="Calibri" panose="020F0502020204030204" pitchFamily="34" charset="0"/>
                <a:cs typeface="Al-Jazeera-Arabic-Bold" panose="01000500000000020006" pitchFamily="2" charset="-78"/>
              </a:rPr>
              <a:t>اللغـات</a:t>
            </a:r>
            <a:endParaRPr kumimoji="0" lang="fr-FR" sz="1100" b="0" i="0" u="none" strike="noStrike" kern="1200" cap="none" spc="0" normalizeH="0" baseline="0" noProof="0" dirty="0">
              <a:ln>
                <a:noFill/>
              </a:ln>
              <a:solidFill>
                <a:prstClr val="white"/>
              </a:solidFill>
              <a:effectLst/>
              <a:uLnTx/>
              <a:uFillTx/>
              <a:latin typeface="Al-Jazeera-Arabic-Bold" panose="01000500000000020006" pitchFamily="2" charset="-78"/>
              <a:ea typeface="Calibri" panose="020F0502020204030204" pitchFamily="34" charset="0"/>
              <a:cs typeface="Al-Jazeera-Arabic-Bold" panose="01000500000000020006" pitchFamily="2" charset="-78"/>
            </a:endParaRPr>
          </a:p>
          <a:p>
            <a:pPr marL="0" marR="0" lvl="0" indent="0" algn="ctr" defTabSz="457127" rtl="0" eaLnBrk="1" fontAlgn="auto" latinLnBrk="0" hangingPunct="1">
              <a:lnSpc>
                <a:spcPct val="107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Calibri" panose="020F0502020204030204" pitchFamily="34" charset="0"/>
                <a:cs typeface="Arial" panose="020B0604020202020204" pitchFamily="34" charset="0"/>
              </a:rPr>
              <a:t> </a:t>
            </a:r>
            <a:endParaRPr kumimoji="0" lang="fr-FR" sz="1100" b="0" i="0" u="none" strike="noStrike" kern="1200" cap="none" spc="0" normalizeH="0" baseline="0" noProof="0" dirty="0">
              <a:ln>
                <a:noFill/>
              </a:ln>
              <a:solidFill>
                <a:prstClr val="white"/>
              </a:solidFill>
              <a:effectLst/>
              <a:uLnTx/>
              <a:uFillTx/>
              <a:latin typeface="Calibri"/>
              <a:ea typeface="Calibri" panose="020F0502020204030204" pitchFamily="34" charset="0"/>
              <a:cs typeface="Arial" panose="020B0604020202020204" pitchFamily="34" charset="0"/>
            </a:endParaRPr>
          </a:p>
        </p:txBody>
      </p:sp>
      <p:sp>
        <p:nvSpPr>
          <p:cNvPr id="77" name="Rectangle: Rounded Corners 76">
            <a:extLst>
              <a:ext uri="{FF2B5EF4-FFF2-40B4-BE49-F238E27FC236}">
                <a16:creationId xmlns:a16="http://schemas.microsoft.com/office/drawing/2014/main" id="{46EBC571-996C-4F5C-B322-954DB1314058}"/>
              </a:ext>
            </a:extLst>
          </p:cNvPr>
          <p:cNvSpPr/>
          <p:nvPr/>
        </p:nvSpPr>
        <p:spPr>
          <a:xfrm>
            <a:off x="5289656" y="2602920"/>
            <a:ext cx="2115497" cy="374400"/>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7000"/>
              </a:lnSpc>
              <a:spcBef>
                <a:spcPts val="0"/>
              </a:spcBef>
              <a:spcAft>
                <a:spcPts val="800"/>
              </a:spcAft>
              <a:buClrTx/>
              <a:buSzTx/>
              <a:buFontTx/>
              <a:buNone/>
              <a:tabLst/>
              <a:defRPr/>
            </a:pPr>
            <a:r>
              <a:rPr kumimoji="0" lang="ar-MA" sz="1799" b="1" i="0" u="none" strike="noStrike" kern="1200" cap="none" spc="0" normalizeH="0" baseline="0" noProof="0" dirty="0">
                <a:ln>
                  <a:noFill/>
                </a:ln>
                <a:solidFill>
                  <a:srgbClr val="FFFFFF"/>
                </a:solidFill>
                <a:effectLst/>
                <a:uLnTx/>
                <a:uFillTx/>
                <a:latin typeface="Mothanna" panose="02000503000000000000" pitchFamily="2" charset="-78"/>
                <a:ea typeface="Calibri" panose="020F0502020204030204" pitchFamily="34" charset="0"/>
                <a:cs typeface="Mothanna" panose="02000503000000000000" pitchFamily="2" charset="-78"/>
              </a:rPr>
              <a:t>المهارات الشخصية</a:t>
            </a:r>
            <a:r>
              <a:rPr kumimoji="0" lang="fr-FR" sz="1100" b="0"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rPr>
              <a:t> </a:t>
            </a:r>
          </a:p>
        </p:txBody>
      </p:sp>
      <p:sp>
        <p:nvSpPr>
          <p:cNvPr id="78" name="Rectangle 77">
            <a:extLst>
              <a:ext uri="{FF2B5EF4-FFF2-40B4-BE49-F238E27FC236}">
                <a16:creationId xmlns:a16="http://schemas.microsoft.com/office/drawing/2014/main" id="{CBEFFA3B-1CB3-4356-A192-D2BDE6908A63}"/>
              </a:ext>
            </a:extLst>
          </p:cNvPr>
          <p:cNvSpPr>
            <a:spLocks/>
          </p:cNvSpPr>
          <p:nvPr/>
        </p:nvSpPr>
        <p:spPr>
          <a:xfrm>
            <a:off x="5403568" y="3028671"/>
            <a:ext cx="1917979" cy="1987078"/>
          </a:xfrm>
          <a:prstGeom prst="rect">
            <a:avLst/>
          </a:prstGeom>
          <a:noFill/>
          <a:ln cap="flat">
            <a:noFill/>
            <a:prstDash val="solid"/>
          </a:ln>
        </p:spPr>
        <p:txBody>
          <a:bodyPr vert="horz" wrap="square" lIns="91440" tIns="45720" rIns="91440" bIns="45720" anchor="t" anchorCtr="0" compatLnSpc="0">
            <a:noAutofit/>
          </a:bodyPr>
          <a:lstStyle/>
          <a:p>
            <a:pPr marL="182563" marR="0" lvl="0" indent="-182563"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100" b="1" i="0" u="none" strike="noStrike" kern="1200" cap="none" spc="0" normalizeH="0" baseline="0" noProof="0" dirty="0">
                <a:ln>
                  <a:noFill/>
                </a:ln>
                <a:solidFill>
                  <a:srgbClr val="FFFFFF"/>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1</a:t>
            </a:r>
            <a:endParaRPr kumimoji="0" lang="fr-FR" sz="1400"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82563" marR="0" lvl="0" indent="-182563"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100" b="1" i="0" u="none" strike="noStrike" kern="1200" cap="none" spc="0" normalizeH="0" baseline="0" noProof="0" dirty="0">
                <a:ln>
                  <a:noFill/>
                </a:ln>
                <a:solidFill>
                  <a:srgbClr val="FFFFFF"/>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fr-FR" sz="1100" b="1" i="0" u="none" strike="noStrike" kern="1200" cap="none" spc="0" normalizeH="0" baseline="0" noProof="0" dirty="0">
                <a:ln>
                  <a:noFill/>
                </a:ln>
                <a:solidFill>
                  <a:srgbClr val="FFFFFF"/>
                </a:solidFill>
                <a:effectLst/>
                <a:uLnTx/>
                <a:uFillTx/>
                <a:latin typeface="Mothanna" panose="02000503000000000000" pitchFamily="2" charset="-78"/>
                <a:ea typeface="Times New Roman" panose="02020603050405020304" pitchFamily="18" charset="0"/>
                <a:cs typeface="Mothanna" panose="02000503000000000000" pitchFamily="2" charset="-78"/>
              </a:rPr>
              <a:t>2</a:t>
            </a:r>
            <a:endParaRPr kumimoji="0" lang="fr-FR" sz="1400"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82563" marR="0" lvl="0" indent="-182563"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100" b="1" i="0" u="none" strike="noStrike" kern="1200" cap="none" spc="0" normalizeH="0" baseline="0" noProof="0" dirty="0">
                <a:ln>
                  <a:noFill/>
                </a:ln>
                <a:solidFill>
                  <a:srgbClr val="FFFFFF"/>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fr-FR" sz="1100" b="1" i="0" u="none" strike="noStrike" kern="1200" cap="none" spc="0" normalizeH="0" baseline="0" noProof="0" dirty="0">
                <a:ln>
                  <a:noFill/>
                </a:ln>
                <a:solidFill>
                  <a:srgbClr val="FFFFFF"/>
                </a:solidFill>
                <a:effectLst/>
                <a:uLnTx/>
                <a:uFillTx/>
                <a:latin typeface="Mothanna" panose="02000503000000000000" pitchFamily="2" charset="-78"/>
                <a:ea typeface="Times New Roman" panose="02020603050405020304" pitchFamily="18" charset="0"/>
                <a:cs typeface="Mothanna" panose="02000503000000000000" pitchFamily="2" charset="-78"/>
              </a:rPr>
              <a:t>3</a:t>
            </a:r>
            <a:endParaRPr kumimoji="0" lang="fr-FR" sz="1400"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82563" marR="0" lvl="0" indent="-182563"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100" b="1" i="0" u="none" strike="noStrike" kern="1200" cap="none" spc="0" normalizeH="0" baseline="0" noProof="0" dirty="0">
                <a:ln>
                  <a:noFill/>
                </a:ln>
                <a:solidFill>
                  <a:srgbClr val="FFFFFF"/>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fr-FR" sz="1100" b="1" i="0" u="none" strike="noStrike" kern="1200" cap="none" spc="0" normalizeH="0" baseline="0" noProof="0" dirty="0">
                <a:ln>
                  <a:noFill/>
                </a:ln>
                <a:solidFill>
                  <a:srgbClr val="FFFFFF"/>
                </a:solidFill>
                <a:effectLst/>
                <a:uLnTx/>
                <a:uFillTx/>
                <a:latin typeface="Mothanna" panose="02000503000000000000" pitchFamily="2" charset="-78"/>
                <a:ea typeface="Times New Roman" panose="02020603050405020304" pitchFamily="18" charset="0"/>
                <a:cs typeface="Mothanna" panose="02000503000000000000" pitchFamily="2" charset="-78"/>
              </a:rPr>
              <a:t>4</a:t>
            </a:r>
            <a:endParaRPr kumimoji="0" lang="fr-FR" sz="1400"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82563" marR="0" lvl="0" indent="-182563"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100" b="1" i="0" u="none" strike="noStrike" kern="1200" cap="none" spc="0" normalizeH="0" baseline="0" noProof="0" dirty="0">
                <a:ln>
                  <a:noFill/>
                </a:ln>
                <a:solidFill>
                  <a:srgbClr val="FFFFFF"/>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fr-FR" sz="1100" b="1" i="0" u="none" strike="noStrike" kern="1200" cap="none" spc="0" normalizeH="0" baseline="0" noProof="0" dirty="0">
                <a:ln>
                  <a:noFill/>
                </a:ln>
                <a:solidFill>
                  <a:srgbClr val="FFFFFF"/>
                </a:solidFill>
                <a:effectLst/>
                <a:uLnTx/>
                <a:uFillTx/>
                <a:latin typeface="Mothanna" panose="02000503000000000000" pitchFamily="2" charset="-78"/>
                <a:ea typeface="Times New Roman" panose="02020603050405020304" pitchFamily="18" charset="0"/>
                <a:cs typeface="Mothanna" panose="02000503000000000000" pitchFamily="2" charset="-78"/>
              </a:rPr>
              <a:t>5</a:t>
            </a:r>
            <a:endParaRPr kumimoji="0" lang="fr-FR" sz="1400"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82563" marR="0" lvl="0" indent="-182563"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100" b="1" i="0" u="none" strike="noStrike" kern="1200" cap="none" spc="0" normalizeH="0" baseline="0" noProof="0" dirty="0">
                <a:ln>
                  <a:noFill/>
                </a:ln>
                <a:solidFill>
                  <a:srgbClr val="FFFFFF"/>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fr-FR" sz="1100" b="1" i="0" u="none" strike="noStrike" kern="1200" cap="none" spc="0" normalizeH="0" baseline="0" noProof="0" dirty="0">
                <a:ln>
                  <a:noFill/>
                </a:ln>
                <a:solidFill>
                  <a:srgbClr val="FFFFFF"/>
                </a:solidFill>
                <a:effectLst/>
                <a:uLnTx/>
                <a:uFillTx/>
                <a:latin typeface="Mothanna" panose="02000503000000000000" pitchFamily="2" charset="-78"/>
                <a:ea typeface="Times New Roman" panose="02020603050405020304" pitchFamily="18" charset="0"/>
                <a:cs typeface="Mothanna" panose="02000503000000000000" pitchFamily="2" charset="-78"/>
              </a:rPr>
              <a:t>6</a:t>
            </a:r>
            <a:endParaRPr kumimoji="0" lang="fr-FR" sz="1400"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82563" marR="0" lvl="0" indent="-182563"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100" b="1" i="0" u="none" strike="noStrike" kern="1200" cap="none" spc="0" normalizeH="0" baseline="0" noProof="0" dirty="0">
                <a:ln>
                  <a:noFill/>
                </a:ln>
                <a:solidFill>
                  <a:srgbClr val="FFFFFF"/>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fr-FR" sz="1100" b="1" i="0" u="none" strike="noStrike" kern="1200" cap="none" spc="0" normalizeH="0" baseline="0" noProof="0" dirty="0">
                <a:ln>
                  <a:noFill/>
                </a:ln>
                <a:solidFill>
                  <a:srgbClr val="FFFFFF"/>
                </a:solidFill>
                <a:effectLst/>
                <a:uLnTx/>
                <a:uFillTx/>
                <a:latin typeface="Mothanna" panose="02000503000000000000" pitchFamily="2" charset="-78"/>
                <a:ea typeface="Times New Roman" panose="02020603050405020304" pitchFamily="18" charset="0"/>
                <a:cs typeface="Mothanna" panose="02000503000000000000" pitchFamily="2" charset="-78"/>
              </a:rPr>
              <a:t>7</a:t>
            </a:r>
            <a:endParaRPr kumimoji="0" lang="fr-FR" sz="1400"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82563" marR="0" lvl="0" indent="-182563"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100" b="1" i="0" u="none" strike="noStrike" kern="1200" cap="none" spc="0" normalizeH="0" baseline="0" noProof="0" dirty="0">
                <a:ln>
                  <a:noFill/>
                </a:ln>
                <a:solidFill>
                  <a:srgbClr val="FFFFFF"/>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fr-FR" sz="1100" b="1" i="0" u="none" strike="noStrike" kern="1200" cap="none" spc="0" normalizeH="0" baseline="0" noProof="0" dirty="0">
                <a:ln>
                  <a:noFill/>
                </a:ln>
                <a:solidFill>
                  <a:srgbClr val="FFFFFF"/>
                </a:solidFill>
                <a:effectLst/>
                <a:uLnTx/>
                <a:uFillTx/>
                <a:latin typeface="Mothanna" panose="02000503000000000000" pitchFamily="2" charset="-78"/>
                <a:ea typeface="Times New Roman" panose="02020603050405020304" pitchFamily="18" charset="0"/>
                <a:cs typeface="Mothanna" panose="02000503000000000000" pitchFamily="2" charset="-78"/>
              </a:rPr>
              <a:t>8</a:t>
            </a:r>
            <a:endParaRPr kumimoji="0" lang="fr-FR" sz="1400"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p:txBody>
      </p:sp>
      <p:sp>
        <p:nvSpPr>
          <p:cNvPr id="62" name="Rectangle 61">
            <a:extLst>
              <a:ext uri="{FF2B5EF4-FFF2-40B4-BE49-F238E27FC236}">
                <a16:creationId xmlns:a16="http://schemas.microsoft.com/office/drawing/2014/main" id="{C19B5FE9-F7F5-4BC8-9417-110946F84503}"/>
              </a:ext>
            </a:extLst>
          </p:cNvPr>
          <p:cNvSpPr/>
          <p:nvPr/>
        </p:nvSpPr>
        <p:spPr>
          <a:xfrm>
            <a:off x="368328" y="369478"/>
            <a:ext cx="1910682" cy="1204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127" rtl="0" eaLnBrk="1" fontAlgn="auto" latinLnBrk="0" hangingPunct="1">
              <a:lnSpc>
                <a:spcPct val="100000"/>
              </a:lnSpc>
              <a:spcBef>
                <a:spcPts val="0"/>
              </a:spcBef>
              <a:spcAft>
                <a:spcPts val="0"/>
              </a:spcAft>
              <a:buClrTx/>
              <a:buSzTx/>
              <a:buFontTx/>
              <a:buNone/>
              <a:tabLst/>
              <a:defRPr/>
            </a:pPr>
            <a:r>
              <a:rPr kumimoji="0" lang="ar-MA" sz="1100" b="1" i="0" u="none" strike="noStrike" kern="1200" cap="none" spc="0" normalizeH="0" baseline="0" noProof="0" dirty="0">
                <a:ln>
                  <a:noFill/>
                </a:ln>
                <a:solidFill>
                  <a:srgbClr val="FFFFFF"/>
                </a:solidFill>
                <a:effectLst/>
                <a:uLnTx/>
                <a:uFillTx/>
                <a:latin typeface="Mothanna" panose="02000503000000000000" pitchFamily="2" charset="-78"/>
                <a:ea typeface="Times New Roman" panose="02020603050405020304" pitchFamily="18" charset="0"/>
                <a:cs typeface="Mothanna" panose="02000503000000000000" pitchFamily="2" charset="-78"/>
              </a:rPr>
              <a:t>المعازيز, المغرب</a:t>
            </a:r>
          </a:p>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srgbClr val="FFFFFF"/>
              </a:solidFill>
              <a:effectLst/>
              <a:uLnTx/>
              <a:uFillTx/>
              <a:latin typeface="Al-Jazeera-Arabic-Bold" panose="01000500000000020006" pitchFamily="2" charset="-78"/>
              <a:ea typeface="Times New Roman" panose="02020603050405020304" pitchFamily="18" charset="0"/>
              <a:cs typeface="Al-Jazeera-Arabic-Bold" panose="01000500000000020006" pitchFamily="2" charset="-78"/>
            </a:endParaRPr>
          </a:p>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fr-FR" sz="500" b="0" i="0" u="none" strike="noStrike" kern="1200" cap="none" spc="0" normalizeH="0" baseline="0" noProof="0" dirty="0">
              <a:ln>
                <a:noFill/>
              </a:ln>
              <a:solidFill>
                <a:prstClr val="white"/>
              </a:solidFill>
              <a:effectLst/>
              <a:uLnTx/>
              <a:uFillTx/>
              <a:latin typeface="Al-Jazeera-Arabic-Bold" panose="01000500000000020006" pitchFamily="2" charset="-78"/>
              <a:ea typeface="Times New Roman" panose="02020603050405020304" pitchFamily="18" charset="0"/>
              <a:cs typeface="Al-Jazeera-Arabic-Bold" panose="01000500000000020006" pitchFamily="2" charset="-78"/>
            </a:endParaRPr>
          </a:p>
          <a:p>
            <a:pPr marL="0" marR="0" lvl="0" indent="0" algn="l" defTabSz="457127" rtl="0" eaLnBrk="1" fontAlgn="auto" latinLnBrk="0" hangingPunct="1">
              <a:lnSpc>
                <a:spcPct val="100000"/>
              </a:lnSpc>
              <a:spcBef>
                <a:spcPts val="0"/>
              </a:spcBef>
              <a:spcAft>
                <a:spcPts val="0"/>
              </a:spcAft>
              <a:buClrTx/>
              <a:buSzTx/>
              <a:buFontTx/>
              <a:buNone/>
              <a:tabLst/>
              <a:defRPr/>
            </a:pPr>
            <a:r>
              <a:rPr kumimoji="0" lang="ar-MA" sz="1100" b="1" i="0" u="none" strike="noStrike" kern="1200" cap="none" spc="0" normalizeH="0" baseline="0" noProof="0" dirty="0">
                <a:ln>
                  <a:noFill/>
                </a:ln>
                <a:solidFill>
                  <a:srgbClr val="FFFFFF"/>
                </a:solidFill>
                <a:effectLst/>
                <a:uLnTx/>
                <a:uFillTx/>
                <a:latin typeface="Mothanna" panose="02000503000000000000" pitchFamily="2" charset="-78"/>
                <a:ea typeface="Times New Roman" panose="02020603050405020304" pitchFamily="18" charset="0"/>
                <a:cs typeface="Mothanna" panose="02000503000000000000" pitchFamily="2" charset="-78"/>
              </a:rPr>
              <a:t>00212600010203</a:t>
            </a:r>
            <a:endParaRPr kumimoji="0" lang="en-US" sz="1100" b="1" i="0" u="none" strike="noStrike" kern="1200" cap="none" spc="0" normalizeH="0" baseline="0" noProof="0" dirty="0">
              <a:ln>
                <a:noFill/>
              </a:ln>
              <a:solidFill>
                <a:srgbClr val="FFFFFF"/>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ar-MA" sz="900" b="0" i="0" u="none" strike="noStrike" kern="1200" cap="none" spc="0" normalizeH="0" baseline="0" noProof="0" dirty="0">
              <a:ln>
                <a:noFill/>
              </a:ln>
              <a:solidFill>
                <a:prstClr val="white"/>
              </a:solidFill>
              <a:effectLst/>
              <a:uLnTx/>
              <a:uFillTx/>
              <a:latin typeface="Al-Jazeera-Arabic-Bold" panose="01000500000000020006" pitchFamily="2" charset="-78"/>
              <a:ea typeface="Times New Roman" panose="02020603050405020304" pitchFamily="18" charset="0"/>
              <a:cs typeface="Al-Jazeera-Arabic-Bold" panose="01000500000000020006" pitchFamily="2" charset="-78"/>
            </a:endParaRPr>
          </a:p>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ar-MA" sz="500" b="0" i="0" u="none" strike="noStrike" kern="1200" cap="none" spc="0" normalizeH="0" baseline="0" noProof="0" dirty="0">
              <a:ln>
                <a:noFill/>
              </a:ln>
              <a:solidFill>
                <a:srgbClr val="FFFFFF"/>
              </a:solidFill>
              <a:effectLst/>
              <a:uLnTx/>
              <a:uFillTx/>
              <a:latin typeface="Al-Jazeera-Arabic-Bold" panose="01000500000000020006" pitchFamily="2" charset="-78"/>
              <a:ea typeface="Times New Roman" panose="02020603050405020304" pitchFamily="18" charset="0"/>
              <a:cs typeface="Al-Jazeera-Arabic-Bold" panose="01000500000000020006" pitchFamily="2" charset="-78"/>
            </a:endParaRPr>
          </a:p>
          <a:p>
            <a:pPr marL="0" marR="0" lvl="0" indent="0" algn="l" defTabSz="457127"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FFFFFF"/>
                </a:solidFill>
                <a:effectLst/>
                <a:uLnTx/>
                <a:uFillTx/>
                <a:latin typeface="Calibri"/>
                <a:ea typeface="Times New Roman" panose="02020603050405020304" pitchFamily="18" charset="0"/>
                <a:cs typeface="Al-Jazeera-Arabic-Bold" panose="01000500000000020006" pitchFamily="2" charset="-78"/>
              </a:rPr>
              <a:t>Bahla.works@gmail.com</a:t>
            </a:r>
            <a:endParaRPr kumimoji="0" lang="en-US" sz="1100" b="1" i="0" u="none" strike="noStrike" kern="1200" cap="none" spc="0" normalizeH="0" baseline="0" noProof="0" dirty="0">
              <a:ln>
                <a:noFill/>
              </a:ln>
              <a:solidFill>
                <a:srgbClr val="FFFFFF"/>
              </a:solidFill>
              <a:effectLst/>
              <a:uLnTx/>
              <a:uFillTx/>
              <a:latin typeface="Calibri"/>
              <a:ea typeface="Times New Roman" panose="02020603050405020304" pitchFamily="18" charset="0"/>
              <a:cs typeface="Al-Jazeera-Arabic-Bold" panose="01000500000000020006" pitchFamily="2" charset="-78"/>
            </a:endParaRPr>
          </a:p>
        </p:txBody>
      </p:sp>
      <p:sp>
        <p:nvSpPr>
          <p:cNvPr id="64" name="Oval 63">
            <a:extLst>
              <a:ext uri="{FF2B5EF4-FFF2-40B4-BE49-F238E27FC236}">
                <a16:creationId xmlns:a16="http://schemas.microsoft.com/office/drawing/2014/main" id="{A5AC34D2-33B4-42D6-92B2-F9491150C9B1}"/>
              </a:ext>
            </a:extLst>
          </p:cNvPr>
          <p:cNvSpPr/>
          <p:nvPr/>
        </p:nvSpPr>
        <p:spPr>
          <a:xfrm>
            <a:off x="91357" y="435215"/>
            <a:ext cx="294864" cy="294864"/>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27" rtl="0" eaLnBrk="1" fontAlgn="auto" latinLnBrk="0" hangingPunct="1">
              <a:lnSpc>
                <a:spcPct val="100000"/>
              </a:lnSpc>
              <a:spcBef>
                <a:spcPts val="0"/>
              </a:spcBef>
              <a:spcAft>
                <a:spcPts val="0"/>
              </a:spcAft>
              <a:buClrTx/>
              <a:buSzTx/>
              <a:buFontTx/>
              <a:buNone/>
              <a:tabLst/>
              <a:defRPr/>
            </a:pPr>
            <a:endParaRPr kumimoji="0" lang="fr-FR" sz="1799" b="0" i="0" u="none" strike="noStrike" kern="1200" cap="none" spc="0" normalizeH="0" baseline="0" noProof="0" dirty="0">
              <a:ln>
                <a:noFill/>
              </a:ln>
              <a:solidFill>
                <a:prstClr val="white"/>
              </a:solidFill>
              <a:effectLst/>
              <a:uLnTx/>
              <a:uFillTx/>
              <a:latin typeface="Calibri"/>
              <a:ea typeface="+mn-ea"/>
              <a:cs typeface="+mn-cs"/>
            </a:endParaRPr>
          </a:p>
        </p:txBody>
      </p:sp>
      <p:sp>
        <p:nvSpPr>
          <p:cNvPr id="65" name="Oval 64">
            <a:extLst>
              <a:ext uri="{FF2B5EF4-FFF2-40B4-BE49-F238E27FC236}">
                <a16:creationId xmlns:a16="http://schemas.microsoft.com/office/drawing/2014/main" id="{25106B73-1CF4-4E24-B5C4-59E416A1063F}"/>
              </a:ext>
            </a:extLst>
          </p:cNvPr>
          <p:cNvSpPr/>
          <p:nvPr/>
        </p:nvSpPr>
        <p:spPr>
          <a:xfrm>
            <a:off x="89522" y="848343"/>
            <a:ext cx="294864" cy="29486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27" rtl="0" eaLnBrk="1" fontAlgn="auto" latinLnBrk="0" hangingPunct="1">
              <a:lnSpc>
                <a:spcPct val="100000"/>
              </a:lnSpc>
              <a:spcBef>
                <a:spcPts val="0"/>
              </a:spcBef>
              <a:spcAft>
                <a:spcPts val="0"/>
              </a:spcAft>
              <a:buClrTx/>
              <a:buSzTx/>
              <a:buFontTx/>
              <a:buNone/>
              <a:tabLst/>
              <a:defRPr/>
            </a:pPr>
            <a:endParaRPr kumimoji="0" lang="fr-FR" sz="1799" b="0" i="0" u="none" strike="noStrike" kern="1200" cap="none" spc="0" normalizeH="0" baseline="0" noProof="0" dirty="0">
              <a:ln>
                <a:noFill/>
              </a:ln>
              <a:solidFill>
                <a:prstClr val="white"/>
              </a:solidFill>
              <a:effectLst/>
              <a:uLnTx/>
              <a:uFillTx/>
              <a:latin typeface="Calibri"/>
              <a:ea typeface="+mn-ea"/>
              <a:cs typeface="+mn-cs"/>
            </a:endParaRPr>
          </a:p>
        </p:txBody>
      </p:sp>
      <p:sp>
        <p:nvSpPr>
          <p:cNvPr id="66" name="Oval 65">
            <a:extLst>
              <a:ext uri="{FF2B5EF4-FFF2-40B4-BE49-F238E27FC236}">
                <a16:creationId xmlns:a16="http://schemas.microsoft.com/office/drawing/2014/main" id="{A3BD344E-B5B3-4614-8EAA-A2193DC97372}"/>
              </a:ext>
            </a:extLst>
          </p:cNvPr>
          <p:cNvSpPr/>
          <p:nvPr/>
        </p:nvSpPr>
        <p:spPr>
          <a:xfrm>
            <a:off x="91357" y="1221659"/>
            <a:ext cx="294864" cy="29486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27" rtl="0" eaLnBrk="1" fontAlgn="auto" latinLnBrk="0" hangingPunct="1">
              <a:lnSpc>
                <a:spcPct val="100000"/>
              </a:lnSpc>
              <a:spcBef>
                <a:spcPts val="0"/>
              </a:spcBef>
              <a:spcAft>
                <a:spcPts val="0"/>
              </a:spcAft>
              <a:buClrTx/>
              <a:buSzTx/>
              <a:buFontTx/>
              <a:buNone/>
              <a:tabLst/>
              <a:defRPr/>
            </a:pPr>
            <a:endParaRPr kumimoji="0" lang="fr-FR" sz="1799" b="0" i="0" u="none" strike="noStrike" kern="1200" cap="none" spc="0" normalizeH="0" baseline="0" noProof="0" dirty="0">
              <a:ln>
                <a:noFill/>
              </a:ln>
              <a:solidFill>
                <a:prstClr val="white"/>
              </a:solidFill>
              <a:effectLst/>
              <a:uLnTx/>
              <a:uFillTx/>
              <a:latin typeface="Calibri"/>
              <a:ea typeface="+mn-ea"/>
              <a:cs typeface="+mn-cs"/>
            </a:endParaRPr>
          </a:p>
        </p:txBody>
      </p:sp>
      <p:pic>
        <p:nvPicPr>
          <p:cNvPr id="67" name="Picture 66">
            <a:extLst>
              <a:ext uri="{FF2B5EF4-FFF2-40B4-BE49-F238E27FC236}">
                <a16:creationId xmlns:a16="http://schemas.microsoft.com/office/drawing/2014/main" id="{33EA4F4F-0B25-429D-9E38-30AA30320901}"/>
              </a:ext>
            </a:extLst>
          </p:cNvPr>
          <p:cNvPicPr/>
          <p:nvPr/>
        </p:nvPicPr>
        <p:blipFill>
          <a:blip r:embed="rId9" cstate="screen">
            <a:extLst>
              <a:ext uri="{28A0092B-C50C-407E-A947-70E740481C1C}">
                <a14:useLocalDpi xmlns:a14="http://schemas.microsoft.com/office/drawing/2010/main"/>
              </a:ext>
            </a:extLst>
          </a:blip>
          <a:stretch>
            <a:fillRect/>
          </a:stretch>
        </p:blipFill>
        <p:spPr bwMode="auto">
          <a:xfrm>
            <a:off x="141422" y="483392"/>
            <a:ext cx="180000" cy="180000"/>
          </a:xfrm>
          <a:prstGeom prst="rect">
            <a:avLst/>
          </a:prstGeom>
          <a:noFill/>
          <a:ln>
            <a:noFill/>
          </a:ln>
        </p:spPr>
      </p:pic>
      <p:pic>
        <p:nvPicPr>
          <p:cNvPr id="68" name="Picture 67">
            <a:extLst>
              <a:ext uri="{FF2B5EF4-FFF2-40B4-BE49-F238E27FC236}">
                <a16:creationId xmlns:a16="http://schemas.microsoft.com/office/drawing/2014/main" id="{87450641-AA8F-488C-9B1B-2CBDFBB34F8E}"/>
              </a:ext>
            </a:extLst>
          </p:cNvPr>
          <p:cNvPicPr/>
          <p:nvPr/>
        </p:nvPicPr>
        <p:blipFill>
          <a:blip r:embed="rId10" cstate="screen">
            <a:extLst>
              <a:ext uri="{28A0092B-C50C-407E-A947-70E740481C1C}">
                <a14:useLocalDpi xmlns:a14="http://schemas.microsoft.com/office/drawing/2010/main"/>
              </a:ext>
            </a:extLst>
          </a:blip>
          <a:stretch>
            <a:fillRect/>
          </a:stretch>
        </p:blipFill>
        <p:spPr bwMode="auto">
          <a:xfrm>
            <a:off x="145646" y="907949"/>
            <a:ext cx="180512" cy="180512"/>
          </a:xfrm>
          <a:prstGeom prst="rect">
            <a:avLst/>
          </a:prstGeom>
          <a:noFill/>
          <a:ln>
            <a:noFill/>
          </a:ln>
        </p:spPr>
      </p:pic>
      <p:pic>
        <p:nvPicPr>
          <p:cNvPr id="69" name="Picture 68">
            <a:extLst>
              <a:ext uri="{FF2B5EF4-FFF2-40B4-BE49-F238E27FC236}">
                <a16:creationId xmlns:a16="http://schemas.microsoft.com/office/drawing/2014/main" id="{008DF3B8-9889-43EF-B827-FFAC8523D536}"/>
              </a:ext>
            </a:extLst>
          </p:cNvPr>
          <p:cNvPicPr/>
          <p:nvPr/>
        </p:nvPicPr>
        <p:blipFill>
          <a:blip r:embed="rId11" cstate="screen">
            <a:extLst>
              <a:ext uri="{28A0092B-C50C-407E-A947-70E740481C1C}">
                <a14:useLocalDpi xmlns:a14="http://schemas.microsoft.com/office/drawing/2010/main"/>
              </a:ext>
            </a:extLst>
          </a:blip>
          <a:stretch>
            <a:fillRect/>
          </a:stretch>
        </p:blipFill>
        <p:spPr bwMode="auto">
          <a:xfrm>
            <a:off x="145959" y="1271806"/>
            <a:ext cx="190868" cy="190868"/>
          </a:xfrm>
          <a:prstGeom prst="rect">
            <a:avLst/>
          </a:prstGeom>
          <a:noFill/>
          <a:ln>
            <a:noFill/>
          </a:ln>
        </p:spPr>
      </p:pic>
      <p:sp>
        <p:nvSpPr>
          <p:cNvPr id="2" name="Rectangle: Rounded Corners 1">
            <a:extLst>
              <a:ext uri="{FF2B5EF4-FFF2-40B4-BE49-F238E27FC236}">
                <a16:creationId xmlns:a16="http://schemas.microsoft.com/office/drawing/2014/main" id="{AA3FB023-F611-451D-9953-BE733C65DC23}"/>
              </a:ext>
            </a:extLst>
          </p:cNvPr>
          <p:cNvSpPr/>
          <p:nvPr/>
        </p:nvSpPr>
        <p:spPr>
          <a:xfrm>
            <a:off x="5293907" y="6125840"/>
            <a:ext cx="2118128" cy="174828"/>
          </a:xfrm>
          <a:prstGeom prst="roundRect">
            <a:avLst/>
          </a:prstGeom>
          <a:noFill/>
          <a:ln>
            <a:solidFill>
              <a:srgbClr val="8C256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27" rtl="0" eaLnBrk="1" fontAlgn="auto" latinLnBrk="0" hangingPunct="1">
              <a:lnSpc>
                <a:spcPct val="100000"/>
              </a:lnSpc>
              <a:spcBef>
                <a:spcPts val="0"/>
              </a:spcBef>
              <a:spcAft>
                <a:spcPts val="0"/>
              </a:spcAft>
              <a:buClrTx/>
              <a:buSzTx/>
              <a:buFontTx/>
              <a:buNone/>
              <a:tabLst/>
              <a:defRPr/>
            </a:pPr>
            <a:endParaRPr kumimoji="0" lang="fr-FR" sz="1799" b="0" i="0" u="none" strike="noStrike" kern="1200" cap="none" spc="0" normalizeH="0" baseline="0" noProof="0">
              <a:ln>
                <a:noFill/>
              </a:ln>
              <a:solidFill>
                <a:prstClr val="white"/>
              </a:solidFill>
              <a:effectLst/>
              <a:uLnTx/>
              <a:uFillTx/>
              <a:latin typeface="Calibri"/>
              <a:ea typeface="+mn-ea"/>
              <a:cs typeface="+mn-cs"/>
            </a:endParaRPr>
          </a:p>
        </p:txBody>
      </p:sp>
      <p:sp>
        <p:nvSpPr>
          <p:cNvPr id="71" name="Rectangle: Rounded Corners 70">
            <a:extLst>
              <a:ext uri="{FF2B5EF4-FFF2-40B4-BE49-F238E27FC236}">
                <a16:creationId xmlns:a16="http://schemas.microsoft.com/office/drawing/2014/main" id="{9475C052-B490-425F-89BC-70217EE85A1C}"/>
              </a:ext>
            </a:extLst>
          </p:cNvPr>
          <p:cNvSpPr/>
          <p:nvPr/>
        </p:nvSpPr>
        <p:spPr>
          <a:xfrm>
            <a:off x="5294688" y="6123549"/>
            <a:ext cx="1593651" cy="174828"/>
          </a:xfrm>
          <a:prstGeom prst="roundRect">
            <a:avLst/>
          </a:prstGeom>
          <a:solidFill>
            <a:srgbClr val="D248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57127"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white"/>
                </a:solidFill>
                <a:effectLst/>
                <a:uLnTx/>
                <a:uFillTx/>
                <a:latin typeface="Calibri"/>
                <a:ea typeface="+mn-ea"/>
                <a:cs typeface="+mn-cs"/>
              </a:rPr>
              <a:t>80%</a:t>
            </a:r>
          </a:p>
        </p:txBody>
      </p:sp>
      <p:sp>
        <p:nvSpPr>
          <p:cNvPr id="72" name="Rectangle 71">
            <a:extLst>
              <a:ext uri="{FF2B5EF4-FFF2-40B4-BE49-F238E27FC236}">
                <a16:creationId xmlns:a16="http://schemas.microsoft.com/office/drawing/2014/main" id="{7E2F1F23-F73C-4ADD-8BBC-F7BFE41C8B09}"/>
              </a:ext>
            </a:extLst>
          </p:cNvPr>
          <p:cNvSpPr/>
          <p:nvPr/>
        </p:nvSpPr>
        <p:spPr>
          <a:xfrm>
            <a:off x="5305567" y="6304273"/>
            <a:ext cx="20701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127" rtl="0" eaLnBrk="1" fontAlgn="auto" latinLnBrk="0" hangingPunct="1">
              <a:lnSpc>
                <a:spcPct val="107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FFFFFF"/>
                </a:solidFill>
                <a:effectLst/>
                <a:uLnTx/>
                <a:uFillTx/>
                <a:latin typeface="Calibri"/>
                <a:ea typeface="Calibri" panose="020F0502020204030204" pitchFamily="34" charset="0"/>
                <a:cs typeface="Arial" panose="020B0604020202020204" pitchFamily="34" charset="0"/>
              </a:rPr>
              <a:t>ADOBE ILLUSTATOR</a:t>
            </a:r>
          </a:p>
        </p:txBody>
      </p:sp>
      <p:sp>
        <p:nvSpPr>
          <p:cNvPr id="73" name="Rectangle: Rounded Corners 72">
            <a:extLst>
              <a:ext uri="{FF2B5EF4-FFF2-40B4-BE49-F238E27FC236}">
                <a16:creationId xmlns:a16="http://schemas.microsoft.com/office/drawing/2014/main" id="{F0EA4785-F565-469F-A7F8-88DBF51DEE59}"/>
              </a:ext>
            </a:extLst>
          </p:cNvPr>
          <p:cNvSpPr/>
          <p:nvPr/>
        </p:nvSpPr>
        <p:spPr>
          <a:xfrm>
            <a:off x="5287516" y="6558385"/>
            <a:ext cx="2118128" cy="174828"/>
          </a:xfrm>
          <a:prstGeom prst="roundRect">
            <a:avLst/>
          </a:prstGeom>
          <a:noFill/>
          <a:ln>
            <a:solidFill>
              <a:srgbClr val="8C256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27" rtl="0" eaLnBrk="1" fontAlgn="auto" latinLnBrk="0" hangingPunct="1">
              <a:lnSpc>
                <a:spcPct val="100000"/>
              </a:lnSpc>
              <a:spcBef>
                <a:spcPts val="0"/>
              </a:spcBef>
              <a:spcAft>
                <a:spcPts val="0"/>
              </a:spcAft>
              <a:buClrTx/>
              <a:buSzTx/>
              <a:buFontTx/>
              <a:buNone/>
              <a:tabLst/>
              <a:defRPr/>
            </a:pPr>
            <a:endParaRPr kumimoji="0" lang="fr-FR" sz="1799" b="0" i="0" u="none" strike="noStrike" kern="1200" cap="none" spc="0" normalizeH="0" baseline="0" noProof="0">
              <a:ln>
                <a:noFill/>
              </a:ln>
              <a:solidFill>
                <a:prstClr val="white"/>
              </a:solidFill>
              <a:effectLst/>
              <a:uLnTx/>
              <a:uFillTx/>
              <a:latin typeface="Calibri"/>
              <a:ea typeface="+mn-ea"/>
              <a:cs typeface="+mn-cs"/>
            </a:endParaRPr>
          </a:p>
        </p:txBody>
      </p:sp>
      <p:sp>
        <p:nvSpPr>
          <p:cNvPr id="74" name="Rectangle: Rounded Corners 73">
            <a:extLst>
              <a:ext uri="{FF2B5EF4-FFF2-40B4-BE49-F238E27FC236}">
                <a16:creationId xmlns:a16="http://schemas.microsoft.com/office/drawing/2014/main" id="{728E516B-D1A6-4633-ABCB-B88F49DE5CF5}"/>
              </a:ext>
            </a:extLst>
          </p:cNvPr>
          <p:cNvSpPr/>
          <p:nvPr/>
        </p:nvSpPr>
        <p:spPr>
          <a:xfrm>
            <a:off x="5288297" y="6560490"/>
            <a:ext cx="1926125" cy="174828"/>
          </a:xfrm>
          <a:prstGeom prst="roundRect">
            <a:avLst/>
          </a:prstGeom>
          <a:solidFill>
            <a:srgbClr val="D248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57127"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white"/>
                </a:solidFill>
                <a:effectLst/>
                <a:uLnTx/>
                <a:uFillTx/>
                <a:latin typeface="Calibri"/>
                <a:ea typeface="+mn-ea"/>
                <a:cs typeface="+mn-cs"/>
              </a:rPr>
              <a:t>90%</a:t>
            </a:r>
          </a:p>
        </p:txBody>
      </p:sp>
      <p:sp>
        <p:nvSpPr>
          <p:cNvPr id="75" name="Rectangle 74">
            <a:extLst>
              <a:ext uri="{FF2B5EF4-FFF2-40B4-BE49-F238E27FC236}">
                <a16:creationId xmlns:a16="http://schemas.microsoft.com/office/drawing/2014/main" id="{6C761C1A-4E09-4E21-8E0A-95437EA244B5}"/>
              </a:ext>
            </a:extLst>
          </p:cNvPr>
          <p:cNvSpPr/>
          <p:nvPr/>
        </p:nvSpPr>
        <p:spPr>
          <a:xfrm>
            <a:off x="5299176" y="6726561"/>
            <a:ext cx="20701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127" rtl="0" eaLnBrk="1" fontAlgn="auto" latinLnBrk="0" hangingPunct="1">
              <a:lnSpc>
                <a:spcPct val="107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FFFFFF"/>
                </a:solidFill>
                <a:effectLst/>
                <a:uLnTx/>
                <a:uFillTx/>
                <a:latin typeface="Calibri"/>
                <a:ea typeface="Calibri" panose="020F0502020204030204" pitchFamily="34" charset="0"/>
                <a:cs typeface="Arial" panose="020B0604020202020204" pitchFamily="34" charset="0"/>
              </a:rPr>
              <a:t>MICROSOFT OFFICE</a:t>
            </a:r>
            <a:endParaRPr kumimoji="0" lang="fr-FR" sz="1100" b="0" i="0" u="none" strike="noStrike" kern="1200" cap="none" spc="0" normalizeH="0" baseline="0" noProof="0" dirty="0">
              <a:ln>
                <a:noFill/>
              </a:ln>
              <a:solidFill>
                <a:prstClr val="white"/>
              </a:solidFill>
              <a:effectLst/>
              <a:uLnTx/>
              <a:uFillTx/>
              <a:latin typeface="Calibri"/>
              <a:ea typeface="Calibri" panose="020F0502020204030204" pitchFamily="34" charset="0"/>
              <a:cs typeface="Arial" panose="020B0604020202020204" pitchFamily="34" charset="0"/>
            </a:endParaRPr>
          </a:p>
        </p:txBody>
      </p:sp>
      <p:sp>
        <p:nvSpPr>
          <p:cNvPr id="80" name="Rectangle: Rounded Corners 79">
            <a:extLst>
              <a:ext uri="{FF2B5EF4-FFF2-40B4-BE49-F238E27FC236}">
                <a16:creationId xmlns:a16="http://schemas.microsoft.com/office/drawing/2014/main" id="{EDCF47C7-3DE3-4BC8-ABFE-9FA4208214AC}"/>
              </a:ext>
            </a:extLst>
          </p:cNvPr>
          <p:cNvSpPr/>
          <p:nvPr/>
        </p:nvSpPr>
        <p:spPr>
          <a:xfrm>
            <a:off x="5281125" y="6980673"/>
            <a:ext cx="2118128" cy="174828"/>
          </a:xfrm>
          <a:prstGeom prst="roundRect">
            <a:avLst/>
          </a:prstGeom>
          <a:noFill/>
          <a:ln>
            <a:solidFill>
              <a:srgbClr val="8C256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27" rtl="0" eaLnBrk="1" fontAlgn="auto" latinLnBrk="0" hangingPunct="1">
              <a:lnSpc>
                <a:spcPct val="100000"/>
              </a:lnSpc>
              <a:spcBef>
                <a:spcPts val="0"/>
              </a:spcBef>
              <a:spcAft>
                <a:spcPts val="0"/>
              </a:spcAft>
              <a:buClrTx/>
              <a:buSzTx/>
              <a:buFontTx/>
              <a:buNone/>
              <a:tabLst/>
              <a:defRPr/>
            </a:pPr>
            <a:endParaRPr kumimoji="0" lang="fr-FR" sz="1799" b="0" i="0" u="none" strike="noStrike" kern="1200" cap="none" spc="0" normalizeH="0" baseline="0" noProof="0">
              <a:ln>
                <a:noFill/>
              </a:ln>
              <a:solidFill>
                <a:prstClr val="white"/>
              </a:solidFill>
              <a:effectLst/>
              <a:uLnTx/>
              <a:uFillTx/>
              <a:latin typeface="Calibri"/>
              <a:ea typeface="+mn-ea"/>
              <a:cs typeface="+mn-cs"/>
            </a:endParaRPr>
          </a:p>
        </p:txBody>
      </p:sp>
      <p:sp>
        <p:nvSpPr>
          <p:cNvPr id="81" name="Rectangle: Rounded Corners 80">
            <a:extLst>
              <a:ext uri="{FF2B5EF4-FFF2-40B4-BE49-F238E27FC236}">
                <a16:creationId xmlns:a16="http://schemas.microsoft.com/office/drawing/2014/main" id="{C92918D8-652D-426D-8121-F478A3425D5D}"/>
              </a:ext>
            </a:extLst>
          </p:cNvPr>
          <p:cNvSpPr/>
          <p:nvPr/>
        </p:nvSpPr>
        <p:spPr>
          <a:xfrm>
            <a:off x="5276296" y="6982778"/>
            <a:ext cx="1429013" cy="174828"/>
          </a:xfrm>
          <a:prstGeom prst="roundRect">
            <a:avLst/>
          </a:prstGeom>
          <a:solidFill>
            <a:srgbClr val="D248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57127"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white"/>
                </a:solidFill>
                <a:effectLst/>
                <a:uLnTx/>
                <a:uFillTx/>
                <a:latin typeface="Calibri"/>
                <a:ea typeface="+mn-ea"/>
                <a:cs typeface="+mn-cs"/>
              </a:rPr>
              <a:t>70%</a:t>
            </a:r>
          </a:p>
        </p:txBody>
      </p:sp>
      <p:sp>
        <p:nvSpPr>
          <p:cNvPr id="82" name="Rectangle 81">
            <a:extLst>
              <a:ext uri="{FF2B5EF4-FFF2-40B4-BE49-F238E27FC236}">
                <a16:creationId xmlns:a16="http://schemas.microsoft.com/office/drawing/2014/main" id="{CE0FF2F9-4C7C-4254-B89B-FB070BC47A0F}"/>
              </a:ext>
            </a:extLst>
          </p:cNvPr>
          <p:cNvSpPr/>
          <p:nvPr/>
        </p:nvSpPr>
        <p:spPr>
          <a:xfrm>
            <a:off x="5293434" y="7157606"/>
            <a:ext cx="20701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127" rtl="0" eaLnBrk="1" fontAlgn="auto" latinLnBrk="0" hangingPunct="1">
              <a:lnSpc>
                <a:spcPct val="107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FFFFFF"/>
                </a:solidFill>
                <a:effectLst/>
                <a:uLnTx/>
                <a:uFillTx/>
                <a:latin typeface="Calibri"/>
                <a:ea typeface="Calibri" panose="020F0502020204030204" pitchFamily="34" charset="0"/>
                <a:cs typeface="Arial" panose="020B0604020202020204" pitchFamily="34" charset="0"/>
              </a:rPr>
              <a:t>3D MAX</a:t>
            </a:r>
            <a:endParaRPr kumimoji="0" lang="fr-FR" sz="1100" b="0" i="0" u="none" strike="noStrike" kern="1200" cap="none" spc="0" normalizeH="0" baseline="0" noProof="0" dirty="0">
              <a:ln>
                <a:noFill/>
              </a:ln>
              <a:solidFill>
                <a:prstClr val="white"/>
              </a:solidFill>
              <a:effectLst/>
              <a:uLnTx/>
              <a:uFillTx/>
              <a:latin typeface="Calibri"/>
              <a:ea typeface="Calibri" panose="020F0502020204030204" pitchFamily="34" charset="0"/>
              <a:cs typeface="Arial" panose="020B0604020202020204" pitchFamily="34" charset="0"/>
            </a:endParaRPr>
          </a:p>
        </p:txBody>
      </p:sp>
      <p:sp>
        <p:nvSpPr>
          <p:cNvPr id="83" name="Rectangle: Rounded Corners 82">
            <a:extLst>
              <a:ext uri="{FF2B5EF4-FFF2-40B4-BE49-F238E27FC236}">
                <a16:creationId xmlns:a16="http://schemas.microsoft.com/office/drawing/2014/main" id="{34430827-0BDC-44E2-A077-625C5D159F2C}"/>
              </a:ext>
            </a:extLst>
          </p:cNvPr>
          <p:cNvSpPr/>
          <p:nvPr/>
        </p:nvSpPr>
        <p:spPr>
          <a:xfrm>
            <a:off x="5275383" y="7411718"/>
            <a:ext cx="2118128" cy="174828"/>
          </a:xfrm>
          <a:prstGeom prst="roundRect">
            <a:avLst/>
          </a:prstGeom>
          <a:noFill/>
          <a:ln>
            <a:solidFill>
              <a:srgbClr val="8C256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27" rtl="0" eaLnBrk="1" fontAlgn="auto" latinLnBrk="0" hangingPunct="1">
              <a:lnSpc>
                <a:spcPct val="100000"/>
              </a:lnSpc>
              <a:spcBef>
                <a:spcPts val="0"/>
              </a:spcBef>
              <a:spcAft>
                <a:spcPts val="0"/>
              </a:spcAft>
              <a:buClrTx/>
              <a:buSzTx/>
              <a:buFontTx/>
              <a:buNone/>
              <a:tabLst/>
              <a:defRPr/>
            </a:pPr>
            <a:endParaRPr kumimoji="0" lang="fr-FR" sz="1799" b="0" i="0" u="none" strike="noStrike" kern="1200" cap="none" spc="0" normalizeH="0" baseline="0" noProof="0">
              <a:ln>
                <a:noFill/>
              </a:ln>
              <a:solidFill>
                <a:prstClr val="white"/>
              </a:solidFill>
              <a:effectLst/>
              <a:uLnTx/>
              <a:uFillTx/>
              <a:latin typeface="Calibri"/>
              <a:ea typeface="+mn-ea"/>
              <a:cs typeface="+mn-cs"/>
            </a:endParaRPr>
          </a:p>
        </p:txBody>
      </p:sp>
      <p:sp>
        <p:nvSpPr>
          <p:cNvPr id="84" name="Rectangle: Rounded Corners 83">
            <a:extLst>
              <a:ext uri="{FF2B5EF4-FFF2-40B4-BE49-F238E27FC236}">
                <a16:creationId xmlns:a16="http://schemas.microsoft.com/office/drawing/2014/main" id="{BFB66E46-1CCE-463E-A93A-45428A15E303}"/>
              </a:ext>
            </a:extLst>
          </p:cNvPr>
          <p:cNvSpPr/>
          <p:nvPr/>
        </p:nvSpPr>
        <p:spPr>
          <a:xfrm>
            <a:off x="5270554" y="7413823"/>
            <a:ext cx="1429013" cy="174828"/>
          </a:xfrm>
          <a:prstGeom prst="roundRect">
            <a:avLst/>
          </a:prstGeom>
          <a:solidFill>
            <a:srgbClr val="D248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57127"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white"/>
                </a:solidFill>
                <a:effectLst/>
                <a:uLnTx/>
                <a:uFillTx/>
                <a:latin typeface="Calibri"/>
                <a:ea typeface="+mn-ea"/>
                <a:cs typeface="+mn-cs"/>
              </a:rPr>
              <a:t>70%</a:t>
            </a:r>
          </a:p>
        </p:txBody>
      </p:sp>
      <p:sp>
        <p:nvSpPr>
          <p:cNvPr id="85" name="Rectangle 84">
            <a:extLst>
              <a:ext uri="{FF2B5EF4-FFF2-40B4-BE49-F238E27FC236}">
                <a16:creationId xmlns:a16="http://schemas.microsoft.com/office/drawing/2014/main" id="{9465DA09-BE78-43FE-9F50-37C48902505A}"/>
              </a:ext>
            </a:extLst>
          </p:cNvPr>
          <p:cNvSpPr/>
          <p:nvPr/>
        </p:nvSpPr>
        <p:spPr>
          <a:xfrm>
            <a:off x="5271946" y="8600951"/>
            <a:ext cx="20701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457127" rtl="1" eaLnBrk="1" fontAlgn="auto" latinLnBrk="0" hangingPunct="1">
              <a:lnSpc>
                <a:spcPct val="107000"/>
              </a:lnSpc>
              <a:spcBef>
                <a:spcPts val="0"/>
              </a:spcBef>
              <a:spcAft>
                <a:spcPts val="0"/>
              </a:spcAft>
              <a:buClrTx/>
              <a:buSzTx/>
              <a:buFontTx/>
              <a:buNone/>
              <a:tabLst/>
              <a:defRPr/>
            </a:pPr>
            <a:r>
              <a:rPr kumimoji="0" lang="ar-MA" sz="1000" b="0" i="0" u="none" strike="noStrike" kern="1200" cap="none" spc="0" normalizeH="0" baseline="0" noProof="0" dirty="0">
                <a:ln>
                  <a:noFill/>
                </a:ln>
                <a:solidFill>
                  <a:srgbClr val="FFFFFF"/>
                </a:solidFill>
                <a:effectLst/>
                <a:uLnTx/>
                <a:uFillTx/>
                <a:latin typeface="Mothanna" panose="02000503000000000000" pitchFamily="2" charset="-78"/>
                <a:ea typeface="Calibri" panose="020F0502020204030204" pitchFamily="34" charset="0"/>
                <a:cs typeface="Mothanna" panose="02000503000000000000" pitchFamily="2" charset="-78"/>
              </a:rPr>
              <a:t>العربيـة</a:t>
            </a:r>
            <a:endParaRPr kumimoji="0" lang="fr-FR" sz="1100" b="0"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endParaRPr>
          </a:p>
        </p:txBody>
      </p:sp>
      <p:sp>
        <p:nvSpPr>
          <p:cNvPr id="86" name="Rectangle: Rounded Corners 85">
            <a:extLst>
              <a:ext uri="{FF2B5EF4-FFF2-40B4-BE49-F238E27FC236}">
                <a16:creationId xmlns:a16="http://schemas.microsoft.com/office/drawing/2014/main" id="{D1E1570A-FA25-4458-8CF9-A3E5B9428678}"/>
              </a:ext>
            </a:extLst>
          </p:cNvPr>
          <p:cNvSpPr/>
          <p:nvPr/>
        </p:nvSpPr>
        <p:spPr>
          <a:xfrm>
            <a:off x="5253895" y="8855063"/>
            <a:ext cx="2118128" cy="174828"/>
          </a:xfrm>
          <a:prstGeom prst="roundRect">
            <a:avLst/>
          </a:prstGeom>
          <a:noFill/>
          <a:ln>
            <a:solidFill>
              <a:srgbClr val="8C256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27" rtl="0" eaLnBrk="1" fontAlgn="auto" latinLnBrk="0" hangingPunct="1">
              <a:lnSpc>
                <a:spcPct val="100000"/>
              </a:lnSpc>
              <a:spcBef>
                <a:spcPts val="0"/>
              </a:spcBef>
              <a:spcAft>
                <a:spcPts val="0"/>
              </a:spcAft>
              <a:buClrTx/>
              <a:buSzTx/>
              <a:buFontTx/>
              <a:buNone/>
              <a:tabLst/>
              <a:defRPr/>
            </a:pPr>
            <a:endParaRPr kumimoji="0" lang="fr-FR" sz="1799" b="0" i="0" u="none" strike="noStrike" kern="1200" cap="none" spc="0" normalizeH="0" baseline="0" noProof="0">
              <a:ln>
                <a:noFill/>
              </a:ln>
              <a:solidFill>
                <a:prstClr val="white"/>
              </a:solidFill>
              <a:effectLst/>
              <a:uLnTx/>
              <a:uFillTx/>
              <a:latin typeface="Calibri"/>
              <a:ea typeface="+mn-ea"/>
              <a:cs typeface="+mn-cs"/>
            </a:endParaRPr>
          </a:p>
        </p:txBody>
      </p:sp>
      <p:sp>
        <p:nvSpPr>
          <p:cNvPr id="87" name="Rectangle: Rounded Corners 86">
            <a:extLst>
              <a:ext uri="{FF2B5EF4-FFF2-40B4-BE49-F238E27FC236}">
                <a16:creationId xmlns:a16="http://schemas.microsoft.com/office/drawing/2014/main" id="{2AC0F5C4-A19C-45B3-B9EE-DD425F84F489}"/>
              </a:ext>
            </a:extLst>
          </p:cNvPr>
          <p:cNvSpPr/>
          <p:nvPr/>
        </p:nvSpPr>
        <p:spPr>
          <a:xfrm>
            <a:off x="5492009" y="8857168"/>
            <a:ext cx="1886791" cy="174828"/>
          </a:xfrm>
          <a:prstGeom prst="roundRect">
            <a:avLst/>
          </a:prstGeom>
          <a:solidFill>
            <a:srgbClr val="D248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127" rtl="0" eaLnBrk="1" fontAlgn="auto" latinLnBrk="0" hangingPunct="1">
              <a:lnSpc>
                <a:spcPct val="100000"/>
              </a:lnSpc>
              <a:spcBef>
                <a:spcPts val="0"/>
              </a:spcBef>
              <a:spcAft>
                <a:spcPts val="0"/>
              </a:spcAft>
              <a:buClrTx/>
              <a:buSzTx/>
              <a:buFontTx/>
              <a:buNone/>
              <a:tabLst/>
              <a:defRPr/>
            </a:pPr>
            <a:r>
              <a:rPr kumimoji="0" lang="ar-MA" sz="1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90</a:t>
            </a:r>
            <a:r>
              <a:rPr kumimoji="0" lang="fr-FR" sz="1000" b="0" i="0" u="none" strike="noStrike" kern="1200" cap="none" spc="0" normalizeH="0" baseline="0" noProof="0" dirty="0">
                <a:ln>
                  <a:noFill/>
                </a:ln>
                <a:solidFill>
                  <a:prstClr val="white"/>
                </a:solidFill>
                <a:effectLst/>
                <a:uLnTx/>
                <a:uFillTx/>
                <a:latin typeface="Calibri"/>
                <a:ea typeface="+mn-ea"/>
                <a:cs typeface="+mn-cs"/>
              </a:rPr>
              <a:t>%</a:t>
            </a:r>
          </a:p>
        </p:txBody>
      </p:sp>
      <p:sp>
        <p:nvSpPr>
          <p:cNvPr id="88" name="Rectangle 87">
            <a:extLst>
              <a:ext uri="{FF2B5EF4-FFF2-40B4-BE49-F238E27FC236}">
                <a16:creationId xmlns:a16="http://schemas.microsoft.com/office/drawing/2014/main" id="{C0EF62B7-8B7A-4069-A48E-2F3664D2D2BE}"/>
              </a:ext>
            </a:extLst>
          </p:cNvPr>
          <p:cNvSpPr/>
          <p:nvPr/>
        </p:nvSpPr>
        <p:spPr>
          <a:xfrm>
            <a:off x="5271946" y="9029891"/>
            <a:ext cx="20701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457127" rtl="1" eaLnBrk="1" fontAlgn="auto" latinLnBrk="0" hangingPunct="1">
              <a:lnSpc>
                <a:spcPct val="107000"/>
              </a:lnSpc>
              <a:spcBef>
                <a:spcPts val="0"/>
              </a:spcBef>
              <a:spcAft>
                <a:spcPts val="0"/>
              </a:spcAft>
              <a:buClrTx/>
              <a:buSzTx/>
              <a:buFontTx/>
              <a:buNone/>
              <a:tabLst/>
              <a:defRPr/>
            </a:pPr>
            <a:r>
              <a:rPr kumimoji="0" lang="ar-MA" sz="1000" b="0" i="0" u="none" strike="noStrike" kern="1200" cap="none" spc="0" normalizeH="0" baseline="0" noProof="0" dirty="0">
                <a:ln>
                  <a:noFill/>
                </a:ln>
                <a:solidFill>
                  <a:srgbClr val="FFFFFF"/>
                </a:solidFill>
                <a:effectLst/>
                <a:uLnTx/>
                <a:uFillTx/>
                <a:latin typeface="Mothanna" panose="02000503000000000000" pitchFamily="2" charset="-78"/>
                <a:ea typeface="Calibri" panose="020F0502020204030204" pitchFamily="34" charset="0"/>
                <a:cs typeface="Mothanna" panose="02000503000000000000" pitchFamily="2" charset="-78"/>
              </a:rPr>
              <a:t>الإنجليزيـة</a:t>
            </a:r>
            <a:endParaRPr kumimoji="0" lang="fr-FR" sz="1100" b="0"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endParaRPr>
          </a:p>
        </p:txBody>
      </p:sp>
      <p:sp>
        <p:nvSpPr>
          <p:cNvPr id="89" name="Rectangle: Rounded Corners 88">
            <a:extLst>
              <a:ext uri="{FF2B5EF4-FFF2-40B4-BE49-F238E27FC236}">
                <a16:creationId xmlns:a16="http://schemas.microsoft.com/office/drawing/2014/main" id="{8CB43787-B689-47C5-B559-D64BACD09036}"/>
              </a:ext>
            </a:extLst>
          </p:cNvPr>
          <p:cNvSpPr/>
          <p:nvPr/>
        </p:nvSpPr>
        <p:spPr>
          <a:xfrm>
            <a:off x="5253895" y="9284003"/>
            <a:ext cx="2118128" cy="174828"/>
          </a:xfrm>
          <a:prstGeom prst="roundRect">
            <a:avLst/>
          </a:prstGeom>
          <a:noFill/>
          <a:ln>
            <a:solidFill>
              <a:srgbClr val="8C256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27" rtl="0" eaLnBrk="1" fontAlgn="auto" latinLnBrk="0" hangingPunct="1">
              <a:lnSpc>
                <a:spcPct val="100000"/>
              </a:lnSpc>
              <a:spcBef>
                <a:spcPts val="0"/>
              </a:spcBef>
              <a:spcAft>
                <a:spcPts val="0"/>
              </a:spcAft>
              <a:buClrTx/>
              <a:buSzTx/>
              <a:buFontTx/>
              <a:buNone/>
              <a:tabLst/>
              <a:defRPr/>
            </a:pPr>
            <a:endParaRPr kumimoji="0" lang="fr-FR" sz="1799" b="0" i="0" u="none" strike="noStrike" kern="1200" cap="none" spc="0" normalizeH="0" baseline="0" noProof="0">
              <a:ln>
                <a:noFill/>
              </a:ln>
              <a:solidFill>
                <a:prstClr val="white"/>
              </a:solidFill>
              <a:effectLst/>
              <a:uLnTx/>
              <a:uFillTx/>
              <a:latin typeface="Calibri"/>
              <a:ea typeface="+mn-ea"/>
              <a:cs typeface="+mn-cs"/>
            </a:endParaRPr>
          </a:p>
        </p:txBody>
      </p:sp>
      <p:sp>
        <p:nvSpPr>
          <p:cNvPr id="90" name="Rectangle: Rounded Corners 89">
            <a:extLst>
              <a:ext uri="{FF2B5EF4-FFF2-40B4-BE49-F238E27FC236}">
                <a16:creationId xmlns:a16="http://schemas.microsoft.com/office/drawing/2014/main" id="{CDF51259-2C85-4870-8AB0-6165E28D85EB}"/>
              </a:ext>
            </a:extLst>
          </p:cNvPr>
          <p:cNvSpPr/>
          <p:nvPr/>
        </p:nvSpPr>
        <p:spPr>
          <a:xfrm>
            <a:off x="5800549" y="9286108"/>
            <a:ext cx="1578251" cy="174828"/>
          </a:xfrm>
          <a:prstGeom prst="roundRect">
            <a:avLst/>
          </a:prstGeom>
          <a:solidFill>
            <a:srgbClr val="D248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127"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white"/>
                </a:solidFill>
                <a:effectLst/>
                <a:uLnTx/>
                <a:uFillTx/>
                <a:latin typeface="Calibri"/>
                <a:ea typeface="+mn-ea"/>
                <a:cs typeface="+mn-cs"/>
              </a:rPr>
              <a:t>80%</a:t>
            </a:r>
          </a:p>
        </p:txBody>
      </p:sp>
      <p:sp>
        <p:nvSpPr>
          <p:cNvPr id="91" name="Rectangle 90">
            <a:extLst>
              <a:ext uri="{FF2B5EF4-FFF2-40B4-BE49-F238E27FC236}">
                <a16:creationId xmlns:a16="http://schemas.microsoft.com/office/drawing/2014/main" id="{CE068870-91F4-473F-83BF-CD1394C8ADF2}"/>
              </a:ext>
            </a:extLst>
          </p:cNvPr>
          <p:cNvSpPr/>
          <p:nvPr/>
        </p:nvSpPr>
        <p:spPr>
          <a:xfrm>
            <a:off x="5267791" y="9475910"/>
            <a:ext cx="20701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457127" rtl="1" eaLnBrk="1" fontAlgn="auto" latinLnBrk="0" hangingPunct="1">
              <a:lnSpc>
                <a:spcPct val="107000"/>
              </a:lnSpc>
              <a:spcBef>
                <a:spcPts val="0"/>
              </a:spcBef>
              <a:spcAft>
                <a:spcPts val="0"/>
              </a:spcAft>
              <a:buClrTx/>
              <a:buSzTx/>
              <a:buFontTx/>
              <a:buNone/>
              <a:tabLst/>
              <a:defRPr/>
            </a:pPr>
            <a:r>
              <a:rPr kumimoji="0" lang="ar-MA" sz="1000" b="0" i="0" u="none" strike="noStrike" kern="1200" cap="none" spc="0" normalizeH="0" baseline="0" noProof="0" dirty="0">
                <a:ln>
                  <a:noFill/>
                </a:ln>
                <a:solidFill>
                  <a:srgbClr val="FFFFFF"/>
                </a:solidFill>
                <a:effectLst/>
                <a:uLnTx/>
                <a:uFillTx/>
                <a:latin typeface="Mothanna" panose="02000503000000000000" pitchFamily="2" charset="-78"/>
                <a:ea typeface="Calibri" panose="020F0502020204030204" pitchFamily="34" charset="0"/>
                <a:cs typeface="Mothanna" panose="02000503000000000000" pitchFamily="2" charset="-78"/>
              </a:rPr>
              <a:t>الفرنسيـة</a:t>
            </a:r>
            <a:endParaRPr kumimoji="0" lang="fr-FR" sz="1100" b="0"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endParaRPr>
          </a:p>
        </p:txBody>
      </p:sp>
      <p:sp>
        <p:nvSpPr>
          <p:cNvPr id="92" name="Rectangle: Rounded Corners 91">
            <a:extLst>
              <a:ext uri="{FF2B5EF4-FFF2-40B4-BE49-F238E27FC236}">
                <a16:creationId xmlns:a16="http://schemas.microsoft.com/office/drawing/2014/main" id="{4A316201-4D57-45A8-BF85-6FCDDC1B30CA}"/>
              </a:ext>
            </a:extLst>
          </p:cNvPr>
          <p:cNvSpPr/>
          <p:nvPr/>
        </p:nvSpPr>
        <p:spPr>
          <a:xfrm>
            <a:off x="5249740" y="9730022"/>
            <a:ext cx="2118128" cy="174828"/>
          </a:xfrm>
          <a:prstGeom prst="roundRect">
            <a:avLst/>
          </a:prstGeom>
          <a:noFill/>
          <a:ln>
            <a:solidFill>
              <a:srgbClr val="8C256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27" rtl="0" eaLnBrk="1" fontAlgn="auto" latinLnBrk="0" hangingPunct="1">
              <a:lnSpc>
                <a:spcPct val="100000"/>
              </a:lnSpc>
              <a:spcBef>
                <a:spcPts val="0"/>
              </a:spcBef>
              <a:spcAft>
                <a:spcPts val="0"/>
              </a:spcAft>
              <a:buClrTx/>
              <a:buSzTx/>
              <a:buFontTx/>
              <a:buNone/>
              <a:tabLst/>
              <a:defRPr/>
            </a:pPr>
            <a:endParaRPr kumimoji="0" lang="fr-FR" sz="1799" b="0" i="0" u="none" strike="noStrike" kern="1200" cap="none" spc="0" normalizeH="0" baseline="0" noProof="0">
              <a:ln>
                <a:noFill/>
              </a:ln>
              <a:solidFill>
                <a:prstClr val="white"/>
              </a:solidFill>
              <a:effectLst/>
              <a:uLnTx/>
              <a:uFillTx/>
              <a:latin typeface="Calibri"/>
              <a:ea typeface="+mn-ea"/>
              <a:cs typeface="+mn-cs"/>
            </a:endParaRPr>
          </a:p>
        </p:txBody>
      </p:sp>
      <p:sp>
        <p:nvSpPr>
          <p:cNvPr id="93" name="Rectangle: Rounded Corners 92">
            <a:extLst>
              <a:ext uri="{FF2B5EF4-FFF2-40B4-BE49-F238E27FC236}">
                <a16:creationId xmlns:a16="http://schemas.microsoft.com/office/drawing/2014/main" id="{E7948C9F-8E48-497F-A1D0-73EBAF779CBF}"/>
              </a:ext>
            </a:extLst>
          </p:cNvPr>
          <p:cNvSpPr/>
          <p:nvPr/>
        </p:nvSpPr>
        <p:spPr>
          <a:xfrm>
            <a:off x="5733232" y="9732127"/>
            <a:ext cx="1641413" cy="174828"/>
          </a:xfrm>
          <a:prstGeom prst="roundRect">
            <a:avLst/>
          </a:prstGeom>
          <a:solidFill>
            <a:srgbClr val="D248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127"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white"/>
                </a:solidFill>
                <a:effectLst/>
                <a:uLnTx/>
                <a:uFillTx/>
                <a:latin typeface="Calibri"/>
                <a:ea typeface="+mn-ea"/>
                <a:cs typeface="+mn-cs"/>
              </a:rPr>
              <a:t>85%</a:t>
            </a:r>
          </a:p>
        </p:txBody>
      </p:sp>
    </p:spTree>
    <p:extLst>
      <p:ext uri="{BB962C8B-B14F-4D97-AF65-F5344CB8AC3E}">
        <p14:creationId xmlns:p14="http://schemas.microsoft.com/office/powerpoint/2010/main" val="1614626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B91DDD-941D-4FE7-A484-0F2F6F788D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559589" y="5790"/>
            <a:ext cx="4002720" cy="5336959"/>
          </a:xfrm>
          <a:prstGeom prst="rect">
            <a:avLst/>
          </a:prstGeom>
          <a:ln w="69850">
            <a:noFill/>
          </a:ln>
        </p:spPr>
      </p:pic>
      <p:sp>
        <p:nvSpPr>
          <p:cNvPr id="9" name="Rectangle 8">
            <a:extLst>
              <a:ext uri="{FF2B5EF4-FFF2-40B4-BE49-F238E27FC236}">
                <a16:creationId xmlns:a16="http://schemas.microsoft.com/office/drawing/2014/main" id="{47FDC6C6-FBE3-476F-8040-4D5FD1426418}"/>
              </a:ext>
            </a:extLst>
          </p:cNvPr>
          <p:cNvSpPr/>
          <p:nvPr/>
        </p:nvSpPr>
        <p:spPr>
          <a:xfrm>
            <a:off x="-1" y="5344319"/>
            <a:ext cx="3781425" cy="5344319"/>
          </a:xfrm>
          <a:prstGeom prst="rect">
            <a:avLst/>
          </a:prstGeom>
          <a:solidFill>
            <a:srgbClr val="32352C"/>
          </a:soli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57127" rtl="0" eaLnBrk="1" fontAlgn="auto" latinLnBrk="0" hangingPunct="1">
              <a:lnSpc>
                <a:spcPct val="100000"/>
              </a:lnSpc>
              <a:spcBef>
                <a:spcPts val="0"/>
              </a:spcBef>
              <a:spcAft>
                <a:spcPts val="0"/>
              </a:spcAft>
              <a:buClrTx/>
              <a:buSzTx/>
              <a:buFontTx/>
              <a:buNone/>
              <a:tabLst/>
              <a:defRPr/>
            </a:pPr>
            <a:endParaRPr kumimoji="0" lang="ar-MA" sz="1799"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0" name="Rectangle 9">
            <a:extLst>
              <a:ext uri="{FF2B5EF4-FFF2-40B4-BE49-F238E27FC236}">
                <a16:creationId xmlns:a16="http://schemas.microsoft.com/office/drawing/2014/main" id="{9780AFD0-4F1A-4A63-8655-6546EF0E1E2B}"/>
              </a:ext>
            </a:extLst>
          </p:cNvPr>
          <p:cNvSpPr/>
          <p:nvPr/>
        </p:nvSpPr>
        <p:spPr>
          <a:xfrm>
            <a:off x="3781425" y="5344319"/>
            <a:ext cx="3781425" cy="5344319"/>
          </a:xfrm>
          <a:prstGeom prst="rect">
            <a:avLst/>
          </a:prstGeom>
          <a:solidFill>
            <a:srgbClr val="E1DFE2"/>
          </a:soli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57127" rtl="0" eaLnBrk="1" fontAlgn="auto" latinLnBrk="0" hangingPunct="1">
              <a:lnSpc>
                <a:spcPct val="100000"/>
              </a:lnSpc>
              <a:spcBef>
                <a:spcPts val="0"/>
              </a:spcBef>
              <a:spcAft>
                <a:spcPts val="0"/>
              </a:spcAft>
              <a:buClrTx/>
              <a:buSzTx/>
              <a:buFontTx/>
              <a:buNone/>
              <a:tabLst/>
              <a:defRPr/>
            </a:pPr>
            <a:endParaRPr kumimoji="0" lang="ar-MA" sz="1799"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1" name="Rectangle 10">
            <a:extLst>
              <a:ext uri="{FF2B5EF4-FFF2-40B4-BE49-F238E27FC236}">
                <a16:creationId xmlns:a16="http://schemas.microsoft.com/office/drawing/2014/main" id="{B9B950EA-7034-44D3-A803-3312B79DB21B}"/>
              </a:ext>
            </a:extLst>
          </p:cNvPr>
          <p:cNvSpPr/>
          <p:nvPr/>
        </p:nvSpPr>
        <p:spPr>
          <a:xfrm>
            <a:off x="-1" y="-2232"/>
            <a:ext cx="3781425" cy="5344319"/>
          </a:xfrm>
          <a:prstGeom prst="rect">
            <a:avLst/>
          </a:prstGeom>
          <a:solidFill>
            <a:srgbClr val="4BACC6"/>
          </a:soli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57127" rtl="0" eaLnBrk="1" fontAlgn="auto" latinLnBrk="0" hangingPunct="1">
              <a:lnSpc>
                <a:spcPct val="100000"/>
              </a:lnSpc>
              <a:spcBef>
                <a:spcPts val="0"/>
              </a:spcBef>
              <a:spcAft>
                <a:spcPts val="0"/>
              </a:spcAft>
              <a:buClrTx/>
              <a:buSzTx/>
              <a:buFontTx/>
              <a:buNone/>
              <a:tabLst/>
              <a:defRPr/>
            </a:pPr>
            <a:endParaRPr kumimoji="0" lang="ar-MA" sz="1799"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2" name="Oval 11">
            <a:extLst>
              <a:ext uri="{FF2B5EF4-FFF2-40B4-BE49-F238E27FC236}">
                <a16:creationId xmlns:a16="http://schemas.microsoft.com/office/drawing/2014/main" id="{FB23E777-ADB6-4184-9EA2-FD793424B6E5}"/>
              </a:ext>
            </a:extLst>
          </p:cNvPr>
          <p:cNvSpPr>
            <a:spLocks noChangeAspect="1"/>
          </p:cNvSpPr>
          <p:nvPr/>
        </p:nvSpPr>
        <p:spPr>
          <a:xfrm>
            <a:off x="251888" y="1003025"/>
            <a:ext cx="288000" cy="288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27" rtl="0" eaLnBrk="1" fontAlgn="auto" latinLnBrk="0" hangingPunct="1">
              <a:lnSpc>
                <a:spcPct val="100000"/>
              </a:lnSpc>
              <a:spcBef>
                <a:spcPts val="0"/>
              </a:spcBef>
              <a:spcAft>
                <a:spcPts val="0"/>
              </a:spcAft>
              <a:buClrTx/>
              <a:buSzTx/>
              <a:buFontTx/>
              <a:buNone/>
              <a:tabLst/>
              <a:defRPr/>
            </a:pPr>
            <a:endParaRPr kumimoji="0" lang="fr-FR" sz="1799"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sp>
        <p:nvSpPr>
          <p:cNvPr id="13" name="Oval 12">
            <a:extLst>
              <a:ext uri="{FF2B5EF4-FFF2-40B4-BE49-F238E27FC236}">
                <a16:creationId xmlns:a16="http://schemas.microsoft.com/office/drawing/2014/main" id="{6A65E2B5-95AA-4845-B674-F05642BB5216}"/>
              </a:ext>
            </a:extLst>
          </p:cNvPr>
          <p:cNvSpPr>
            <a:spLocks noChangeAspect="1"/>
          </p:cNvSpPr>
          <p:nvPr/>
        </p:nvSpPr>
        <p:spPr>
          <a:xfrm>
            <a:off x="253337" y="72153"/>
            <a:ext cx="288000" cy="288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27" rtl="0" eaLnBrk="1" fontAlgn="auto" latinLnBrk="0" hangingPunct="1">
              <a:lnSpc>
                <a:spcPct val="100000"/>
              </a:lnSpc>
              <a:spcBef>
                <a:spcPts val="0"/>
              </a:spcBef>
              <a:spcAft>
                <a:spcPts val="0"/>
              </a:spcAft>
              <a:buClrTx/>
              <a:buSzTx/>
              <a:buFontTx/>
              <a:buNone/>
              <a:tabLst/>
              <a:defRPr/>
            </a:pPr>
            <a:endParaRPr kumimoji="0" lang="fr-FR" sz="1799"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sp>
        <p:nvSpPr>
          <p:cNvPr id="14" name="Oval 13">
            <a:extLst>
              <a:ext uri="{FF2B5EF4-FFF2-40B4-BE49-F238E27FC236}">
                <a16:creationId xmlns:a16="http://schemas.microsoft.com/office/drawing/2014/main" id="{20822714-3693-480E-8C97-F06095D242B5}"/>
              </a:ext>
            </a:extLst>
          </p:cNvPr>
          <p:cNvSpPr>
            <a:spLocks noChangeAspect="1"/>
          </p:cNvSpPr>
          <p:nvPr/>
        </p:nvSpPr>
        <p:spPr>
          <a:xfrm>
            <a:off x="251888" y="374559"/>
            <a:ext cx="288000" cy="288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27" rtl="0" eaLnBrk="1" fontAlgn="auto" latinLnBrk="0" hangingPunct="1">
              <a:lnSpc>
                <a:spcPct val="100000"/>
              </a:lnSpc>
              <a:spcBef>
                <a:spcPts val="0"/>
              </a:spcBef>
              <a:spcAft>
                <a:spcPts val="0"/>
              </a:spcAft>
              <a:buClrTx/>
              <a:buSzTx/>
              <a:buFontTx/>
              <a:buNone/>
              <a:tabLst/>
              <a:defRPr/>
            </a:pPr>
            <a:endParaRPr kumimoji="0" lang="fr-FR" sz="1799"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pic>
        <p:nvPicPr>
          <p:cNvPr id="15" name="Picture 14">
            <a:extLst>
              <a:ext uri="{FF2B5EF4-FFF2-40B4-BE49-F238E27FC236}">
                <a16:creationId xmlns:a16="http://schemas.microsoft.com/office/drawing/2014/main" id="{F399229A-63E1-4994-952B-2E35F211D9E4}"/>
              </a:ext>
            </a:extLst>
          </p:cNvPr>
          <p:cNvPicPr/>
          <p:nvPr/>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304069" y="1053423"/>
            <a:ext cx="180000" cy="180000"/>
          </a:xfrm>
          <a:prstGeom prst="rect">
            <a:avLst/>
          </a:prstGeom>
          <a:noFill/>
          <a:ln>
            <a:noFill/>
          </a:ln>
        </p:spPr>
      </p:pic>
      <p:pic>
        <p:nvPicPr>
          <p:cNvPr id="16" name="Picture 15">
            <a:extLst>
              <a:ext uri="{FF2B5EF4-FFF2-40B4-BE49-F238E27FC236}">
                <a16:creationId xmlns:a16="http://schemas.microsoft.com/office/drawing/2014/main" id="{1FD859FF-0A0D-481A-BC1C-AA2C9BE7E7F1}"/>
              </a:ext>
            </a:extLst>
          </p:cNvPr>
          <p:cNvPicPr/>
          <p:nvPr/>
        </p:nvPicPr>
        <p:blipFill>
          <a:blip r:embed="rId6" cstate="screen">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315371" y="119432"/>
            <a:ext cx="180512" cy="180512"/>
          </a:xfrm>
          <a:prstGeom prst="rect">
            <a:avLst/>
          </a:prstGeom>
          <a:noFill/>
          <a:ln>
            <a:noFill/>
          </a:ln>
        </p:spPr>
      </p:pic>
      <p:pic>
        <p:nvPicPr>
          <p:cNvPr id="17" name="Picture 16">
            <a:extLst>
              <a:ext uri="{FF2B5EF4-FFF2-40B4-BE49-F238E27FC236}">
                <a16:creationId xmlns:a16="http://schemas.microsoft.com/office/drawing/2014/main" id="{80723D52-B052-4F7F-B97A-0E71DFBA288C}"/>
              </a:ext>
            </a:extLst>
          </p:cNvPr>
          <p:cNvPicPr/>
          <p:nvPr/>
        </p:nvPicPr>
        <p:blipFill>
          <a:blip r:embed="rId8" cstate="screen">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300648" y="425829"/>
            <a:ext cx="190868" cy="190868"/>
          </a:xfrm>
          <a:prstGeom prst="rect">
            <a:avLst/>
          </a:prstGeom>
          <a:noFill/>
          <a:ln>
            <a:noFill/>
          </a:ln>
        </p:spPr>
      </p:pic>
      <p:sp>
        <p:nvSpPr>
          <p:cNvPr id="18" name="Oval 17">
            <a:extLst>
              <a:ext uri="{FF2B5EF4-FFF2-40B4-BE49-F238E27FC236}">
                <a16:creationId xmlns:a16="http://schemas.microsoft.com/office/drawing/2014/main" id="{A4884101-BC5A-43BB-9931-851DC569CB12}"/>
              </a:ext>
            </a:extLst>
          </p:cNvPr>
          <p:cNvSpPr>
            <a:spLocks noChangeAspect="1"/>
          </p:cNvSpPr>
          <p:nvPr/>
        </p:nvSpPr>
        <p:spPr>
          <a:xfrm>
            <a:off x="251888" y="688792"/>
            <a:ext cx="288000" cy="288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27" rtl="0" eaLnBrk="1" fontAlgn="auto" latinLnBrk="0" hangingPunct="1">
              <a:lnSpc>
                <a:spcPct val="100000"/>
              </a:lnSpc>
              <a:spcBef>
                <a:spcPts val="0"/>
              </a:spcBef>
              <a:spcAft>
                <a:spcPts val="0"/>
              </a:spcAft>
              <a:buClrTx/>
              <a:buSzTx/>
              <a:buFontTx/>
              <a:buNone/>
              <a:tabLst/>
              <a:defRPr/>
            </a:pPr>
            <a:endParaRPr kumimoji="0" lang="fr-FR" sz="1799"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pic>
        <p:nvPicPr>
          <p:cNvPr id="19" name="Picture 18">
            <a:extLst>
              <a:ext uri="{FF2B5EF4-FFF2-40B4-BE49-F238E27FC236}">
                <a16:creationId xmlns:a16="http://schemas.microsoft.com/office/drawing/2014/main" id="{C311C13A-5F98-416E-AE04-80F9DDB10487}"/>
              </a:ext>
            </a:extLst>
          </p:cNvPr>
          <p:cNvPicPr/>
          <p:nvPr/>
        </p:nvPicPr>
        <p:blipFill>
          <a:blip r:embed="rId10" cstate="screen">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303944" y="739794"/>
            <a:ext cx="180000" cy="180000"/>
          </a:xfrm>
          <a:prstGeom prst="rect">
            <a:avLst/>
          </a:prstGeom>
          <a:noFill/>
          <a:ln>
            <a:noFill/>
          </a:ln>
        </p:spPr>
      </p:pic>
      <p:sp>
        <p:nvSpPr>
          <p:cNvPr id="21" name="Rectangle 20">
            <a:extLst>
              <a:ext uri="{FF2B5EF4-FFF2-40B4-BE49-F238E27FC236}">
                <a16:creationId xmlns:a16="http://schemas.microsoft.com/office/drawing/2014/main" id="{85571D67-6C49-4B6A-9C96-7910B8FE39E6}"/>
              </a:ext>
            </a:extLst>
          </p:cNvPr>
          <p:cNvSpPr/>
          <p:nvPr/>
        </p:nvSpPr>
        <p:spPr>
          <a:xfrm>
            <a:off x="502698" y="139351"/>
            <a:ext cx="1839206" cy="134493"/>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127"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dirty="0">
                <a:ln>
                  <a:noFill/>
                </a:ln>
                <a:solidFill>
                  <a:prstClr val="white"/>
                </a:solidFill>
                <a:effectLst/>
                <a:uLnTx/>
                <a:uFillTx/>
                <a:latin typeface="Calibri"/>
                <a:ea typeface="Open Sans" panose="020B0606030504020204" pitchFamily="34" charset="0"/>
                <a:cs typeface="Mothanna" panose="02000503000000000000" pitchFamily="2" charset="-78"/>
              </a:rPr>
              <a:t>+2126-00-00-00-00</a:t>
            </a:r>
            <a:endParaRPr kumimoji="0" lang="fr-FR" sz="1050" b="0" i="0" u="none" strike="noStrike" kern="1200" cap="none" spc="0" normalizeH="0" baseline="0" noProof="0" dirty="0">
              <a:ln>
                <a:noFill/>
              </a:ln>
              <a:solidFill>
                <a:prstClr val="white"/>
              </a:solidFill>
              <a:effectLst/>
              <a:uLnTx/>
              <a:uFillTx/>
              <a:latin typeface="Calibri"/>
              <a:ea typeface="Open Sans" panose="020B0606030504020204" pitchFamily="34" charset="0"/>
              <a:cs typeface="Mothanna" panose="02000503000000000000" pitchFamily="2" charset="-78"/>
            </a:endParaRPr>
          </a:p>
        </p:txBody>
      </p:sp>
      <p:sp>
        <p:nvSpPr>
          <p:cNvPr id="22" name="Rectangle 21">
            <a:extLst>
              <a:ext uri="{FF2B5EF4-FFF2-40B4-BE49-F238E27FC236}">
                <a16:creationId xmlns:a16="http://schemas.microsoft.com/office/drawing/2014/main" id="{49309C5F-46E7-4ADE-8E3C-5C5AC7D074D0}"/>
              </a:ext>
            </a:extLst>
          </p:cNvPr>
          <p:cNvSpPr/>
          <p:nvPr/>
        </p:nvSpPr>
        <p:spPr>
          <a:xfrm>
            <a:off x="502698" y="443783"/>
            <a:ext cx="1948495" cy="16968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127"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dirty="0">
                <a:ln>
                  <a:noFill/>
                </a:ln>
                <a:solidFill>
                  <a:prstClr val="white"/>
                </a:solidFill>
                <a:effectLst/>
                <a:uLnTx/>
                <a:uFillTx/>
                <a:latin typeface="Calibri"/>
                <a:ea typeface="Open Sans" panose="020B0606030504020204" pitchFamily="34" charset="0"/>
                <a:cs typeface="Mothanna" panose="02000503000000000000" pitchFamily="2" charset="-78"/>
              </a:rPr>
              <a:t>Bahla.works@gmail.com</a:t>
            </a:r>
            <a:endParaRPr kumimoji="0" lang="fr-FR" sz="1050" b="0" i="0" u="none" strike="noStrike" kern="1200" cap="none" spc="0" normalizeH="0" baseline="0" noProof="0" dirty="0">
              <a:ln>
                <a:noFill/>
              </a:ln>
              <a:solidFill>
                <a:prstClr val="white"/>
              </a:solidFill>
              <a:effectLst/>
              <a:uLnTx/>
              <a:uFillTx/>
              <a:latin typeface="Calibri"/>
              <a:ea typeface="Open Sans" panose="020B0606030504020204" pitchFamily="34" charset="0"/>
              <a:cs typeface="Mothanna" panose="02000503000000000000" pitchFamily="2" charset="-78"/>
            </a:endParaRPr>
          </a:p>
        </p:txBody>
      </p:sp>
      <p:sp>
        <p:nvSpPr>
          <p:cNvPr id="30" name="Rectangle: Rounded Corners 29">
            <a:extLst>
              <a:ext uri="{FF2B5EF4-FFF2-40B4-BE49-F238E27FC236}">
                <a16:creationId xmlns:a16="http://schemas.microsoft.com/office/drawing/2014/main" id="{08AF0543-1C48-4700-86B5-C15DFB71D0F9}"/>
              </a:ext>
            </a:extLst>
          </p:cNvPr>
          <p:cNvSpPr/>
          <p:nvPr/>
        </p:nvSpPr>
        <p:spPr>
          <a:xfrm>
            <a:off x="1504458" y="8716528"/>
            <a:ext cx="2142490" cy="3292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457127" rtl="0" eaLnBrk="1" fontAlgn="auto" latinLnBrk="0" hangingPunct="1">
              <a:lnSpc>
                <a:spcPct val="107000"/>
              </a:lnSpc>
              <a:spcBef>
                <a:spcPts val="0"/>
              </a:spcBef>
              <a:spcAft>
                <a:spcPts val="0"/>
              </a:spcAft>
              <a:buClrTx/>
              <a:buSzTx/>
              <a:buFontTx/>
              <a:buNone/>
              <a:tabLst/>
              <a:defRPr/>
            </a:pPr>
            <a:r>
              <a:rPr kumimoji="0" lang="ar-MA" sz="1799"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اللغات</a:t>
            </a:r>
            <a:endParaRPr kumimoji="0" lang="fr-FR" sz="1799"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endParaRPr>
          </a:p>
        </p:txBody>
      </p:sp>
      <p:sp>
        <p:nvSpPr>
          <p:cNvPr id="31" name="Rectangle 30">
            <a:extLst>
              <a:ext uri="{FF2B5EF4-FFF2-40B4-BE49-F238E27FC236}">
                <a16:creationId xmlns:a16="http://schemas.microsoft.com/office/drawing/2014/main" id="{390F3059-B860-496A-BADF-014E67017E60}"/>
              </a:ext>
            </a:extLst>
          </p:cNvPr>
          <p:cNvSpPr/>
          <p:nvPr/>
        </p:nvSpPr>
        <p:spPr>
          <a:xfrm>
            <a:off x="2811713" y="9166587"/>
            <a:ext cx="639269"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457127" rtl="0" eaLnBrk="1" fontAlgn="auto" latinLnBrk="0" hangingPunct="1">
              <a:lnSpc>
                <a:spcPct val="107000"/>
              </a:lnSpc>
              <a:spcBef>
                <a:spcPts val="0"/>
              </a:spcBef>
              <a:spcAft>
                <a:spcPts val="0"/>
              </a:spcAft>
              <a:buClrTx/>
              <a:buSzTx/>
              <a:buFontTx/>
              <a:buNone/>
              <a:tabLst/>
              <a:defRPr/>
            </a:pPr>
            <a:r>
              <a:rPr kumimoji="0" lang="ar-MA" sz="1000" b="1" i="0" u="none" strike="noStrike" kern="1200" cap="none" spc="0" normalizeH="0" baseline="0" noProof="0" dirty="0">
                <a:ln>
                  <a:noFill/>
                </a:ln>
                <a:solidFill>
                  <a:srgbClr val="FFFFFF"/>
                </a:solidFill>
                <a:effectLst/>
                <a:uLnTx/>
                <a:uFillTx/>
                <a:latin typeface="Mothanna" panose="02000503000000000000" pitchFamily="2" charset="-78"/>
                <a:ea typeface="Open Sans" panose="020B0606030504020204" pitchFamily="34" charset="0"/>
                <a:cs typeface="Mothanna" panose="02000503000000000000" pitchFamily="2" charset="-78"/>
              </a:rPr>
              <a:t>العربية</a:t>
            </a:r>
            <a:endParaRPr kumimoji="0" lang="fr-FR" sz="1100" b="0"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sp>
        <p:nvSpPr>
          <p:cNvPr id="33" name="Rectangle 32">
            <a:extLst>
              <a:ext uri="{FF2B5EF4-FFF2-40B4-BE49-F238E27FC236}">
                <a16:creationId xmlns:a16="http://schemas.microsoft.com/office/drawing/2014/main" id="{91FD8FA5-6890-479E-93DC-E49B3298CE1E}"/>
              </a:ext>
            </a:extLst>
          </p:cNvPr>
          <p:cNvSpPr/>
          <p:nvPr/>
        </p:nvSpPr>
        <p:spPr>
          <a:xfrm>
            <a:off x="2654647" y="9553240"/>
            <a:ext cx="819333"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457127" rtl="0" eaLnBrk="1" fontAlgn="auto" latinLnBrk="0" hangingPunct="1">
              <a:lnSpc>
                <a:spcPct val="107000"/>
              </a:lnSpc>
              <a:spcBef>
                <a:spcPts val="0"/>
              </a:spcBef>
              <a:spcAft>
                <a:spcPts val="0"/>
              </a:spcAft>
              <a:buClrTx/>
              <a:buSzTx/>
              <a:buFontTx/>
              <a:buNone/>
              <a:tabLst/>
              <a:defRPr/>
            </a:pPr>
            <a:r>
              <a:rPr kumimoji="0" lang="ar-MA" sz="1000" b="1" i="0" u="none" strike="noStrike" kern="1200" cap="none" spc="0" normalizeH="0" baseline="0" noProof="0" dirty="0">
                <a:ln>
                  <a:noFill/>
                </a:ln>
                <a:solidFill>
                  <a:srgbClr val="FFFFFF"/>
                </a:solidFill>
                <a:effectLst/>
                <a:uLnTx/>
                <a:uFillTx/>
                <a:latin typeface="Mothanna" panose="02000503000000000000" pitchFamily="2" charset="-78"/>
                <a:ea typeface="Open Sans" panose="020B0606030504020204" pitchFamily="34" charset="0"/>
                <a:cs typeface="Mothanna" panose="02000503000000000000" pitchFamily="2" charset="-78"/>
              </a:rPr>
              <a:t>الإنجليزية</a:t>
            </a:r>
            <a:endParaRPr kumimoji="0" lang="fr-FR" sz="1100" b="0"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sp>
        <p:nvSpPr>
          <p:cNvPr id="34" name="Rectangle 33">
            <a:extLst>
              <a:ext uri="{FF2B5EF4-FFF2-40B4-BE49-F238E27FC236}">
                <a16:creationId xmlns:a16="http://schemas.microsoft.com/office/drawing/2014/main" id="{1C061ECF-C9A9-4D3D-A928-024F0B7D6739}"/>
              </a:ext>
            </a:extLst>
          </p:cNvPr>
          <p:cNvSpPr/>
          <p:nvPr/>
        </p:nvSpPr>
        <p:spPr>
          <a:xfrm>
            <a:off x="2654646" y="9932006"/>
            <a:ext cx="819333"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457127" rtl="0" eaLnBrk="1" fontAlgn="auto" latinLnBrk="0" hangingPunct="1">
              <a:lnSpc>
                <a:spcPct val="107000"/>
              </a:lnSpc>
              <a:spcBef>
                <a:spcPts val="0"/>
              </a:spcBef>
              <a:spcAft>
                <a:spcPts val="0"/>
              </a:spcAft>
              <a:buClrTx/>
              <a:buSzTx/>
              <a:buFontTx/>
              <a:buNone/>
              <a:tabLst/>
              <a:defRPr/>
            </a:pPr>
            <a:r>
              <a:rPr kumimoji="0" lang="ar-MA" sz="1000" b="1" i="0" u="none" strike="noStrike" kern="1200" cap="none" spc="0" normalizeH="0" baseline="0" noProof="0" dirty="0">
                <a:ln>
                  <a:noFill/>
                </a:ln>
                <a:solidFill>
                  <a:srgbClr val="FFFFFF"/>
                </a:solidFill>
                <a:effectLst/>
                <a:uLnTx/>
                <a:uFillTx/>
                <a:latin typeface="Mothanna" panose="02000503000000000000" pitchFamily="2" charset="-78"/>
                <a:ea typeface="Open Sans" panose="020B0606030504020204" pitchFamily="34" charset="0"/>
                <a:cs typeface="Mothanna" panose="02000503000000000000" pitchFamily="2" charset="-78"/>
              </a:rPr>
              <a:t>الفرنسية</a:t>
            </a:r>
            <a:endParaRPr kumimoji="0" lang="fr-FR" sz="1100"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sp>
        <p:nvSpPr>
          <p:cNvPr id="35" name="Rectangle 34">
            <a:extLst>
              <a:ext uri="{FF2B5EF4-FFF2-40B4-BE49-F238E27FC236}">
                <a16:creationId xmlns:a16="http://schemas.microsoft.com/office/drawing/2014/main" id="{6E903BFC-07C6-4E34-85EA-CF465FE5BC4D}"/>
              </a:ext>
            </a:extLst>
          </p:cNvPr>
          <p:cNvSpPr/>
          <p:nvPr/>
        </p:nvSpPr>
        <p:spPr>
          <a:xfrm>
            <a:off x="677100" y="9230299"/>
            <a:ext cx="2089785" cy="126816"/>
          </a:xfrm>
          <a:prstGeom prst="rect">
            <a:avLst/>
          </a:prstGeom>
          <a:ln w="38100">
            <a:solidFill>
              <a:srgbClr val="FFFFFF"/>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prstClr val="black"/>
                </a:solidFill>
                <a:effectLst/>
                <a:uLnTx/>
                <a:uFillTx/>
                <a:latin typeface="Calibri"/>
                <a:ea typeface="Calibri" panose="020F0502020204030204" pitchFamily="34" charset="0"/>
                <a:cs typeface="Arial" panose="020B0604020202020204" pitchFamily="34" charset="0"/>
              </a:rPr>
              <a:t> </a:t>
            </a:r>
          </a:p>
        </p:txBody>
      </p:sp>
      <p:sp>
        <p:nvSpPr>
          <p:cNvPr id="36" name="Rectangle 35">
            <a:extLst>
              <a:ext uri="{FF2B5EF4-FFF2-40B4-BE49-F238E27FC236}">
                <a16:creationId xmlns:a16="http://schemas.microsoft.com/office/drawing/2014/main" id="{BD66C6B4-65A4-4A77-9838-00DE3F98DAA8}"/>
              </a:ext>
            </a:extLst>
          </p:cNvPr>
          <p:cNvSpPr/>
          <p:nvPr/>
        </p:nvSpPr>
        <p:spPr>
          <a:xfrm>
            <a:off x="753912" y="9230934"/>
            <a:ext cx="2011783" cy="126816"/>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dirty="0">
                <a:ln>
                  <a:noFill/>
                </a:ln>
                <a:solidFill>
                  <a:srgbClr val="04A5D3"/>
                </a:solidFill>
                <a:effectLst/>
                <a:uLnTx/>
                <a:uFillTx/>
                <a:latin typeface="Calibri"/>
                <a:ea typeface="Calibri" panose="020F0502020204030204" pitchFamily="34" charset="0"/>
                <a:cs typeface="Arial" panose="020B0604020202020204" pitchFamily="34" charset="0"/>
              </a:rPr>
              <a:t> </a:t>
            </a:r>
            <a:endParaRPr kumimoji="0" lang="fr-FR" sz="1100" b="0" i="0" u="none" strike="noStrike" kern="1200" cap="none" spc="0" normalizeH="0" baseline="0" noProof="0" dirty="0">
              <a:ln>
                <a:noFill/>
              </a:ln>
              <a:solidFill>
                <a:prstClr val="white"/>
              </a:solidFill>
              <a:effectLst/>
              <a:uLnTx/>
              <a:uFillTx/>
              <a:latin typeface="Calibri"/>
              <a:ea typeface="Calibri" panose="020F050202020403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1DDCAAA4-FECE-4199-8877-61C6514EDC79}"/>
              </a:ext>
            </a:extLst>
          </p:cNvPr>
          <p:cNvSpPr/>
          <p:nvPr/>
        </p:nvSpPr>
        <p:spPr>
          <a:xfrm>
            <a:off x="675830" y="9630679"/>
            <a:ext cx="2089785" cy="126816"/>
          </a:xfrm>
          <a:prstGeom prst="rect">
            <a:avLst/>
          </a:prstGeom>
          <a:ln w="38100">
            <a:solidFill>
              <a:srgbClr val="FFFFFF"/>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prstClr val="black"/>
                </a:solidFill>
                <a:effectLst/>
                <a:uLnTx/>
                <a:uFillTx/>
                <a:latin typeface="Calibri"/>
                <a:ea typeface="Calibri" panose="020F0502020204030204" pitchFamily="34" charset="0"/>
                <a:cs typeface="Arial" panose="020B0604020202020204" pitchFamily="34" charset="0"/>
              </a:rPr>
              <a:t> </a:t>
            </a:r>
          </a:p>
        </p:txBody>
      </p:sp>
      <p:sp>
        <p:nvSpPr>
          <p:cNvPr id="40" name="Rectangle 39">
            <a:extLst>
              <a:ext uri="{FF2B5EF4-FFF2-40B4-BE49-F238E27FC236}">
                <a16:creationId xmlns:a16="http://schemas.microsoft.com/office/drawing/2014/main" id="{2EF568F5-08BC-4C9A-9712-ADD4403F76B1}"/>
              </a:ext>
            </a:extLst>
          </p:cNvPr>
          <p:cNvSpPr/>
          <p:nvPr/>
        </p:nvSpPr>
        <p:spPr>
          <a:xfrm>
            <a:off x="1247316" y="9631314"/>
            <a:ext cx="1518315" cy="126816"/>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dirty="0">
                <a:ln>
                  <a:noFill/>
                </a:ln>
                <a:solidFill>
                  <a:srgbClr val="04A5D3"/>
                </a:solidFill>
                <a:effectLst/>
                <a:uLnTx/>
                <a:uFillTx/>
                <a:latin typeface="Calibri"/>
                <a:ea typeface="Calibri" panose="020F0502020204030204" pitchFamily="34" charset="0"/>
                <a:cs typeface="Arial" panose="020B0604020202020204" pitchFamily="34" charset="0"/>
              </a:rPr>
              <a:t> </a:t>
            </a:r>
            <a:endParaRPr kumimoji="0" lang="fr-FR" sz="1100" b="0" i="0" u="none" strike="noStrike" kern="1200" cap="none" spc="0" normalizeH="0" baseline="0" noProof="0" dirty="0">
              <a:ln>
                <a:noFill/>
              </a:ln>
              <a:solidFill>
                <a:prstClr val="white"/>
              </a:solidFill>
              <a:effectLst/>
              <a:uLnTx/>
              <a:uFillTx/>
              <a:latin typeface="Calibri"/>
              <a:ea typeface="Calibri" panose="020F050202020403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D016F687-13B6-4E78-BB28-48F6438E40FF}"/>
              </a:ext>
            </a:extLst>
          </p:cNvPr>
          <p:cNvSpPr/>
          <p:nvPr/>
        </p:nvSpPr>
        <p:spPr>
          <a:xfrm>
            <a:off x="675830" y="9986304"/>
            <a:ext cx="2089785" cy="126816"/>
          </a:xfrm>
          <a:prstGeom prst="rect">
            <a:avLst/>
          </a:prstGeom>
          <a:ln w="38100">
            <a:solidFill>
              <a:srgbClr val="FFFFFF"/>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prstClr val="black"/>
                </a:solidFill>
                <a:effectLst/>
                <a:uLnTx/>
                <a:uFillTx/>
                <a:latin typeface="Calibri"/>
                <a:ea typeface="Calibri" panose="020F0502020204030204" pitchFamily="34" charset="0"/>
                <a:cs typeface="Arial" panose="020B0604020202020204" pitchFamily="34" charset="0"/>
              </a:rPr>
              <a:t> </a:t>
            </a:r>
          </a:p>
        </p:txBody>
      </p:sp>
      <p:sp>
        <p:nvSpPr>
          <p:cNvPr id="42" name="Rectangle 41">
            <a:extLst>
              <a:ext uri="{FF2B5EF4-FFF2-40B4-BE49-F238E27FC236}">
                <a16:creationId xmlns:a16="http://schemas.microsoft.com/office/drawing/2014/main" id="{F74F553C-C55C-43CC-A1E6-3BD53E697889}"/>
              </a:ext>
            </a:extLst>
          </p:cNvPr>
          <p:cNvSpPr/>
          <p:nvPr/>
        </p:nvSpPr>
        <p:spPr>
          <a:xfrm>
            <a:off x="977493" y="9986939"/>
            <a:ext cx="1788443" cy="126816"/>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dirty="0">
                <a:ln>
                  <a:noFill/>
                </a:ln>
                <a:solidFill>
                  <a:srgbClr val="04A5D3"/>
                </a:solidFill>
                <a:effectLst/>
                <a:uLnTx/>
                <a:uFillTx/>
                <a:latin typeface="Calibri"/>
                <a:ea typeface="Calibri" panose="020F0502020204030204" pitchFamily="34" charset="0"/>
                <a:cs typeface="Arial" panose="020B0604020202020204" pitchFamily="34" charset="0"/>
              </a:rPr>
              <a:t> </a:t>
            </a:r>
            <a:endParaRPr kumimoji="0" lang="fr-FR" sz="1100" b="0" i="0" u="none" strike="noStrike" kern="1200" cap="none" spc="0" normalizeH="0" baseline="0" noProof="0" dirty="0">
              <a:ln>
                <a:noFill/>
              </a:ln>
              <a:solidFill>
                <a:prstClr val="white"/>
              </a:solidFill>
              <a:effectLst/>
              <a:uLnTx/>
              <a:uFillTx/>
              <a:latin typeface="Calibri"/>
              <a:ea typeface="Calibri" panose="020F0502020204030204" pitchFamily="34" charset="0"/>
              <a:cs typeface="Arial" panose="020B0604020202020204" pitchFamily="34" charset="0"/>
            </a:endParaRPr>
          </a:p>
        </p:txBody>
      </p:sp>
      <p:sp>
        <p:nvSpPr>
          <p:cNvPr id="43" name="Rectangle: Rounded Corners 42">
            <a:extLst>
              <a:ext uri="{FF2B5EF4-FFF2-40B4-BE49-F238E27FC236}">
                <a16:creationId xmlns:a16="http://schemas.microsoft.com/office/drawing/2014/main" id="{E66640FD-4514-424C-8AA3-C0685353AC74}"/>
              </a:ext>
            </a:extLst>
          </p:cNvPr>
          <p:cNvSpPr/>
          <p:nvPr/>
        </p:nvSpPr>
        <p:spPr>
          <a:xfrm>
            <a:off x="4540058" y="9821711"/>
            <a:ext cx="3022251" cy="3683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1910" marR="0" lvl="0" indent="0" algn="r" defTabSz="457127" rtl="0" eaLnBrk="1" fontAlgn="auto" latinLnBrk="0" hangingPunct="1">
              <a:lnSpc>
                <a:spcPct val="107000"/>
              </a:lnSpc>
              <a:spcBef>
                <a:spcPts val="0"/>
              </a:spcBef>
              <a:spcAft>
                <a:spcPts val="800"/>
              </a:spcAft>
              <a:buClrTx/>
              <a:buSzTx/>
              <a:buFontTx/>
              <a:buNone/>
              <a:tabLst/>
              <a:defRPr/>
            </a:pPr>
            <a:r>
              <a:rPr kumimoji="0" lang="ar-MA" sz="1799"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الإهتمامـات والهوايـات</a:t>
            </a:r>
            <a:r>
              <a:rPr kumimoji="0" lang="fr-FR" sz="1100" b="0" i="0" u="none" strike="noStrike" kern="1200" cap="none" spc="0" normalizeH="0" baseline="0" noProof="0" dirty="0">
                <a:ln>
                  <a:noFill/>
                </a:ln>
                <a:solidFill>
                  <a:srgbClr val="1C7DC1"/>
                </a:solidFill>
                <a:effectLst/>
                <a:uLnTx/>
                <a:uFillTx/>
                <a:latin typeface="Mothanna" panose="02000503000000000000" pitchFamily="2" charset="-78"/>
                <a:ea typeface="Open Sans" panose="020B0606030504020204" pitchFamily="34" charset="0"/>
                <a:cs typeface="Mothanna" panose="02000503000000000000" pitchFamily="2" charset="-78"/>
              </a:rPr>
              <a:t> </a:t>
            </a:r>
          </a:p>
        </p:txBody>
      </p:sp>
      <p:pic>
        <p:nvPicPr>
          <p:cNvPr id="44" name="Picture 43" descr="C:\Users\YOUSSEF\AppData\Local\Microsoft\Windows\INetCache\Content.Word\world-icon-png-3014.png">
            <a:extLst>
              <a:ext uri="{FF2B5EF4-FFF2-40B4-BE49-F238E27FC236}">
                <a16:creationId xmlns:a16="http://schemas.microsoft.com/office/drawing/2014/main" id="{F8D5B29B-AE78-401C-917D-A3436BA5E914}"/>
              </a:ext>
            </a:extLst>
          </p:cNvPr>
          <p:cNvPicPr/>
          <p:nvPr/>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820367" y="10311688"/>
            <a:ext cx="209086" cy="209086"/>
          </a:xfrm>
          <a:prstGeom prst="ellipse">
            <a:avLst/>
          </a:prstGeom>
          <a:noFill/>
          <a:ln w="25400">
            <a:noFill/>
          </a:ln>
        </p:spPr>
      </p:pic>
      <p:pic>
        <p:nvPicPr>
          <p:cNvPr id="45" name="Picture 44">
            <a:extLst>
              <a:ext uri="{FF2B5EF4-FFF2-40B4-BE49-F238E27FC236}">
                <a16:creationId xmlns:a16="http://schemas.microsoft.com/office/drawing/2014/main" id="{2277A5A8-69EA-4F97-8752-AFED18E2751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rcRect l="-23005" t="-18692" r="-15090" b="-14558"/>
          <a:stretch/>
        </p:blipFill>
        <p:spPr bwMode="auto">
          <a:xfrm>
            <a:off x="4865211" y="10293040"/>
            <a:ext cx="223620" cy="216000"/>
          </a:xfrm>
          <a:prstGeom prst="ellipse">
            <a:avLst/>
          </a:prstGeom>
          <a:noFill/>
          <a:ln w="25400" cap="flat" cmpd="sng" algn="ctr">
            <a:noFill/>
            <a:prstDash val="solid"/>
            <a:round/>
            <a:headEnd type="none" w="med" len="med"/>
            <a:tailEnd type="none" w="med" len="med"/>
          </a:ln>
          <a:extLst>
            <a:ext uri="{53640926-AAD7-44D8-BBD7-CCE9431645EC}">
              <a14:shadowObscured xmlns:a14="http://schemas.microsoft.com/office/drawing/2010/main"/>
            </a:ext>
          </a:extLst>
        </p:spPr>
      </p:pic>
      <p:pic>
        <p:nvPicPr>
          <p:cNvPr id="46" name="Picture 45">
            <a:extLst>
              <a:ext uri="{FF2B5EF4-FFF2-40B4-BE49-F238E27FC236}">
                <a16:creationId xmlns:a16="http://schemas.microsoft.com/office/drawing/2014/main" id="{4BB711A3-B5AB-426C-8D43-DCB9983239F1}"/>
              </a:ext>
            </a:extLst>
          </p:cNvPr>
          <p:cNvPicPr>
            <a:picLocks noChangeAspect="1"/>
          </p:cNvPicPr>
          <p:nvPr/>
        </p:nvPicPr>
        <p:blipFill>
          <a:blip r:embed="rId16" cstate="print">
            <a:extLst>
              <a:ext uri="{BEBA8EAE-BF5A-486C-A8C5-ECC9F3942E4B}">
                <a14:imgProps xmlns:a14="http://schemas.microsoft.com/office/drawing/2010/main">
                  <a14:imgLayer r:embed="rId17">
                    <a14:imgEffect>
                      <a14:brightnessContrast bright="-100000"/>
                    </a14:imgEffect>
                  </a14:imgLayer>
                </a14:imgProps>
              </a:ext>
              <a:ext uri="{28A0092B-C50C-407E-A947-70E740481C1C}">
                <a14:useLocalDpi xmlns:a14="http://schemas.microsoft.com/office/drawing/2010/main" val="0"/>
              </a:ext>
            </a:extLst>
          </a:blip>
          <a:stretch>
            <a:fillRect/>
          </a:stretch>
        </p:blipFill>
        <p:spPr bwMode="auto">
          <a:xfrm>
            <a:off x="6777482" y="10332359"/>
            <a:ext cx="180000" cy="180000"/>
          </a:xfrm>
          <a:prstGeom prst="ellipse">
            <a:avLst/>
          </a:prstGeom>
          <a:noFill/>
          <a:ln w="25400">
            <a:noFill/>
          </a:ln>
        </p:spPr>
      </p:pic>
      <p:pic>
        <p:nvPicPr>
          <p:cNvPr id="47" name="Picture 46">
            <a:extLst>
              <a:ext uri="{FF2B5EF4-FFF2-40B4-BE49-F238E27FC236}">
                <a16:creationId xmlns:a16="http://schemas.microsoft.com/office/drawing/2014/main" id="{DA725C61-D953-4263-819C-55C823EE9530}"/>
              </a:ext>
            </a:extLst>
          </p:cNvPr>
          <p:cNvPicPr>
            <a:picLocks noChangeAspect="1"/>
          </p:cNvPicPr>
          <p:nvPr/>
        </p:nvPicPr>
        <p:blipFill rotWithShape="1">
          <a:blip r:embed="rId18" cstate="print">
            <a:biLevel thresh="75000"/>
            <a:extLst>
              <a:ext uri="{BEBA8EAE-BF5A-486C-A8C5-ECC9F3942E4B}">
                <a14:imgProps xmlns:a14="http://schemas.microsoft.com/office/drawing/2010/main">
                  <a14:imgLayer r:embed="rId19">
                    <a14:imgEffect>
                      <a14:brightnessContrast bright="-100000"/>
                    </a14:imgEffect>
                  </a14:imgLayer>
                </a14:imgProps>
              </a:ext>
              <a:ext uri="{28A0092B-C50C-407E-A947-70E740481C1C}">
                <a14:useLocalDpi xmlns:a14="http://schemas.microsoft.com/office/drawing/2010/main" val="0"/>
              </a:ext>
            </a:extLst>
          </a:blip>
          <a:srcRect l="-14538" t="-14538" r="-9114" b="-9114"/>
          <a:stretch/>
        </p:blipFill>
        <p:spPr bwMode="auto">
          <a:xfrm>
            <a:off x="3912905" y="10315353"/>
            <a:ext cx="180000" cy="180000"/>
          </a:xfrm>
          <a:prstGeom prst="ellipse">
            <a:avLst/>
          </a:prstGeom>
          <a:noFill/>
          <a:ln w="25400" cap="flat" cmpd="sng" algn="ctr">
            <a:noFill/>
            <a:prstDash val="solid"/>
            <a:round/>
            <a:headEnd type="none" w="med" len="med"/>
            <a:tailEnd type="none" w="med" len="med"/>
          </a:ln>
          <a:extLst>
            <a:ext uri="{53640926-AAD7-44D8-BBD7-CCE9431645EC}">
              <a14:shadowObscured xmlns:a14="http://schemas.microsoft.com/office/drawing/2010/main"/>
            </a:ext>
          </a:extLst>
        </p:spPr>
      </p:pic>
      <p:sp>
        <p:nvSpPr>
          <p:cNvPr id="48" name="Rectangle 47">
            <a:extLst>
              <a:ext uri="{FF2B5EF4-FFF2-40B4-BE49-F238E27FC236}">
                <a16:creationId xmlns:a16="http://schemas.microsoft.com/office/drawing/2014/main" id="{029BB5C4-8431-4C6C-82A7-A4FAF62E6D4B}"/>
              </a:ext>
            </a:extLst>
          </p:cNvPr>
          <p:cNvSpPr/>
          <p:nvPr/>
        </p:nvSpPr>
        <p:spPr>
          <a:xfrm>
            <a:off x="6024767" y="10304403"/>
            <a:ext cx="670256" cy="231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7000"/>
              </a:lnSpc>
              <a:spcBef>
                <a:spcPts val="0"/>
              </a:spcBef>
              <a:spcAft>
                <a:spcPts val="800"/>
              </a:spcAft>
              <a:buClrTx/>
              <a:buSzTx/>
              <a:buFontTx/>
              <a:buNone/>
              <a:tabLst/>
              <a:defRPr/>
            </a:pPr>
            <a:r>
              <a:rPr kumimoji="0" lang="ar-MA" sz="900" b="1"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rPr>
              <a:t>الأنترنت</a:t>
            </a:r>
            <a:endParaRPr kumimoji="0" lang="fr-FR" sz="900"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sp>
        <p:nvSpPr>
          <p:cNvPr id="49" name="Rectangle 48">
            <a:extLst>
              <a:ext uri="{FF2B5EF4-FFF2-40B4-BE49-F238E27FC236}">
                <a16:creationId xmlns:a16="http://schemas.microsoft.com/office/drawing/2014/main" id="{2F360694-B737-46FB-BDF3-97559678464C}"/>
              </a:ext>
            </a:extLst>
          </p:cNvPr>
          <p:cNvSpPr/>
          <p:nvPr/>
        </p:nvSpPr>
        <p:spPr>
          <a:xfrm>
            <a:off x="5062497" y="10302230"/>
            <a:ext cx="647700" cy="231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7000"/>
              </a:lnSpc>
              <a:spcBef>
                <a:spcPts val="0"/>
              </a:spcBef>
              <a:spcAft>
                <a:spcPts val="800"/>
              </a:spcAft>
              <a:buClrTx/>
              <a:buSzTx/>
              <a:buFontTx/>
              <a:buNone/>
              <a:tabLst/>
              <a:defRPr/>
            </a:pPr>
            <a:r>
              <a:rPr kumimoji="0" lang="ar-MA" sz="900" b="1"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rPr>
              <a:t>السفر</a:t>
            </a:r>
            <a:endParaRPr kumimoji="0" lang="fr-FR" sz="900"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sp>
        <p:nvSpPr>
          <p:cNvPr id="50" name="Rectangle 49">
            <a:extLst>
              <a:ext uri="{FF2B5EF4-FFF2-40B4-BE49-F238E27FC236}">
                <a16:creationId xmlns:a16="http://schemas.microsoft.com/office/drawing/2014/main" id="{1297AD83-AC01-4151-97D0-21C6A6A071C7}"/>
              </a:ext>
            </a:extLst>
          </p:cNvPr>
          <p:cNvSpPr/>
          <p:nvPr/>
        </p:nvSpPr>
        <p:spPr>
          <a:xfrm>
            <a:off x="6868787" y="10307543"/>
            <a:ext cx="647700" cy="231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7000"/>
              </a:lnSpc>
              <a:spcBef>
                <a:spcPts val="0"/>
              </a:spcBef>
              <a:spcAft>
                <a:spcPts val="800"/>
              </a:spcAft>
              <a:buClrTx/>
              <a:buSzTx/>
              <a:buFontTx/>
              <a:buNone/>
              <a:tabLst/>
              <a:defRPr/>
            </a:pPr>
            <a:r>
              <a:rPr kumimoji="0" lang="ar-MA" sz="900" b="1"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rPr>
              <a:t>الرياضة</a:t>
            </a:r>
            <a:endParaRPr kumimoji="0" lang="fr-FR" sz="900"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sp>
        <p:nvSpPr>
          <p:cNvPr id="51" name="Rectangle 50">
            <a:extLst>
              <a:ext uri="{FF2B5EF4-FFF2-40B4-BE49-F238E27FC236}">
                <a16:creationId xmlns:a16="http://schemas.microsoft.com/office/drawing/2014/main" id="{CDA70F6A-2706-48D9-9A59-B6E64A751187}"/>
              </a:ext>
            </a:extLst>
          </p:cNvPr>
          <p:cNvSpPr/>
          <p:nvPr/>
        </p:nvSpPr>
        <p:spPr>
          <a:xfrm>
            <a:off x="4065210" y="10299565"/>
            <a:ext cx="647700" cy="238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7000"/>
              </a:lnSpc>
              <a:spcBef>
                <a:spcPts val="0"/>
              </a:spcBef>
              <a:spcAft>
                <a:spcPts val="800"/>
              </a:spcAft>
              <a:buClrTx/>
              <a:buSzTx/>
              <a:buFontTx/>
              <a:buNone/>
              <a:tabLst/>
              <a:defRPr/>
            </a:pPr>
            <a:r>
              <a:rPr kumimoji="0" lang="ar-MA" sz="900" b="1"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rPr>
              <a:t>القراءة</a:t>
            </a:r>
            <a:endParaRPr kumimoji="0" lang="fr-FR" sz="900"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sp>
        <p:nvSpPr>
          <p:cNvPr id="53" name="Rectangle: Rounded Corners 52">
            <a:extLst>
              <a:ext uri="{FF2B5EF4-FFF2-40B4-BE49-F238E27FC236}">
                <a16:creationId xmlns:a16="http://schemas.microsoft.com/office/drawing/2014/main" id="{6725E126-75A7-45AB-8821-C81AFE6DD7B4}"/>
              </a:ext>
            </a:extLst>
          </p:cNvPr>
          <p:cNvSpPr/>
          <p:nvPr/>
        </p:nvSpPr>
        <p:spPr>
          <a:xfrm>
            <a:off x="3918887" y="4011011"/>
            <a:ext cx="3643964" cy="127620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r" defTabSz="457127" rtl="0" eaLnBrk="1" fontAlgn="auto" latinLnBrk="0" hangingPunct="1">
              <a:lnSpc>
                <a:spcPct val="80000"/>
              </a:lnSpc>
              <a:spcBef>
                <a:spcPts val="0"/>
              </a:spcBef>
              <a:spcAft>
                <a:spcPts val="0"/>
              </a:spcAft>
              <a:buClrTx/>
              <a:buSzTx/>
              <a:buFontTx/>
              <a:buNone/>
              <a:tabLst/>
              <a:defRPr/>
            </a:pPr>
            <a:r>
              <a:rPr kumimoji="0" lang="ar-MA" sz="4400" b="1" i="0" u="none" strike="noStrike" kern="1200" cap="none" spc="0" normalizeH="0" baseline="0" noProof="0" dirty="0">
                <a:ln>
                  <a:noFill/>
                </a:ln>
                <a:solidFill>
                  <a:srgbClr val="0F9B9E"/>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باحلــى</a:t>
            </a:r>
            <a:r>
              <a:rPr kumimoji="0" lang="ar-MA" sz="4400" b="1" i="0" u="none" strike="noStrike" kern="1200" cap="none" spc="0" normalizeH="0" baseline="0" noProof="0" dirty="0">
                <a:ln>
                  <a:noFill/>
                </a:ln>
                <a:solidFill>
                  <a:srgbClr val="F2F2F2"/>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6600" b="1" i="0" u="none" strike="noStrike" kern="1200" cap="none" spc="0" normalizeH="0" baseline="0" noProof="0" dirty="0">
                <a:ln>
                  <a:noFill/>
                </a:ln>
                <a:solidFill>
                  <a:srgbClr val="434C55"/>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يوســف</a:t>
            </a:r>
            <a:r>
              <a:rPr kumimoji="0" lang="fr-FR" sz="2800" b="1" i="0" u="none" strike="noStrike" kern="1200" cap="none" spc="0" normalizeH="0" baseline="0" noProof="0" dirty="0">
                <a:ln>
                  <a:noFill/>
                </a:ln>
                <a:solidFill>
                  <a:srgbClr val="F2F2F2"/>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 </a:t>
            </a:r>
            <a:endPar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pic>
        <p:nvPicPr>
          <p:cNvPr id="55" name="Picture 54">
            <a:extLst>
              <a:ext uri="{FF2B5EF4-FFF2-40B4-BE49-F238E27FC236}">
                <a16:creationId xmlns:a16="http://schemas.microsoft.com/office/drawing/2014/main" id="{6CA5C843-3215-48F7-9D1B-6973F0D99414}"/>
              </a:ext>
            </a:extLst>
          </p:cNvPr>
          <p:cNvPicPr>
            <a:picLocks/>
          </p:cNvPicPr>
          <p:nvPr/>
        </p:nvPicPr>
        <p:blipFill rotWithShape="1">
          <a:blip r:embed="rId20" cstate="screen">
            <a:extLst>
              <a:ext uri="{28A0092B-C50C-407E-A947-70E740481C1C}">
                <a14:useLocalDpi xmlns:a14="http://schemas.microsoft.com/office/drawing/2010/main"/>
              </a:ext>
            </a:extLst>
          </a:blip>
          <a:srcRect/>
          <a:stretch/>
        </p:blipFill>
        <p:spPr>
          <a:xfrm rot="20904957">
            <a:off x="664435" y="7792199"/>
            <a:ext cx="540000" cy="540000"/>
          </a:xfrm>
          <a:prstGeom prst="ellipse">
            <a:avLst/>
          </a:prstGeom>
          <a:ln>
            <a:solidFill>
              <a:schemeClr val="accent1"/>
            </a:solidFill>
          </a:ln>
        </p:spPr>
      </p:pic>
      <p:pic>
        <p:nvPicPr>
          <p:cNvPr id="56" name="Picture 55">
            <a:extLst>
              <a:ext uri="{FF2B5EF4-FFF2-40B4-BE49-F238E27FC236}">
                <a16:creationId xmlns:a16="http://schemas.microsoft.com/office/drawing/2014/main" id="{FE1A540C-818D-42A2-8A99-624CB1CF69A1}"/>
              </a:ext>
            </a:extLst>
          </p:cNvPr>
          <p:cNvPicPr>
            <a:picLocks/>
          </p:cNvPicPr>
          <p:nvPr/>
        </p:nvPicPr>
        <p:blipFill rotWithShape="1">
          <a:blip r:embed="rId21" cstate="screen">
            <a:extLst>
              <a:ext uri="{28A0092B-C50C-407E-A947-70E740481C1C}">
                <a14:useLocalDpi xmlns:a14="http://schemas.microsoft.com/office/drawing/2010/main"/>
              </a:ext>
            </a:extLst>
          </a:blip>
          <a:srcRect/>
          <a:stretch/>
        </p:blipFill>
        <p:spPr>
          <a:xfrm rot="20833473">
            <a:off x="2583665" y="6901930"/>
            <a:ext cx="540000" cy="540000"/>
          </a:xfrm>
          <a:prstGeom prst="ellipse">
            <a:avLst/>
          </a:prstGeom>
          <a:ln>
            <a:solidFill>
              <a:schemeClr val="accent1"/>
            </a:solidFill>
          </a:ln>
        </p:spPr>
      </p:pic>
      <p:pic>
        <p:nvPicPr>
          <p:cNvPr id="57" name="Picture 56">
            <a:extLst>
              <a:ext uri="{FF2B5EF4-FFF2-40B4-BE49-F238E27FC236}">
                <a16:creationId xmlns:a16="http://schemas.microsoft.com/office/drawing/2014/main" id="{6392056E-4F34-43C1-BDF1-9EEB4E3C0C30}"/>
              </a:ext>
            </a:extLst>
          </p:cNvPr>
          <p:cNvPicPr>
            <a:picLocks/>
          </p:cNvPicPr>
          <p:nvPr/>
        </p:nvPicPr>
        <p:blipFill rotWithShape="1">
          <a:blip r:embed="rId22" cstate="screen">
            <a:extLst>
              <a:ext uri="{28A0092B-C50C-407E-A947-70E740481C1C}">
                <a14:useLocalDpi xmlns:a14="http://schemas.microsoft.com/office/drawing/2010/main"/>
              </a:ext>
            </a:extLst>
          </a:blip>
          <a:srcRect/>
          <a:stretch/>
        </p:blipFill>
        <p:spPr>
          <a:xfrm rot="20981043">
            <a:off x="1575757" y="6902845"/>
            <a:ext cx="540000" cy="540000"/>
          </a:xfrm>
          <a:prstGeom prst="ellipse">
            <a:avLst/>
          </a:prstGeom>
          <a:ln>
            <a:solidFill>
              <a:schemeClr val="accent1"/>
            </a:solidFill>
          </a:ln>
        </p:spPr>
      </p:pic>
      <p:pic>
        <p:nvPicPr>
          <p:cNvPr id="58" name="Picture 57">
            <a:extLst>
              <a:ext uri="{FF2B5EF4-FFF2-40B4-BE49-F238E27FC236}">
                <a16:creationId xmlns:a16="http://schemas.microsoft.com/office/drawing/2014/main" id="{8729E345-7BF9-41B4-94F6-353639FB6D7F}"/>
              </a:ext>
            </a:extLst>
          </p:cNvPr>
          <p:cNvPicPr>
            <a:picLocks/>
          </p:cNvPicPr>
          <p:nvPr/>
        </p:nvPicPr>
        <p:blipFill rotWithShape="1">
          <a:blip r:embed="rId23" cstate="screen">
            <a:extLst>
              <a:ext uri="{28A0092B-C50C-407E-A947-70E740481C1C}">
                <a14:useLocalDpi xmlns:a14="http://schemas.microsoft.com/office/drawing/2010/main"/>
              </a:ext>
            </a:extLst>
          </a:blip>
          <a:srcRect/>
          <a:stretch/>
        </p:blipFill>
        <p:spPr>
          <a:xfrm rot="21161511">
            <a:off x="1621319" y="7784498"/>
            <a:ext cx="540000" cy="540000"/>
          </a:xfrm>
          <a:prstGeom prst="ellipse">
            <a:avLst/>
          </a:prstGeom>
          <a:ln>
            <a:solidFill>
              <a:schemeClr val="accent1"/>
            </a:solidFill>
          </a:ln>
        </p:spPr>
      </p:pic>
      <p:pic>
        <p:nvPicPr>
          <p:cNvPr id="59" name="Picture 58">
            <a:extLst>
              <a:ext uri="{FF2B5EF4-FFF2-40B4-BE49-F238E27FC236}">
                <a16:creationId xmlns:a16="http://schemas.microsoft.com/office/drawing/2014/main" id="{6948A3B8-CD36-4FE3-BA27-3D3B3A4846A2}"/>
              </a:ext>
            </a:extLst>
          </p:cNvPr>
          <p:cNvPicPr>
            <a:picLocks noChangeAspect="1"/>
          </p:cNvPicPr>
          <p:nvPr/>
        </p:nvPicPr>
        <p:blipFill rotWithShape="1">
          <a:blip r:embed="rId24" cstate="screen">
            <a:extLst>
              <a:ext uri="{28A0092B-C50C-407E-A947-70E740481C1C}">
                <a14:useLocalDpi xmlns:a14="http://schemas.microsoft.com/office/drawing/2010/main"/>
              </a:ext>
            </a:extLst>
          </a:blip>
          <a:srcRect/>
          <a:stretch/>
        </p:blipFill>
        <p:spPr>
          <a:xfrm rot="20866046">
            <a:off x="1575757" y="5911342"/>
            <a:ext cx="540000" cy="540000"/>
          </a:xfrm>
          <a:prstGeom prst="ellipse">
            <a:avLst/>
          </a:prstGeom>
          <a:ln>
            <a:solidFill>
              <a:schemeClr val="accent1"/>
            </a:solidFill>
          </a:ln>
        </p:spPr>
      </p:pic>
      <p:pic>
        <p:nvPicPr>
          <p:cNvPr id="60" name="Picture 59">
            <a:extLst>
              <a:ext uri="{FF2B5EF4-FFF2-40B4-BE49-F238E27FC236}">
                <a16:creationId xmlns:a16="http://schemas.microsoft.com/office/drawing/2014/main" id="{69ECE407-7849-449B-8267-F6BE10073BA0}"/>
              </a:ext>
            </a:extLst>
          </p:cNvPr>
          <p:cNvPicPr>
            <a:picLocks/>
          </p:cNvPicPr>
          <p:nvPr/>
        </p:nvPicPr>
        <p:blipFill rotWithShape="1">
          <a:blip r:embed="rId25" cstate="screen">
            <a:extLst>
              <a:ext uri="{28A0092B-C50C-407E-A947-70E740481C1C}">
                <a14:useLocalDpi xmlns:a14="http://schemas.microsoft.com/office/drawing/2010/main"/>
              </a:ext>
            </a:extLst>
          </a:blip>
          <a:srcRect/>
          <a:stretch/>
        </p:blipFill>
        <p:spPr>
          <a:xfrm rot="20866046">
            <a:off x="587035" y="5911342"/>
            <a:ext cx="540000" cy="540000"/>
          </a:xfrm>
          <a:prstGeom prst="ellipse">
            <a:avLst/>
          </a:prstGeom>
          <a:ln>
            <a:solidFill>
              <a:schemeClr val="accent1"/>
            </a:solidFill>
          </a:ln>
        </p:spPr>
      </p:pic>
      <p:sp>
        <p:nvSpPr>
          <p:cNvPr id="61" name="Rectangle 60">
            <a:extLst>
              <a:ext uri="{FF2B5EF4-FFF2-40B4-BE49-F238E27FC236}">
                <a16:creationId xmlns:a16="http://schemas.microsoft.com/office/drawing/2014/main" id="{1AE83E14-EB74-416B-8DA1-64831DFB9395}"/>
              </a:ext>
            </a:extLst>
          </p:cNvPr>
          <p:cNvSpPr/>
          <p:nvPr/>
        </p:nvSpPr>
        <p:spPr>
          <a:xfrm rot="20866046">
            <a:off x="413919" y="6480124"/>
            <a:ext cx="888241" cy="207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Open Sans" panose="020B0606030504020204" pitchFamily="34" charset="0"/>
                <a:cs typeface="Arial" panose="020B0604020202020204" pitchFamily="34" charset="0"/>
              </a:rPr>
              <a:t>PHOTOSHOP</a:t>
            </a:r>
          </a:p>
        </p:txBody>
      </p:sp>
      <p:sp>
        <p:nvSpPr>
          <p:cNvPr id="62" name="Rectangle 61">
            <a:extLst>
              <a:ext uri="{FF2B5EF4-FFF2-40B4-BE49-F238E27FC236}">
                <a16:creationId xmlns:a16="http://schemas.microsoft.com/office/drawing/2014/main" id="{A35460D4-1B01-4E53-BC6E-7B01EDC3C6A0}"/>
              </a:ext>
            </a:extLst>
          </p:cNvPr>
          <p:cNvSpPr/>
          <p:nvPr/>
        </p:nvSpPr>
        <p:spPr>
          <a:xfrm rot="20866046">
            <a:off x="1382186" y="6474756"/>
            <a:ext cx="888241" cy="207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Open Sans" panose="020B0606030504020204" pitchFamily="34" charset="0"/>
                <a:cs typeface="Arial" panose="020B0604020202020204" pitchFamily="34" charset="0"/>
              </a:rPr>
              <a:t>PREMIER</a:t>
            </a:r>
          </a:p>
        </p:txBody>
      </p:sp>
      <p:sp>
        <p:nvSpPr>
          <p:cNvPr id="63" name="Rectangle 62">
            <a:extLst>
              <a:ext uri="{FF2B5EF4-FFF2-40B4-BE49-F238E27FC236}">
                <a16:creationId xmlns:a16="http://schemas.microsoft.com/office/drawing/2014/main" id="{A37DB8E5-0153-403C-B71E-FB9C1429B0BC}"/>
              </a:ext>
            </a:extLst>
          </p:cNvPr>
          <p:cNvSpPr/>
          <p:nvPr/>
        </p:nvSpPr>
        <p:spPr>
          <a:xfrm rot="20981043">
            <a:off x="1418053" y="7434763"/>
            <a:ext cx="888241" cy="207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Open Sans" panose="020B0606030504020204" pitchFamily="34" charset="0"/>
                <a:cs typeface="Arial" panose="020B0604020202020204" pitchFamily="34" charset="0"/>
              </a:rPr>
              <a:t>CINEMA 4D</a:t>
            </a:r>
          </a:p>
        </p:txBody>
      </p:sp>
      <p:sp>
        <p:nvSpPr>
          <p:cNvPr id="64" name="Rectangle 63">
            <a:extLst>
              <a:ext uri="{FF2B5EF4-FFF2-40B4-BE49-F238E27FC236}">
                <a16:creationId xmlns:a16="http://schemas.microsoft.com/office/drawing/2014/main" id="{E5405DBB-CF76-4498-926D-0024741BA345}"/>
              </a:ext>
            </a:extLst>
          </p:cNvPr>
          <p:cNvSpPr/>
          <p:nvPr/>
        </p:nvSpPr>
        <p:spPr>
          <a:xfrm rot="20833473">
            <a:off x="2331667" y="7436943"/>
            <a:ext cx="1110139" cy="207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Open Sans" panose="020B0606030504020204" pitchFamily="34" charset="0"/>
                <a:cs typeface="Arial" panose="020B0604020202020204" pitchFamily="34" charset="0"/>
              </a:rPr>
              <a:t>3DS MAX</a:t>
            </a:r>
          </a:p>
        </p:txBody>
      </p:sp>
      <p:sp>
        <p:nvSpPr>
          <p:cNvPr id="65" name="Rectangle 64">
            <a:extLst>
              <a:ext uri="{FF2B5EF4-FFF2-40B4-BE49-F238E27FC236}">
                <a16:creationId xmlns:a16="http://schemas.microsoft.com/office/drawing/2014/main" id="{74981CB6-248F-4326-90AB-2CBA1CF4C9E4}"/>
              </a:ext>
            </a:extLst>
          </p:cNvPr>
          <p:cNvSpPr/>
          <p:nvPr/>
        </p:nvSpPr>
        <p:spPr>
          <a:xfrm rot="20904957">
            <a:off x="494533" y="8337095"/>
            <a:ext cx="888241" cy="207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Open Sans" panose="020B0606030504020204" pitchFamily="34" charset="0"/>
                <a:cs typeface="Arial" panose="020B0604020202020204" pitchFamily="34" charset="0"/>
              </a:rPr>
              <a:t>WORD</a:t>
            </a:r>
          </a:p>
        </p:txBody>
      </p:sp>
      <p:sp>
        <p:nvSpPr>
          <p:cNvPr id="66" name="Rectangle 65">
            <a:extLst>
              <a:ext uri="{FF2B5EF4-FFF2-40B4-BE49-F238E27FC236}">
                <a16:creationId xmlns:a16="http://schemas.microsoft.com/office/drawing/2014/main" id="{879F1C8E-2666-481C-876B-990EEB448A48}"/>
              </a:ext>
            </a:extLst>
          </p:cNvPr>
          <p:cNvSpPr/>
          <p:nvPr/>
        </p:nvSpPr>
        <p:spPr>
          <a:xfrm rot="21161511">
            <a:off x="1438589" y="8326700"/>
            <a:ext cx="969530" cy="207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Open Sans" panose="020B0606030504020204" pitchFamily="34" charset="0"/>
                <a:cs typeface="Arial" panose="020B0604020202020204" pitchFamily="34" charset="0"/>
              </a:rPr>
              <a:t>POWERPOINT</a:t>
            </a:r>
          </a:p>
        </p:txBody>
      </p:sp>
      <p:pic>
        <p:nvPicPr>
          <p:cNvPr id="68" name="Picture 67">
            <a:extLst>
              <a:ext uri="{FF2B5EF4-FFF2-40B4-BE49-F238E27FC236}">
                <a16:creationId xmlns:a16="http://schemas.microsoft.com/office/drawing/2014/main" id="{BF2F36B9-92C1-4F88-A104-403B9FD4F7CC}"/>
              </a:ext>
            </a:extLst>
          </p:cNvPr>
          <p:cNvPicPr>
            <a:picLocks noChangeAspect="1"/>
          </p:cNvPicPr>
          <p:nvPr/>
        </p:nvPicPr>
        <p:blipFill rotWithShape="1">
          <a:blip r:embed="rId26" cstate="screen">
            <a:extLst>
              <a:ext uri="{28A0092B-C50C-407E-A947-70E740481C1C}">
                <a14:useLocalDpi xmlns:a14="http://schemas.microsoft.com/office/drawing/2010/main"/>
              </a:ext>
            </a:extLst>
          </a:blip>
          <a:srcRect/>
          <a:stretch/>
        </p:blipFill>
        <p:spPr>
          <a:xfrm rot="20653771">
            <a:off x="2581393" y="7809671"/>
            <a:ext cx="536248" cy="536248"/>
          </a:xfrm>
          <a:prstGeom prst="ellipse">
            <a:avLst/>
          </a:prstGeom>
          <a:ln>
            <a:solidFill>
              <a:schemeClr val="accent1"/>
            </a:solidFill>
          </a:ln>
        </p:spPr>
      </p:pic>
      <p:sp>
        <p:nvSpPr>
          <p:cNvPr id="69" name="Rectangle 68">
            <a:extLst>
              <a:ext uri="{FF2B5EF4-FFF2-40B4-BE49-F238E27FC236}">
                <a16:creationId xmlns:a16="http://schemas.microsoft.com/office/drawing/2014/main" id="{826578FA-39B0-407C-8297-69F9FCC6BC30}"/>
              </a:ext>
            </a:extLst>
          </p:cNvPr>
          <p:cNvSpPr/>
          <p:nvPr/>
        </p:nvSpPr>
        <p:spPr>
          <a:xfrm rot="20653771">
            <a:off x="2486012" y="8368290"/>
            <a:ext cx="839548" cy="207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Open Sans" panose="020B0606030504020204" pitchFamily="34" charset="0"/>
                <a:cs typeface="Arial" panose="020B0604020202020204" pitchFamily="34" charset="0"/>
              </a:rPr>
              <a:t>EXCEL</a:t>
            </a:r>
          </a:p>
        </p:txBody>
      </p:sp>
      <p:pic>
        <p:nvPicPr>
          <p:cNvPr id="71" name="Picture 70">
            <a:extLst>
              <a:ext uri="{FF2B5EF4-FFF2-40B4-BE49-F238E27FC236}">
                <a16:creationId xmlns:a16="http://schemas.microsoft.com/office/drawing/2014/main" id="{033938C7-ABC9-4CD0-AFE2-4092B7D2D5B4}"/>
              </a:ext>
            </a:extLst>
          </p:cNvPr>
          <p:cNvPicPr preferRelativeResize="0">
            <a:picLocks/>
          </p:cNvPicPr>
          <p:nvPr/>
        </p:nvPicPr>
        <p:blipFill rotWithShape="1">
          <a:blip r:embed="rId27" cstate="screen">
            <a:extLst>
              <a:ext uri="{28A0092B-C50C-407E-A947-70E740481C1C}">
                <a14:useLocalDpi xmlns:a14="http://schemas.microsoft.com/office/drawing/2010/main"/>
              </a:ext>
            </a:extLst>
          </a:blip>
          <a:srcRect/>
          <a:stretch/>
        </p:blipFill>
        <p:spPr>
          <a:xfrm rot="20866046">
            <a:off x="2578547" y="5923320"/>
            <a:ext cx="540000" cy="540000"/>
          </a:xfrm>
          <a:prstGeom prst="ellipse">
            <a:avLst/>
          </a:prstGeom>
          <a:ln>
            <a:solidFill>
              <a:schemeClr val="accent1"/>
            </a:solidFill>
          </a:ln>
        </p:spPr>
      </p:pic>
      <p:pic>
        <p:nvPicPr>
          <p:cNvPr id="72" name="Picture 71">
            <a:extLst>
              <a:ext uri="{FF2B5EF4-FFF2-40B4-BE49-F238E27FC236}">
                <a16:creationId xmlns:a16="http://schemas.microsoft.com/office/drawing/2014/main" id="{60B133E8-4BBB-42A5-8572-8D00B7C35906}"/>
              </a:ext>
            </a:extLst>
          </p:cNvPr>
          <p:cNvPicPr>
            <a:picLocks/>
          </p:cNvPicPr>
          <p:nvPr/>
        </p:nvPicPr>
        <p:blipFill rotWithShape="1">
          <a:blip r:embed="rId28" cstate="screen">
            <a:extLst>
              <a:ext uri="{28A0092B-C50C-407E-A947-70E740481C1C}">
                <a14:useLocalDpi xmlns:a14="http://schemas.microsoft.com/office/drawing/2010/main"/>
              </a:ext>
            </a:extLst>
          </a:blip>
          <a:srcRect/>
          <a:stretch/>
        </p:blipFill>
        <p:spPr>
          <a:xfrm rot="20836974">
            <a:off x="587035" y="6903132"/>
            <a:ext cx="540000" cy="540000"/>
          </a:xfrm>
          <a:prstGeom prst="ellipse">
            <a:avLst/>
          </a:prstGeom>
          <a:ln>
            <a:solidFill>
              <a:schemeClr val="accent1"/>
            </a:solidFill>
          </a:ln>
        </p:spPr>
      </p:pic>
      <p:sp>
        <p:nvSpPr>
          <p:cNvPr id="73" name="Rectangle 72">
            <a:extLst>
              <a:ext uri="{FF2B5EF4-FFF2-40B4-BE49-F238E27FC236}">
                <a16:creationId xmlns:a16="http://schemas.microsoft.com/office/drawing/2014/main" id="{EB0645B8-B03A-4AF5-A507-BEF79335CBF6}"/>
              </a:ext>
            </a:extLst>
          </p:cNvPr>
          <p:cNvSpPr/>
          <p:nvPr/>
        </p:nvSpPr>
        <p:spPr>
          <a:xfrm rot="20836974">
            <a:off x="432110" y="7443588"/>
            <a:ext cx="888241" cy="207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Open Sans" panose="020B0606030504020204" pitchFamily="34" charset="0"/>
                <a:cs typeface="Arial" panose="020B0604020202020204" pitchFamily="34" charset="0"/>
              </a:rPr>
              <a:t>ILLUSTATOR</a:t>
            </a:r>
          </a:p>
        </p:txBody>
      </p:sp>
      <p:sp>
        <p:nvSpPr>
          <p:cNvPr id="74" name="Rectangle 73">
            <a:extLst>
              <a:ext uri="{FF2B5EF4-FFF2-40B4-BE49-F238E27FC236}">
                <a16:creationId xmlns:a16="http://schemas.microsoft.com/office/drawing/2014/main" id="{56C65E2B-853F-43B0-A5AA-160E67862980}"/>
              </a:ext>
            </a:extLst>
          </p:cNvPr>
          <p:cNvSpPr/>
          <p:nvPr/>
        </p:nvSpPr>
        <p:spPr>
          <a:xfrm rot="20866046">
            <a:off x="2302628" y="6484916"/>
            <a:ext cx="1110139" cy="207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Open Sans" panose="020B0606030504020204" pitchFamily="34" charset="0"/>
                <a:cs typeface="Arial" panose="020B0604020202020204" pitchFamily="34" charset="0"/>
              </a:rPr>
              <a:t>AFFTER EFFECT</a:t>
            </a:r>
          </a:p>
        </p:txBody>
      </p:sp>
      <p:sp>
        <p:nvSpPr>
          <p:cNvPr id="75" name="Rectangle: Rounded Corners 74">
            <a:extLst>
              <a:ext uri="{FF2B5EF4-FFF2-40B4-BE49-F238E27FC236}">
                <a16:creationId xmlns:a16="http://schemas.microsoft.com/office/drawing/2014/main" id="{83128E32-78B3-4567-9568-4AE350042033}"/>
              </a:ext>
            </a:extLst>
          </p:cNvPr>
          <p:cNvSpPr/>
          <p:nvPr/>
        </p:nvSpPr>
        <p:spPr>
          <a:xfrm>
            <a:off x="1512864" y="5405674"/>
            <a:ext cx="2142490" cy="3292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457127" rtl="0" eaLnBrk="1" fontAlgn="auto" latinLnBrk="0" hangingPunct="1">
              <a:lnSpc>
                <a:spcPct val="107000"/>
              </a:lnSpc>
              <a:spcBef>
                <a:spcPts val="0"/>
              </a:spcBef>
              <a:spcAft>
                <a:spcPts val="0"/>
              </a:spcAft>
              <a:buClrTx/>
              <a:buSzTx/>
              <a:buFontTx/>
              <a:buNone/>
              <a:tabLst/>
              <a:defRPr/>
            </a:pPr>
            <a:r>
              <a:rPr kumimoji="0" lang="ar-MA" sz="1799"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المهارات المهنية</a:t>
            </a:r>
            <a:endParaRPr kumimoji="0" lang="fr-FR" sz="1799"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endParaRPr>
          </a:p>
        </p:txBody>
      </p:sp>
      <p:sp>
        <p:nvSpPr>
          <p:cNvPr id="67" name="Rectangle: Rounded Corners 66">
            <a:extLst>
              <a:ext uri="{FF2B5EF4-FFF2-40B4-BE49-F238E27FC236}">
                <a16:creationId xmlns:a16="http://schemas.microsoft.com/office/drawing/2014/main" id="{B824DAA2-FCF6-4A94-9BE6-8AC96A97C384}"/>
              </a:ext>
            </a:extLst>
          </p:cNvPr>
          <p:cNvSpPr/>
          <p:nvPr/>
        </p:nvSpPr>
        <p:spPr>
          <a:xfrm>
            <a:off x="862170" y="2267865"/>
            <a:ext cx="2793184" cy="24489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r" defTabSz="457127" rtl="0" eaLnBrk="1" fontAlgn="auto" latinLnBrk="0" hangingPunct="1">
              <a:lnSpc>
                <a:spcPct val="100000"/>
              </a:lnSpc>
              <a:spcBef>
                <a:spcPts val="0"/>
              </a:spcBef>
              <a:spcAft>
                <a:spcPts val="0"/>
              </a:spcAft>
              <a:buClrTx/>
              <a:buSzTx/>
              <a:buFontTx/>
              <a:buNone/>
              <a:tabLst/>
              <a:defRPr/>
            </a:pPr>
            <a:r>
              <a:rPr kumimoji="0" lang="ar-MA" sz="1799"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rPr>
              <a:t>المؤهلات التعليمية</a:t>
            </a:r>
            <a:endParaRPr kumimoji="0" lang="fr-F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endParaRPr>
          </a:p>
        </p:txBody>
      </p:sp>
      <p:sp>
        <p:nvSpPr>
          <p:cNvPr id="70" name="Subtitle 2">
            <a:extLst>
              <a:ext uri="{FF2B5EF4-FFF2-40B4-BE49-F238E27FC236}">
                <a16:creationId xmlns:a16="http://schemas.microsoft.com/office/drawing/2014/main" id="{2C480FC8-6351-429F-A113-11D53A57F668}"/>
              </a:ext>
            </a:extLst>
          </p:cNvPr>
          <p:cNvSpPr/>
          <p:nvPr/>
        </p:nvSpPr>
        <p:spPr>
          <a:xfrm>
            <a:off x="10200" y="2613569"/>
            <a:ext cx="3645154" cy="2711972"/>
          </a:xfrm>
          <a:prstGeom prst="rect">
            <a:avLst/>
          </a:prstGeom>
          <a:noFill/>
          <a:ln cap="flat">
            <a:noFill/>
            <a:prstDash val="solid"/>
          </a:ln>
        </p:spPr>
        <p:txBody>
          <a:bodyPr vert="horz" wrap="square" lIns="91440" tIns="45720" rIns="91440" bIns="45720" anchor="t" anchorCtr="0" compatLnSpc="0">
            <a:noAutofit/>
          </a:bodyPr>
          <a:lstStyle/>
          <a:p>
            <a:pPr marL="34925" marR="0" lvl="0" indent="-34925" algn="r" defTabSz="457127" rtl="1"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ar-MA"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rPr>
              <a:t>2014-2017:</a:t>
            </a:r>
            <a:r>
              <a:rPr kumimoji="0" lang="ar-MA"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rPr>
              <a:t> </a:t>
            </a:r>
            <a:r>
              <a:rPr kumimoji="0" lang="ar-MA"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كلية العلوم القانونية والاقتصادية والاجتماعية - أكدال  </a:t>
            </a:r>
          </a:p>
          <a:p>
            <a:pPr marL="180975" marR="0" lvl="0" indent="0" algn="r" defTabSz="457127" rtl="1"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ar-MA"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Times New Roman" panose="02020603050405020304" pitchFamily="18" charset="0"/>
                <a:cs typeface="Mothanna" panose="02000503000000000000" pitchFamily="2" charset="-78"/>
              </a:rPr>
              <a:t>إجـازة فـي الإقتصـاد</a:t>
            </a:r>
          </a:p>
          <a:p>
            <a:pPr marL="180975" marR="0" lvl="0" indent="0" algn="r" defTabSz="457127" rtl="1" eaLnBrk="1" fontAlgn="base"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endParaRPr>
          </a:p>
          <a:p>
            <a:pPr marL="34925" marR="0" lvl="0" indent="-34925" algn="r" defTabSz="457127" rtl="1"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ar-MA"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rPr>
              <a:t>2012-2014:</a:t>
            </a:r>
            <a:r>
              <a:rPr kumimoji="0" lang="ar-MA"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rPr>
              <a:t> </a:t>
            </a:r>
            <a:r>
              <a:rPr kumimoji="0" lang="ar-MA"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rPr>
              <a:t>المعهـد المتخصـص للعلـوم التطبيقيـة</a:t>
            </a:r>
            <a:endParaRPr kumimoji="0" lang="fr-FR"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endParaRPr>
          </a:p>
          <a:p>
            <a:pPr marL="180975" marR="0" lvl="0" indent="0" algn="r" defTabSz="457127" rtl="1"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ar-MA"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Times New Roman" panose="02020603050405020304" pitchFamily="18" charset="0"/>
                <a:cs typeface="Mothanna" panose="02000503000000000000" pitchFamily="2" charset="-78"/>
              </a:rPr>
              <a:t>دبلـوم متخصـص في الطبـع المعلوماتـي</a:t>
            </a:r>
            <a:endParaRPr kumimoji="0" lang="ar-MA"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Times New Roman" panose="02020603050405020304" pitchFamily="18" charset="0"/>
              <a:cs typeface="Mothanna" panose="02000503000000000000" pitchFamily="2" charset="-78"/>
            </a:endParaRPr>
          </a:p>
          <a:p>
            <a:pPr marL="180975" marR="0" lvl="0" indent="0" algn="r" defTabSz="457127" rtl="1" eaLnBrk="1" fontAlgn="base"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endParaRPr>
          </a:p>
          <a:p>
            <a:pPr marL="34925" marR="0" lvl="0" indent="-34925" algn="r" defTabSz="457127" rtl="1"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ar-M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Tahoma" panose="020B0604030504040204" pitchFamily="34" charset="0"/>
                <a:cs typeface="Mothanna" panose="02000503000000000000" pitchFamily="2" charset="-78"/>
              </a:rPr>
              <a:t> </a:t>
            </a:r>
            <a:r>
              <a:rPr kumimoji="0" lang="ar-MA"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Tahoma" panose="020B0604030504040204" pitchFamily="34" charset="0"/>
                <a:cs typeface="Mothanna" panose="02000503000000000000" pitchFamily="2" charset="-78"/>
              </a:rPr>
              <a:t>2011-2012</a:t>
            </a:r>
            <a:r>
              <a:rPr kumimoji="0" lang="ar-MA"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Tahoma" panose="020B0604030504040204" pitchFamily="34" charset="0"/>
                <a:cs typeface="Mothanna" panose="02000503000000000000" pitchFamily="2" charset="-78"/>
              </a:rPr>
              <a:t>: </a:t>
            </a:r>
            <a:r>
              <a:rPr kumimoji="0" lang="ar-MA"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ثانويـة المختـار السوسـي</a:t>
            </a:r>
            <a:endParaRPr kumimoji="0" lang="fr-FR"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endParaRPr>
          </a:p>
          <a:p>
            <a:pPr marL="180975" marR="0" lvl="0" indent="0" algn="r" defTabSz="457127" rtl="1" eaLnBrk="1" fontAlgn="base" latinLnBrk="0" hangingPunct="1">
              <a:lnSpc>
                <a:spcPct val="100000"/>
              </a:lnSpc>
              <a:spcBef>
                <a:spcPts val="0"/>
              </a:spcBef>
              <a:spcAft>
                <a:spcPts val="0"/>
              </a:spcAft>
              <a:buClrTx/>
              <a:buSzTx/>
              <a:buFont typeface="Wingdings" panose="05000000000000000000" pitchFamily="2" charset="2"/>
              <a:buChar char=""/>
              <a:tabLst>
                <a:tab pos="266700" algn="l"/>
              </a:tabLst>
              <a:defRPr/>
            </a:pPr>
            <a:r>
              <a:rPr kumimoji="0" lang="ar-MA"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بكالوريا في علوم الحياة والأرض</a:t>
            </a:r>
            <a:endParaRPr kumimoji="0" lang="fr-FR"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endParaRPr>
          </a:p>
        </p:txBody>
      </p:sp>
      <p:sp>
        <p:nvSpPr>
          <p:cNvPr id="76" name="Rectangle 75">
            <a:extLst>
              <a:ext uri="{FF2B5EF4-FFF2-40B4-BE49-F238E27FC236}">
                <a16:creationId xmlns:a16="http://schemas.microsoft.com/office/drawing/2014/main" id="{A22BB640-21C1-4A3D-80A6-3CA78A0CA468}"/>
              </a:ext>
            </a:extLst>
          </p:cNvPr>
          <p:cNvSpPr/>
          <p:nvPr/>
        </p:nvSpPr>
        <p:spPr>
          <a:xfrm>
            <a:off x="315371" y="1265654"/>
            <a:ext cx="3191192" cy="210781"/>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1" eaLnBrk="1" fontAlgn="auto" latinLnBrk="0" hangingPunct="1">
              <a:lnSpc>
                <a:spcPct val="107000"/>
              </a:lnSpc>
              <a:spcBef>
                <a:spcPts val="0"/>
              </a:spcBef>
              <a:spcAft>
                <a:spcPts val="800"/>
              </a:spcAft>
              <a:buClrTx/>
              <a:buSzTx/>
              <a:buFontTx/>
              <a:buNone/>
              <a:tabLst/>
              <a:defRPr/>
            </a:pPr>
            <a:r>
              <a:rPr kumimoji="0" lang="ar-MA" sz="11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othanna" panose="02000503000000000000" pitchFamily="2" charset="-78"/>
                <a:ea typeface="Times New Roman" panose="02020603050405020304" pitchFamily="18" charset="0"/>
                <a:cs typeface="Mothanna" panose="02000503000000000000" pitchFamily="2" charset="-78"/>
              </a:rPr>
              <a:t>مصـمم جرافيـــك</a:t>
            </a:r>
            <a:endParaRPr kumimoji="0" lang="fr-F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77" name="Text Box 5">
            <a:extLst>
              <a:ext uri="{FF2B5EF4-FFF2-40B4-BE49-F238E27FC236}">
                <a16:creationId xmlns:a16="http://schemas.microsoft.com/office/drawing/2014/main" id="{CEF40A1D-9EF5-44CD-AED6-142F9A18049F}"/>
              </a:ext>
            </a:extLst>
          </p:cNvPr>
          <p:cNvSpPr txBox="1">
            <a:spLocks noChangeArrowheads="1"/>
          </p:cNvSpPr>
          <p:nvPr/>
        </p:nvSpPr>
        <p:spPr bwMode="auto">
          <a:xfrm>
            <a:off x="275008" y="1502092"/>
            <a:ext cx="3278238" cy="72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127" rtl="1" eaLnBrk="1" fontAlgn="auto" latinLnBrk="0" hangingPunct="1">
              <a:lnSpc>
                <a:spcPct val="100000"/>
              </a:lnSpc>
              <a:spcBef>
                <a:spcPts val="0"/>
              </a:spcBef>
              <a:spcAft>
                <a:spcPts val="0"/>
              </a:spcAft>
              <a:buClrTx/>
              <a:buSzTx/>
              <a:buFontTx/>
              <a:buNone/>
              <a:tabLst/>
              <a:defRPr/>
            </a:pPr>
            <a:r>
              <a:rPr kumimoji="0" lang="ar-MA"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a:t>
            </a:r>
            <a:endParaRPr kumimoji="0" lang="fr-F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endParaRPr>
          </a:p>
        </p:txBody>
      </p:sp>
      <p:sp>
        <p:nvSpPr>
          <p:cNvPr id="78" name="Subtitle 2">
            <a:extLst>
              <a:ext uri="{FF2B5EF4-FFF2-40B4-BE49-F238E27FC236}">
                <a16:creationId xmlns:a16="http://schemas.microsoft.com/office/drawing/2014/main" id="{7FC09661-096C-492F-A80E-D994764C58FE}"/>
              </a:ext>
            </a:extLst>
          </p:cNvPr>
          <p:cNvSpPr/>
          <p:nvPr/>
        </p:nvSpPr>
        <p:spPr>
          <a:xfrm>
            <a:off x="3895454" y="5673847"/>
            <a:ext cx="3490821" cy="4033471"/>
          </a:xfrm>
          <a:prstGeom prst="rect">
            <a:avLst/>
          </a:prstGeom>
          <a:noFill/>
          <a:ln cap="flat">
            <a:noFill/>
            <a:prstDash val="solid"/>
          </a:ln>
        </p:spPr>
        <p:txBody>
          <a:bodyPr vert="horz" wrap="square" lIns="91440" tIns="45720" rIns="91440" bIns="45720" anchor="t" anchorCtr="0" compatLnSpc="0">
            <a:noAutofit/>
          </a:bodyPr>
          <a:lstStyle/>
          <a:p>
            <a:pPr marL="85725" marR="0" lvl="0" indent="-85725"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200"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200"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200"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200"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85725" marR="0" lvl="0" indent="-85725" algn="r" defTabSz="457127" rtl="1" eaLnBrk="1" fontAlgn="auto" latinLnBrk="0" hangingPunct="1">
              <a:lnSpc>
                <a:spcPct val="100000"/>
              </a:lnSpc>
              <a:spcBef>
                <a:spcPts val="0"/>
              </a:spcBef>
              <a:spcAft>
                <a:spcPts val="0"/>
              </a:spcAft>
              <a:buClrTx/>
              <a:buSzTx/>
              <a:buFontTx/>
              <a:buNone/>
              <a:tabLst/>
              <a:defRPr/>
            </a:pPr>
            <a:r>
              <a:rPr kumimoji="0" lang="ar-MA" sz="1200"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a:t>
            </a:r>
            <a:r>
              <a:rPr kumimoji="0" lang="ar-MA" sz="12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وصف بعض المهام التي كنت تنجزها في هذا المنصب.</a:t>
            </a:r>
          </a:p>
          <a:p>
            <a:pPr marL="361950" marR="0" lvl="0" indent="0" algn="r" defTabSz="457127" rtl="1"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61950" marR="0" lvl="0" indent="0" algn="r" defTabSz="457127" rtl="1"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361950" marR="0" lvl="0" indent="0" algn="r" defTabSz="457127" rtl="1"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85725" marR="0" lvl="0" indent="-85725"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200"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200"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200"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200"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85725" marR="0" lvl="0" indent="-85725" algn="r" defTabSz="457127" rtl="1" eaLnBrk="1" fontAlgn="auto" latinLnBrk="0" hangingPunct="1">
              <a:lnSpc>
                <a:spcPct val="100000"/>
              </a:lnSpc>
              <a:spcBef>
                <a:spcPts val="0"/>
              </a:spcBef>
              <a:spcAft>
                <a:spcPts val="0"/>
              </a:spcAft>
              <a:buClrTx/>
              <a:buSzTx/>
              <a:buFontTx/>
              <a:buNone/>
              <a:tabLst/>
              <a:defRPr/>
            </a:pPr>
            <a:r>
              <a:rPr kumimoji="0" lang="ar-MA" sz="1200"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a:t>
            </a:r>
            <a:r>
              <a:rPr kumimoji="0" lang="ar-MA" sz="12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وصف بعض المهام التي كنت تنجزها في هذا المنصب.</a:t>
            </a:r>
          </a:p>
          <a:p>
            <a:pPr marL="361950" marR="0" lvl="0" indent="0" algn="r" defTabSz="457127" rtl="1"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61950" marR="0" lvl="0" indent="0" algn="r" defTabSz="457127" rtl="1"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361950" marR="0" lvl="0" indent="0" algn="r" defTabSz="457127" rtl="1"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85725" marR="0" lvl="0" indent="-85725"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200"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200"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200"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200"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85725" marR="0" lvl="0" indent="-85725" algn="r" defTabSz="457127" rtl="1" eaLnBrk="1" fontAlgn="auto" latinLnBrk="0" hangingPunct="1">
              <a:lnSpc>
                <a:spcPct val="100000"/>
              </a:lnSpc>
              <a:spcBef>
                <a:spcPts val="0"/>
              </a:spcBef>
              <a:spcAft>
                <a:spcPts val="0"/>
              </a:spcAft>
              <a:buClrTx/>
              <a:buSzTx/>
              <a:buFontTx/>
              <a:buNone/>
              <a:tabLst/>
              <a:defRPr/>
            </a:pPr>
            <a:r>
              <a:rPr kumimoji="0" lang="ar-MA" sz="1200"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a:t>
            </a:r>
            <a:r>
              <a:rPr kumimoji="0" lang="ar-MA" sz="12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وصف بعض المهام التي كنت تنجزها في هذا المنصب.</a:t>
            </a:r>
          </a:p>
          <a:p>
            <a:pPr marL="361950" marR="0" lvl="0" indent="0" algn="r" defTabSz="457127" rtl="1"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61950" marR="0" lvl="0" indent="0" algn="r" defTabSz="457127" rtl="1"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79" name="Rectangle: Rounded Corners 78">
            <a:extLst>
              <a:ext uri="{FF2B5EF4-FFF2-40B4-BE49-F238E27FC236}">
                <a16:creationId xmlns:a16="http://schemas.microsoft.com/office/drawing/2014/main" id="{AE70BD97-9D9C-4937-B2FA-540A4F27BBB6}"/>
              </a:ext>
            </a:extLst>
          </p:cNvPr>
          <p:cNvSpPr/>
          <p:nvPr/>
        </p:nvSpPr>
        <p:spPr>
          <a:xfrm>
            <a:off x="5081222" y="5335095"/>
            <a:ext cx="2379273" cy="3683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457127" rtl="0" eaLnBrk="1" fontAlgn="auto" latinLnBrk="0" hangingPunct="1">
              <a:lnSpc>
                <a:spcPct val="107000"/>
              </a:lnSpc>
              <a:spcBef>
                <a:spcPts val="0"/>
              </a:spcBef>
              <a:spcAft>
                <a:spcPts val="800"/>
              </a:spcAft>
              <a:buClrTx/>
              <a:buSzPct val="150000"/>
              <a:buFontTx/>
              <a:buNone/>
              <a:tabLst/>
              <a:defRPr/>
            </a:pPr>
            <a:r>
              <a:rPr kumimoji="0" lang="ar-MA" sz="1799"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خبـرات العمـل</a:t>
            </a:r>
          </a:p>
          <a:p>
            <a:pPr marL="0" marR="0" lvl="0" indent="0" algn="ctr" defTabSz="457127" rtl="0" eaLnBrk="1" fontAlgn="auto" latinLnBrk="0" hangingPunct="1">
              <a:lnSpc>
                <a:spcPct val="107000"/>
              </a:lnSpc>
              <a:spcBef>
                <a:spcPts val="0"/>
              </a:spcBef>
              <a:spcAft>
                <a:spcPts val="800"/>
              </a:spcAft>
              <a:buClrTx/>
              <a:buSzTx/>
              <a:buFontTx/>
              <a:buNone/>
              <a:tabLst/>
              <a:defRPr/>
            </a:pPr>
            <a:r>
              <a:rPr kumimoji="0" lang="fr-FR"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 </a:t>
            </a:r>
          </a:p>
        </p:txBody>
      </p:sp>
      <p:sp>
        <p:nvSpPr>
          <p:cNvPr id="80" name="Rectangle 79">
            <a:extLst>
              <a:ext uri="{FF2B5EF4-FFF2-40B4-BE49-F238E27FC236}">
                <a16:creationId xmlns:a16="http://schemas.microsoft.com/office/drawing/2014/main" id="{CCEE7DF5-16EA-4D0C-A2A3-B3F29842B6C8}"/>
              </a:ext>
            </a:extLst>
          </p:cNvPr>
          <p:cNvSpPr/>
          <p:nvPr/>
        </p:nvSpPr>
        <p:spPr>
          <a:xfrm>
            <a:off x="515186" y="746651"/>
            <a:ext cx="1710249" cy="143289"/>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127" rtl="0" eaLnBrk="1" fontAlgn="auto" latinLnBrk="0" hangingPunct="1">
              <a:lnSpc>
                <a:spcPct val="107000"/>
              </a:lnSpc>
              <a:spcBef>
                <a:spcPts val="0"/>
              </a:spcBef>
              <a:spcAft>
                <a:spcPts val="800"/>
              </a:spcAft>
              <a:buClrTx/>
              <a:buSzTx/>
              <a:buFontTx/>
              <a:buNone/>
              <a:tabLst/>
              <a:defRPr/>
            </a:pPr>
            <a:r>
              <a:rPr kumimoji="0" lang="ar-MA" sz="1100" b="0"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rPr>
              <a:t>28 سنة, عازب</a:t>
            </a:r>
            <a:endParaRPr kumimoji="0" lang="fr-FR" sz="1050" b="0"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sp>
        <p:nvSpPr>
          <p:cNvPr id="81" name="Rectangle 80">
            <a:extLst>
              <a:ext uri="{FF2B5EF4-FFF2-40B4-BE49-F238E27FC236}">
                <a16:creationId xmlns:a16="http://schemas.microsoft.com/office/drawing/2014/main" id="{E5D4FFA0-2213-4039-912E-6869259C2D0A}"/>
              </a:ext>
            </a:extLst>
          </p:cNvPr>
          <p:cNvSpPr/>
          <p:nvPr/>
        </p:nvSpPr>
        <p:spPr>
          <a:xfrm>
            <a:off x="515186" y="993089"/>
            <a:ext cx="2311111" cy="273473"/>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lvl="0" indent="0" algn="l" defTabSz="457127" rtl="0" eaLnBrk="1" fontAlgn="auto" latinLnBrk="0" hangingPunct="1">
              <a:lnSpc>
                <a:spcPct val="107000"/>
              </a:lnSpc>
              <a:spcBef>
                <a:spcPts val="0"/>
              </a:spcBef>
              <a:spcAft>
                <a:spcPts val="800"/>
              </a:spcAft>
              <a:buClrTx/>
              <a:buSzTx/>
              <a:buFontTx/>
              <a:buNone/>
              <a:tabLst/>
              <a:defRPr/>
            </a:pPr>
            <a:r>
              <a:rPr kumimoji="0" lang="ar-MA" sz="1100" b="0"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rPr>
              <a:t>المعازيز,المغرب</a:t>
            </a:r>
            <a:endParaRPr kumimoji="0" lang="fr-FR" sz="1050" b="0"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spTree>
    <p:extLst>
      <p:ext uri="{BB962C8B-B14F-4D97-AF65-F5344CB8AC3E}">
        <p14:creationId xmlns:p14="http://schemas.microsoft.com/office/powerpoint/2010/main" val="2337691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B91DDD-941D-4FE7-A484-0F2F6F788D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7087" y="5790"/>
            <a:ext cx="3795764" cy="5668058"/>
          </a:xfrm>
          <a:prstGeom prst="rect">
            <a:avLst/>
          </a:prstGeom>
          <a:ln w="69850">
            <a:noFill/>
          </a:ln>
        </p:spPr>
      </p:pic>
      <p:sp>
        <p:nvSpPr>
          <p:cNvPr id="9" name="Rectangle 8">
            <a:extLst>
              <a:ext uri="{FF2B5EF4-FFF2-40B4-BE49-F238E27FC236}">
                <a16:creationId xmlns:a16="http://schemas.microsoft.com/office/drawing/2014/main" id="{47FDC6C6-FBE3-476F-8040-4D5FD1426418}"/>
              </a:ext>
            </a:extLst>
          </p:cNvPr>
          <p:cNvSpPr/>
          <p:nvPr/>
        </p:nvSpPr>
        <p:spPr>
          <a:xfrm>
            <a:off x="-1" y="5344319"/>
            <a:ext cx="3781425" cy="5344319"/>
          </a:xfrm>
          <a:prstGeom prst="rect">
            <a:avLst/>
          </a:prstGeom>
          <a:solidFill>
            <a:srgbClr val="32352C"/>
          </a:soli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57127" rtl="0" eaLnBrk="1" fontAlgn="auto" latinLnBrk="0" hangingPunct="1">
              <a:lnSpc>
                <a:spcPct val="100000"/>
              </a:lnSpc>
              <a:spcBef>
                <a:spcPts val="0"/>
              </a:spcBef>
              <a:spcAft>
                <a:spcPts val="0"/>
              </a:spcAft>
              <a:buClrTx/>
              <a:buSzTx/>
              <a:buFontTx/>
              <a:buNone/>
              <a:tabLst/>
              <a:defRPr/>
            </a:pPr>
            <a:endParaRPr kumimoji="0" lang="ar-MA" sz="1799"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0" name="Rectangle 9">
            <a:extLst>
              <a:ext uri="{FF2B5EF4-FFF2-40B4-BE49-F238E27FC236}">
                <a16:creationId xmlns:a16="http://schemas.microsoft.com/office/drawing/2014/main" id="{9780AFD0-4F1A-4A63-8655-6546EF0E1E2B}"/>
              </a:ext>
            </a:extLst>
          </p:cNvPr>
          <p:cNvSpPr/>
          <p:nvPr/>
        </p:nvSpPr>
        <p:spPr>
          <a:xfrm>
            <a:off x="3781425" y="5344319"/>
            <a:ext cx="3781425" cy="5344319"/>
          </a:xfrm>
          <a:prstGeom prst="rect">
            <a:avLst/>
          </a:prstGeom>
          <a:solidFill>
            <a:srgbClr val="E1DFE2"/>
          </a:soli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57127" rtl="0" eaLnBrk="1" fontAlgn="auto" latinLnBrk="0" hangingPunct="1">
              <a:lnSpc>
                <a:spcPct val="100000"/>
              </a:lnSpc>
              <a:spcBef>
                <a:spcPts val="0"/>
              </a:spcBef>
              <a:spcAft>
                <a:spcPts val="0"/>
              </a:spcAft>
              <a:buClrTx/>
              <a:buSzTx/>
              <a:buFontTx/>
              <a:buNone/>
              <a:tabLst/>
              <a:defRPr/>
            </a:pPr>
            <a:endParaRPr kumimoji="0" lang="ar-MA" sz="1799"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1" name="Rectangle 10">
            <a:extLst>
              <a:ext uri="{FF2B5EF4-FFF2-40B4-BE49-F238E27FC236}">
                <a16:creationId xmlns:a16="http://schemas.microsoft.com/office/drawing/2014/main" id="{B9B950EA-7034-44D3-A803-3312B79DB21B}"/>
              </a:ext>
            </a:extLst>
          </p:cNvPr>
          <p:cNvSpPr/>
          <p:nvPr/>
        </p:nvSpPr>
        <p:spPr>
          <a:xfrm>
            <a:off x="-1" y="-2232"/>
            <a:ext cx="3781425" cy="5344319"/>
          </a:xfrm>
          <a:prstGeom prst="rect">
            <a:avLst/>
          </a:prstGeom>
          <a:solidFill>
            <a:srgbClr val="EC709F"/>
          </a:soli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457127" rtl="0" eaLnBrk="1" fontAlgn="auto" latinLnBrk="0" hangingPunct="1">
              <a:lnSpc>
                <a:spcPct val="100000"/>
              </a:lnSpc>
              <a:spcBef>
                <a:spcPts val="0"/>
              </a:spcBef>
              <a:spcAft>
                <a:spcPts val="0"/>
              </a:spcAft>
              <a:buClrTx/>
              <a:buSzTx/>
              <a:buFontTx/>
              <a:buNone/>
              <a:tabLst/>
              <a:defRPr/>
            </a:pPr>
            <a:endParaRPr kumimoji="0" lang="ar-MA" sz="1799" b="0" i="0" u="none" strike="noStrike" kern="1200" cap="none" spc="0" normalizeH="0" baseline="0" noProof="0">
              <a:ln>
                <a:noFill/>
              </a:ln>
              <a:solidFill>
                <a:prstClr val="white"/>
              </a:solidFill>
              <a:effectLst/>
              <a:uLnTx/>
              <a:uFillTx/>
              <a:latin typeface="Mothanna" panose="02000503000000000000" pitchFamily="2" charset="-78"/>
              <a:ea typeface="+mn-ea"/>
              <a:cs typeface="Mothanna" panose="02000503000000000000" pitchFamily="2" charset="-78"/>
            </a:endParaRPr>
          </a:p>
        </p:txBody>
      </p:sp>
      <p:sp>
        <p:nvSpPr>
          <p:cNvPr id="12" name="Oval 11">
            <a:extLst>
              <a:ext uri="{FF2B5EF4-FFF2-40B4-BE49-F238E27FC236}">
                <a16:creationId xmlns:a16="http://schemas.microsoft.com/office/drawing/2014/main" id="{FB23E777-ADB6-4184-9EA2-FD793424B6E5}"/>
              </a:ext>
            </a:extLst>
          </p:cNvPr>
          <p:cNvSpPr>
            <a:spLocks noChangeAspect="1"/>
          </p:cNvSpPr>
          <p:nvPr/>
        </p:nvSpPr>
        <p:spPr>
          <a:xfrm>
            <a:off x="251888" y="1003025"/>
            <a:ext cx="288000" cy="288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27" rtl="0" eaLnBrk="1" fontAlgn="auto" latinLnBrk="0" hangingPunct="1">
              <a:lnSpc>
                <a:spcPct val="100000"/>
              </a:lnSpc>
              <a:spcBef>
                <a:spcPts val="0"/>
              </a:spcBef>
              <a:spcAft>
                <a:spcPts val="0"/>
              </a:spcAft>
              <a:buClrTx/>
              <a:buSzTx/>
              <a:buFontTx/>
              <a:buNone/>
              <a:tabLst/>
              <a:defRPr/>
            </a:pPr>
            <a:endParaRPr kumimoji="0" lang="fr-FR" sz="1799"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sp>
        <p:nvSpPr>
          <p:cNvPr id="13" name="Oval 12">
            <a:extLst>
              <a:ext uri="{FF2B5EF4-FFF2-40B4-BE49-F238E27FC236}">
                <a16:creationId xmlns:a16="http://schemas.microsoft.com/office/drawing/2014/main" id="{6A65E2B5-95AA-4845-B674-F05642BB5216}"/>
              </a:ext>
            </a:extLst>
          </p:cNvPr>
          <p:cNvSpPr>
            <a:spLocks noChangeAspect="1"/>
          </p:cNvSpPr>
          <p:nvPr/>
        </p:nvSpPr>
        <p:spPr>
          <a:xfrm>
            <a:off x="253337" y="72153"/>
            <a:ext cx="288000" cy="288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27" rtl="0" eaLnBrk="1" fontAlgn="auto" latinLnBrk="0" hangingPunct="1">
              <a:lnSpc>
                <a:spcPct val="100000"/>
              </a:lnSpc>
              <a:spcBef>
                <a:spcPts val="0"/>
              </a:spcBef>
              <a:spcAft>
                <a:spcPts val="0"/>
              </a:spcAft>
              <a:buClrTx/>
              <a:buSzTx/>
              <a:buFontTx/>
              <a:buNone/>
              <a:tabLst/>
              <a:defRPr/>
            </a:pPr>
            <a:endParaRPr kumimoji="0" lang="fr-FR" sz="1799"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sp>
        <p:nvSpPr>
          <p:cNvPr id="14" name="Oval 13">
            <a:extLst>
              <a:ext uri="{FF2B5EF4-FFF2-40B4-BE49-F238E27FC236}">
                <a16:creationId xmlns:a16="http://schemas.microsoft.com/office/drawing/2014/main" id="{20822714-3693-480E-8C97-F06095D242B5}"/>
              </a:ext>
            </a:extLst>
          </p:cNvPr>
          <p:cNvSpPr>
            <a:spLocks noChangeAspect="1"/>
          </p:cNvSpPr>
          <p:nvPr/>
        </p:nvSpPr>
        <p:spPr>
          <a:xfrm>
            <a:off x="251888" y="374559"/>
            <a:ext cx="288000" cy="288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27" rtl="0" eaLnBrk="1" fontAlgn="auto" latinLnBrk="0" hangingPunct="1">
              <a:lnSpc>
                <a:spcPct val="100000"/>
              </a:lnSpc>
              <a:spcBef>
                <a:spcPts val="0"/>
              </a:spcBef>
              <a:spcAft>
                <a:spcPts val="0"/>
              </a:spcAft>
              <a:buClrTx/>
              <a:buSzTx/>
              <a:buFontTx/>
              <a:buNone/>
              <a:tabLst/>
              <a:defRPr/>
            </a:pPr>
            <a:endParaRPr kumimoji="0" lang="fr-FR" sz="1799"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pic>
        <p:nvPicPr>
          <p:cNvPr id="15" name="Picture 14">
            <a:extLst>
              <a:ext uri="{FF2B5EF4-FFF2-40B4-BE49-F238E27FC236}">
                <a16:creationId xmlns:a16="http://schemas.microsoft.com/office/drawing/2014/main" id="{F399229A-63E1-4994-952B-2E35F211D9E4}"/>
              </a:ext>
            </a:extLst>
          </p:cNvPr>
          <p:cNvPicPr/>
          <p:nvPr/>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304069" y="1053423"/>
            <a:ext cx="180000" cy="180000"/>
          </a:xfrm>
          <a:prstGeom prst="rect">
            <a:avLst/>
          </a:prstGeom>
          <a:noFill/>
          <a:ln>
            <a:noFill/>
          </a:ln>
        </p:spPr>
      </p:pic>
      <p:pic>
        <p:nvPicPr>
          <p:cNvPr id="16" name="Picture 15">
            <a:extLst>
              <a:ext uri="{FF2B5EF4-FFF2-40B4-BE49-F238E27FC236}">
                <a16:creationId xmlns:a16="http://schemas.microsoft.com/office/drawing/2014/main" id="{1FD859FF-0A0D-481A-BC1C-AA2C9BE7E7F1}"/>
              </a:ext>
            </a:extLst>
          </p:cNvPr>
          <p:cNvPicPr/>
          <p:nvPr/>
        </p:nvPicPr>
        <p:blipFill>
          <a:blip r:embed="rId6" cstate="screen">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315371" y="119432"/>
            <a:ext cx="180512" cy="180512"/>
          </a:xfrm>
          <a:prstGeom prst="rect">
            <a:avLst/>
          </a:prstGeom>
          <a:noFill/>
          <a:ln>
            <a:noFill/>
          </a:ln>
        </p:spPr>
      </p:pic>
      <p:pic>
        <p:nvPicPr>
          <p:cNvPr id="17" name="Picture 16">
            <a:extLst>
              <a:ext uri="{FF2B5EF4-FFF2-40B4-BE49-F238E27FC236}">
                <a16:creationId xmlns:a16="http://schemas.microsoft.com/office/drawing/2014/main" id="{80723D52-B052-4F7F-B97A-0E71DFBA288C}"/>
              </a:ext>
            </a:extLst>
          </p:cNvPr>
          <p:cNvPicPr/>
          <p:nvPr/>
        </p:nvPicPr>
        <p:blipFill>
          <a:blip r:embed="rId8" cstate="screen">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300648" y="425829"/>
            <a:ext cx="190868" cy="190868"/>
          </a:xfrm>
          <a:prstGeom prst="rect">
            <a:avLst/>
          </a:prstGeom>
          <a:noFill/>
          <a:ln>
            <a:noFill/>
          </a:ln>
        </p:spPr>
      </p:pic>
      <p:sp>
        <p:nvSpPr>
          <p:cNvPr id="18" name="Oval 17">
            <a:extLst>
              <a:ext uri="{FF2B5EF4-FFF2-40B4-BE49-F238E27FC236}">
                <a16:creationId xmlns:a16="http://schemas.microsoft.com/office/drawing/2014/main" id="{A4884101-BC5A-43BB-9931-851DC569CB12}"/>
              </a:ext>
            </a:extLst>
          </p:cNvPr>
          <p:cNvSpPr>
            <a:spLocks noChangeAspect="1"/>
          </p:cNvSpPr>
          <p:nvPr/>
        </p:nvSpPr>
        <p:spPr>
          <a:xfrm>
            <a:off x="251888" y="688792"/>
            <a:ext cx="288000" cy="288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27" rtl="0" eaLnBrk="1" fontAlgn="auto" latinLnBrk="0" hangingPunct="1">
              <a:lnSpc>
                <a:spcPct val="100000"/>
              </a:lnSpc>
              <a:spcBef>
                <a:spcPts val="0"/>
              </a:spcBef>
              <a:spcAft>
                <a:spcPts val="0"/>
              </a:spcAft>
              <a:buClrTx/>
              <a:buSzTx/>
              <a:buFontTx/>
              <a:buNone/>
              <a:tabLst/>
              <a:defRPr/>
            </a:pPr>
            <a:endParaRPr kumimoji="0" lang="fr-FR" sz="1799"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pic>
        <p:nvPicPr>
          <p:cNvPr id="19" name="Picture 18">
            <a:extLst>
              <a:ext uri="{FF2B5EF4-FFF2-40B4-BE49-F238E27FC236}">
                <a16:creationId xmlns:a16="http://schemas.microsoft.com/office/drawing/2014/main" id="{C311C13A-5F98-416E-AE04-80F9DDB10487}"/>
              </a:ext>
            </a:extLst>
          </p:cNvPr>
          <p:cNvPicPr/>
          <p:nvPr/>
        </p:nvPicPr>
        <p:blipFill>
          <a:blip r:embed="rId10" cstate="screen">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303944" y="739794"/>
            <a:ext cx="180000" cy="180000"/>
          </a:xfrm>
          <a:prstGeom prst="rect">
            <a:avLst/>
          </a:prstGeom>
          <a:noFill/>
          <a:ln>
            <a:noFill/>
          </a:ln>
        </p:spPr>
      </p:pic>
      <p:sp>
        <p:nvSpPr>
          <p:cNvPr id="21" name="Rectangle 20">
            <a:extLst>
              <a:ext uri="{FF2B5EF4-FFF2-40B4-BE49-F238E27FC236}">
                <a16:creationId xmlns:a16="http://schemas.microsoft.com/office/drawing/2014/main" id="{85571D67-6C49-4B6A-9C96-7910B8FE39E6}"/>
              </a:ext>
            </a:extLst>
          </p:cNvPr>
          <p:cNvSpPr/>
          <p:nvPr/>
        </p:nvSpPr>
        <p:spPr>
          <a:xfrm>
            <a:off x="502698" y="139351"/>
            <a:ext cx="1839206" cy="134493"/>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127"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dirty="0">
                <a:ln>
                  <a:noFill/>
                </a:ln>
                <a:solidFill>
                  <a:prstClr val="white"/>
                </a:solidFill>
                <a:effectLst/>
                <a:uLnTx/>
                <a:uFillTx/>
                <a:latin typeface="Calibri"/>
                <a:ea typeface="Open Sans" panose="020B0606030504020204" pitchFamily="34" charset="0"/>
                <a:cs typeface="Mothanna" panose="02000503000000000000" pitchFamily="2" charset="-78"/>
              </a:rPr>
              <a:t>+2126-00-00-00-00</a:t>
            </a:r>
            <a:endParaRPr kumimoji="0" lang="fr-FR" sz="1050" b="0" i="0" u="none" strike="noStrike" kern="1200" cap="none" spc="0" normalizeH="0" baseline="0" noProof="0" dirty="0">
              <a:ln>
                <a:noFill/>
              </a:ln>
              <a:solidFill>
                <a:prstClr val="white"/>
              </a:solidFill>
              <a:effectLst/>
              <a:uLnTx/>
              <a:uFillTx/>
              <a:latin typeface="Calibri"/>
              <a:ea typeface="Open Sans" panose="020B0606030504020204" pitchFamily="34" charset="0"/>
              <a:cs typeface="Mothanna" panose="02000503000000000000" pitchFamily="2" charset="-78"/>
            </a:endParaRPr>
          </a:p>
        </p:txBody>
      </p:sp>
      <p:sp>
        <p:nvSpPr>
          <p:cNvPr id="22" name="Rectangle 21">
            <a:extLst>
              <a:ext uri="{FF2B5EF4-FFF2-40B4-BE49-F238E27FC236}">
                <a16:creationId xmlns:a16="http://schemas.microsoft.com/office/drawing/2014/main" id="{49309C5F-46E7-4ADE-8E3C-5C5AC7D074D0}"/>
              </a:ext>
            </a:extLst>
          </p:cNvPr>
          <p:cNvSpPr/>
          <p:nvPr/>
        </p:nvSpPr>
        <p:spPr>
          <a:xfrm>
            <a:off x="502698" y="443783"/>
            <a:ext cx="1948495" cy="16968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127"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dirty="0">
                <a:ln>
                  <a:noFill/>
                </a:ln>
                <a:solidFill>
                  <a:prstClr val="white"/>
                </a:solidFill>
                <a:effectLst/>
                <a:uLnTx/>
                <a:uFillTx/>
                <a:latin typeface="Calibri"/>
                <a:ea typeface="Open Sans" panose="020B0606030504020204" pitchFamily="34" charset="0"/>
                <a:cs typeface="Mothanna" panose="02000503000000000000" pitchFamily="2" charset="-78"/>
              </a:rPr>
              <a:t>Bahla.works@gmail.com</a:t>
            </a:r>
            <a:endParaRPr kumimoji="0" lang="fr-FR" sz="1050" b="0" i="0" u="none" strike="noStrike" kern="1200" cap="none" spc="0" normalizeH="0" baseline="0" noProof="0" dirty="0">
              <a:ln>
                <a:noFill/>
              </a:ln>
              <a:solidFill>
                <a:prstClr val="white"/>
              </a:solidFill>
              <a:effectLst/>
              <a:uLnTx/>
              <a:uFillTx/>
              <a:latin typeface="Calibri"/>
              <a:ea typeface="Open Sans" panose="020B0606030504020204" pitchFamily="34" charset="0"/>
              <a:cs typeface="Mothanna" panose="02000503000000000000" pitchFamily="2" charset="-78"/>
            </a:endParaRPr>
          </a:p>
        </p:txBody>
      </p:sp>
      <p:sp>
        <p:nvSpPr>
          <p:cNvPr id="30" name="Rectangle: Rounded Corners 29">
            <a:extLst>
              <a:ext uri="{FF2B5EF4-FFF2-40B4-BE49-F238E27FC236}">
                <a16:creationId xmlns:a16="http://schemas.microsoft.com/office/drawing/2014/main" id="{08AF0543-1C48-4700-86B5-C15DFB71D0F9}"/>
              </a:ext>
            </a:extLst>
          </p:cNvPr>
          <p:cNvSpPr/>
          <p:nvPr/>
        </p:nvSpPr>
        <p:spPr>
          <a:xfrm>
            <a:off x="1504458" y="8716528"/>
            <a:ext cx="2142490" cy="3292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457127" rtl="0" eaLnBrk="1" fontAlgn="auto" latinLnBrk="0" hangingPunct="1">
              <a:lnSpc>
                <a:spcPct val="107000"/>
              </a:lnSpc>
              <a:spcBef>
                <a:spcPts val="0"/>
              </a:spcBef>
              <a:spcAft>
                <a:spcPts val="0"/>
              </a:spcAft>
              <a:buClrTx/>
              <a:buSzTx/>
              <a:buFontTx/>
              <a:buNone/>
              <a:tabLst/>
              <a:defRPr/>
            </a:pPr>
            <a:r>
              <a:rPr kumimoji="0" lang="ar-MA" sz="1799"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اللغات</a:t>
            </a:r>
            <a:endParaRPr kumimoji="0" lang="fr-FR" sz="1799"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endParaRPr>
          </a:p>
        </p:txBody>
      </p:sp>
      <p:sp>
        <p:nvSpPr>
          <p:cNvPr id="31" name="Rectangle 30">
            <a:extLst>
              <a:ext uri="{FF2B5EF4-FFF2-40B4-BE49-F238E27FC236}">
                <a16:creationId xmlns:a16="http://schemas.microsoft.com/office/drawing/2014/main" id="{390F3059-B860-496A-BADF-014E67017E60}"/>
              </a:ext>
            </a:extLst>
          </p:cNvPr>
          <p:cNvSpPr/>
          <p:nvPr/>
        </p:nvSpPr>
        <p:spPr>
          <a:xfrm>
            <a:off x="2811713" y="9166587"/>
            <a:ext cx="639269"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457127" rtl="0" eaLnBrk="1" fontAlgn="auto" latinLnBrk="0" hangingPunct="1">
              <a:lnSpc>
                <a:spcPct val="107000"/>
              </a:lnSpc>
              <a:spcBef>
                <a:spcPts val="0"/>
              </a:spcBef>
              <a:spcAft>
                <a:spcPts val="0"/>
              </a:spcAft>
              <a:buClrTx/>
              <a:buSzTx/>
              <a:buFontTx/>
              <a:buNone/>
              <a:tabLst/>
              <a:defRPr/>
            </a:pPr>
            <a:r>
              <a:rPr kumimoji="0" lang="ar-MA" sz="1000" b="1" i="0" u="none" strike="noStrike" kern="1200" cap="none" spc="0" normalizeH="0" baseline="0" noProof="0" dirty="0">
                <a:ln>
                  <a:noFill/>
                </a:ln>
                <a:solidFill>
                  <a:srgbClr val="FFFFFF"/>
                </a:solidFill>
                <a:effectLst/>
                <a:uLnTx/>
                <a:uFillTx/>
                <a:latin typeface="Mothanna" panose="02000503000000000000" pitchFamily="2" charset="-78"/>
                <a:ea typeface="Open Sans" panose="020B0606030504020204" pitchFamily="34" charset="0"/>
                <a:cs typeface="Mothanna" panose="02000503000000000000" pitchFamily="2" charset="-78"/>
              </a:rPr>
              <a:t>العربية</a:t>
            </a:r>
            <a:endParaRPr kumimoji="0" lang="fr-FR" sz="1100" b="0"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sp>
        <p:nvSpPr>
          <p:cNvPr id="33" name="Rectangle 32">
            <a:extLst>
              <a:ext uri="{FF2B5EF4-FFF2-40B4-BE49-F238E27FC236}">
                <a16:creationId xmlns:a16="http://schemas.microsoft.com/office/drawing/2014/main" id="{91FD8FA5-6890-479E-93DC-E49B3298CE1E}"/>
              </a:ext>
            </a:extLst>
          </p:cNvPr>
          <p:cNvSpPr/>
          <p:nvPr/>
        </p:nvSpPr>
        <p:spPr>
          <a:xfrm>
            <a:off x="2654647" y="9553240"/>
            <a:ext cx="819333"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457127" rtl="0" eaLnBrk="1" fontAlgn="auto" latinLnBrk="0" hangingPunct="1">
              <a:lnSpc>
                <a:spcPct val="107000"/>
              </a:lnSpc>
              <a:spcBef>
                <a:spcPts val="0"/>
              </a:spcBef>
              <a:spcAft>
                <a:spcPts val="0"/>
              </a:spcAft>
              <a:buClrTx/>
              <a:buSzTx/>
              <a:buFontTx/>
              <a:buNone/>
              <a:tabLst/>
              <a:defRPr/>
            </a:pPr>
            <a:r>
              <a:rPr kumimoji="0" lang="ar-MA" sz="1000" b="1" i="0" u="none" strike="noStrike" kern="1200" cap="none" spc="0" normalizeH="0" baseline="0" noProof="0" dirty="0">
                <a:ln>
                  <a:noFill/>
                </a:ln>
                <a:solidFill>
                  <a:srgbClr val="FFFFFF"/>
                </a:solidFill>
                <a:effectLst/>
                <a:uLnTx/>
                <a:uFillTx/>
                <a:latin typeface="Mothanna" panose="02000503000000000000" pitchFamily="2" charset="-78"/>
                <a:ea typeface="Open Sans" panose="020B0606030504020204" pitchFamily="34" charset="0"/>
                <a:cs typeface="Mothanna" panose="02000503000000000000" pitchFamily="2" charset="-78"/>
              </a:rPr>
              <a:t>الإنجليزية</a:t>
            </a:r>
            <a:endParaRPr kumimoji="0" lang="fr-FR" sz="1100" b="0"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sp>
        <p:nvSpPr>
          <p:cNvPr id="34" name="Rectangle 33">
            <a:extLst>
              <a:ext uri="{FF2B5EF4-FFF2-40B4-BE49-F238E27FC236}">
                <a16:creationId xmlns:a16="http://schemas.microsoft.com/office/drawing/2014/main" id="{1C061ECF-C9A9-4D3D-A928-024F0B7D6739}"/>
              </a:ext>
            </a:extLst>
          </p:cNvPr>
          <p:cNvSpPr/>
          <p:nvPr/>
        </p:nvSpPr>
        <p:spPr>
          <a:xfrm>
            <a:off x="2654646" y="9932006"/>
            <a:ext cx="819333"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457127" rtl="0" eaLnBrk="1" fontAlgn="auto" latinLnBrk="0" hangingPunct="1">
              <a:lnSpc>
                <a:spcPct val="107000"/>
              </a:lnSpc>
              <a:spcBef>
                <a:spcPts val="0"/>
              </a:spcBef>
              <a:spcAft>
                <a:spcPts val="0"/>
              </a:spcAft>
              <a:buClrTx/>
              <a:buSzTx/>
              <a:buFontTx/>
              <a:buNone/>
              <a:tabLst/>
              <a:defRPr/>
            </a:pPr>
            <a:r>
              <a:rPr kumimoji="0" lang="ar-MA" sz="1000" b="1" i="0" u="none" strike="noStrike" kern="1200" cap="none" spc="0" normalizeH="0" baseline="0" noProof="0" dirty="0">
                <a:ln>
                  <a:noFill/>
                </a:ln>
                <a:solidFill>
                  <a:srgbClr val="FFFFFF"/>
                </a:solidFill>
                <a:effectLst/>
                <a:uLnTx/>
                <a:uFillTx/>
                <a:latin typeface="Mothanna" panose="02000503000000000000" pitchFamily="2" charset="-78"/>
                <a:ea typeface="Open Sans" panose="020B0606030504020204" pitchFamily="34" charset="0"/>
                <a:cs typeface="Mothanna" panose="02000503000000000000" pitchFamily="2" charset="-78"/>
              </a:rPr>
              <a:t>الفرنسية</a:t>
            </a:r>
            <a:endParaRPr kumimoji="0" lang="fr-FR" sz="1100"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sp>
        <p:nvSpPr>
          <p:cNvPr id="35" name="Rectangle 34">
            <a:extLst>
              <a:ext uri="{FF2B5EF4-FFF2-40B4-BE49-F238E27FC236}">
                <a16:creationId xmlns:a16="http://schemas.microsoft.com/office/drawing/2014/main" id="{6E903BFC-07C6-4E34-85EA-CF465FE5BC4D}"/>
              </a:ext>
            </a:extLst>
          </p:cNvPr>
          <p:cNvSpPr/>
          <p:nvPr/>
        </p:nvSpPr>
        <p:spPr>
          <a:xfrm>
            <a:off x="677100" y="9230299"/>
            <a:ext cx="2089785" cy="126816"/>
          </a:xfrm>
          <a:prstGeom prst="rect">
            <a:avLst/>
          </a:prstGeom>
          <a:ln w="38100">
            <a:solidFill>
              <a:srgbClr val="FFFFFF"/>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prstClr val="black"/>
                </a:solidFill>
                <a:effectLst/>
                <a:uLnTx/>
                <a:uFillTx/>
                <a:latin typeface="Calibri"/>
                <a:ea typeface="Calibri" panose="020F0502020204030204" pitchFamily="34" charset="0"/>
                <a:cs typeface="Arial" panose="020B0604020202020204" pitchFamily="34" charset="0"/>
              </a:rPr>
              <a:t> </a:t>
            </a:r>
          </a:p>
        </p:txBody>
      </p:sp>
      <p:sp>
        <p:nvSpPr>
          <p:cNvPr id="36" name="Rectangle 35">
            <a:extLst>
              <a:ext uri="{FF2B5EF4-FFF2-40B4-BE49-F238E27FC236}">
                <a16:creationId xmlns:a16="http://schemas.microsoft.com/office/drawing/2014/main" id="{BD66C6B4-65A4-4A77-9838-00DE3F98DAA8}"/>
              </a:ext>
            </a:extLst>
          </p:cNvPr>
          <p:cNvSpPr/>
          <p:nvPr/>
        </p:nvSpPr>
        <p:spPr>
          <a:xfrm>
            <a:off x="753912" y="9230934"/>
            <a:ext cx="2011783" cy="126816"/>
          </a:xfrm>
          <a:prstGeom prst="rect">
            <a:avLst/>
          </a:prstGeom>
          <a:solidFill>
            <a:srgbClr val="EC70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dirty="0">
                <a:ln>
                  <a:noFill/>
                </a:ln>
                <a:solidFill>
                  <a:srgbClr val="04A5D3"/>
                </a:solidFill>
                <a:effectLst/>
                <a:uLnTx/>
                <a:uFillTx/>
                <a:latin typeface="Calibri"/>
                <a:ea typeface="Calibri" panose="020F0502020204030204" pitchFamily="34" charset="0"/>
                <a:cs typeface="Arial" panose="020B0604020202020204" pitchFamily="34" charset="0"/>
              </a:rPr>
              <a:t> </a:t>
            </a:r>
            <a:endParaRPr kumimoji="0" lang="fr-FR" sz="1100" b="0" i="0" u="none" strike="noStrike" kern="1200" cap="none" spc="0" normalizeH="0" baseline="0" noProof="0" dirty="0">
              <a:ln>
                <a:noFill/>
              </a:ln>
              <a:solidFill>
                <a:prstClr val="white"/>
              </a:solidFill>
              <a:effectLst/>
              <a:uLnTx/>
              <a:uFillTx/>
              <a:latin typeface="Calibri"/>
              <a:ea typeface="Calibri" panose="020F050202020403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1DDCAAA4-FECE-4199-8877-61C6514EDC79}"/>
              </a:ext>
            </a:extLst>
          </p:cNvPr>
          <p:cNvSpPr/>
          <p:nvPr/>
        </p:nvSpPr>
        <p:spPr>
          <a:xfrm>
            <a:off x="675830" y="9630679"/>
            <a:ext cx="2089785" cy="126816"/>
          </a:xfrm>
          <a:prstGeom prst="rect">
            <a:avLst/>
          </a:prstGeom>
          <a:ln w="38100">
            <a:solidFill>
              <a:srgbClr val="FFFFFF"/>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prstClr val="black"/>
                </a:solidFill>
                <a:effectLst/>
                <a:uLnTx/>
                <a:uFillTx/>
                <a:latin typeface="Calibri"/>
                <a:ea typeface="Calibri" panose="020F0502020204030204" pitchFamily="34" charset="0"/>
                <a:cs typeface="Arial" panose="020B0604020202020204" pitchFamily="34" charset="0"/>
              </a:rPr>
              <a:t> </a:t>
            </a:r>
          </a:p>
        </p:txBody>
      </p:sp>
      <p:sp>
        <p:nvSpPr>
          <p:cNvPr id="40" name="Rectangle 39">
            <a:extLst>
              <a:ext uri="{FF2B5EF4-FFF2-40B4-BE49-F238E27FC236}">
                <a16:creationId xmlns:a16="http://schemas.microsoft.com/office/drawing/2014/main" id="{2EF568F5-08BC-4C9A-9712-ADD4403F76B1}"/>
              </a:ext>
            </a:extLst>
          </p:cNvPr>
          <p:cNvSpPr/>
          <p:nvPr/>
        </p:nvSpPr>
        <p:spPr>
          <a:xfrm>
            <a:off x="1247316" y="9631314"/>
            <a:ext cx="1518315" cy="126816"/>
          </a:xfrm>
          <a:prstGeom prst="rect">
            <a:avLst/>
          </a:prstGeom>
          <a:solidFill>
            <a:srgbClr val="EC70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dirty="0">
                <a:ln>
                  <a:noFill/>
                </a:ln>
                <a:solidFill>
                  <a:srgbClr val="04A5D3"/>
                </a:solidFill>
                <a:effectLst/>
                <a:uLnTx/>
                <a:uFillTx/>
                <a:latin typeface="Calibri"/>
                <a:ea typeface="Calibri" panose="020F0502020204030204" pitchFamily="34" charset="0"/>
                <a:cs typeface="Arial" panose="020B0604020202020204" pitchFamily="34" charset="0"/>
              </a:rPr>
              <a:t> </a:t>
            </a:r>
            <a:endParaRPr kumimoji="0" lang="fr-FR" sz="1100" b="0" i="0" u="none" strike="noStrike" kern="1200" cap="none" spc="0" normalizeH="0" baseline="0" noProof="0" dirty="0">
              <a:ln>
                <a:noFill/>
              </a:ln>
              <a:solidFill>
                <a:prstClr val="white"/>
              </a:solidFill>
              <a:effectLst/>
              <a:uLnTx/>
              <a:uFillTx/>
              <a:latin typeface="Calibri"/>
              <a:ea typeface="Calibri" panose="020F050202020403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D016F687-13B6-4E78-BB28-48F6438E40FF}"/>
              </a:ext>
            </a:extLst>
          </p:cNvPr>
          <p:cNvSpPr/>
          <p:nvPr/>
        </p:nvSpPr>
        <p:spPr>
          <a:xfrm>
            <a:off x="675830" y="9986304"/>
            <a:ext cx="2089785" cy="126816"/>
          </a:xfrm>
          <a:prstGeom prst="rect">
            <a:avLst/>
          </a:prstGeom>
          <a:ln w="38100">
            <a:solidFill>
              <a:srgbClr val="FFFFFF"/>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prstClr val="black"/>
                </a:solidFill>
                <a:effectLst/>
                <a:uLnTx/>
                <a:uFillTx/>
                <a:latin typeface="Calibri"/>
                <a:ea typeface="Calibri" panose="020F0502020204030204" pitchFamily="34" charset="0"/>
                <a:cs typeface="Arial" panose="020B0604020202020204" pitchFamily="34" charset="0"/>
              </a:rPr>
              <a:t> </a:t>
            </a:r>
          </a:p>
        </p:txBody>
      </p:sp>
      <p:sp>
        <p:nvSpPr>
          <p:cNvPr id="42" name="Rectangle 41">
            <a:extLst>
              <a:ext uri="{FF2B5EF4-FFF2-40B4-BE49-F238E27FC236}">
                <a16:creationId xmlns:a16="http://schemas.microsoft.com/office/drawing/2014/main" id="{F74F553C-C55C-43CC-A1E6-3BD53E697889}"/>
              </a:ext>
            </a:extLst>
          </p:cNvPr>
          <p:cNvSpPr/>
          <p:nvPr/>
        </p:nvSpPr>
        <p:spPr>
          <a:xfrm>
            <a:off x="977493" y="9986939"/>
            <a:ext cx="1788443" cy="126816"/>
          </a:xfrm>
          <a:prstGeom prst="rect">
            <a:avLst/>
          </a:prstGeom>
          <a:solidFill>
            <a:srgbClr val="EC70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dirty="0">
                <a:ln>
                  <a:noFill/>
                </a:ln>
                <a:solidFill>
                  <a:srgbClr val="04A5D3"/>
                </a:solidFill>
                <a:effectLst/>
                <a:uLnTx/>
                <a:uFillTx/>
                <a:latin typeface="Calibri"/>
                <a:ea typeface="Calibri" panose="020F0502020204030204" pitchFamily="34" charset="0"/>
                <a:cs typeface="Arial" panose="020B0604020202020204" pitchFamily="34" charset="0"/>
              </a:rPr>
              <a:t> </a:t>
            </a:r>
            <a:endParaRPr kumimoji="0" lang="fr-FR" sz="1100" b="0" i="0" u="none" strike="noStrike" kern="1200" cap="none" spc="0" normalizeH="0" baseline="0" noProof="0" dirty="0">
              <a:ln>
                <a:noFill/>
              </a:ln>
              <a:solidFill>
                <a:prstClr val="white"/>
              </a:solidFill>
              <a:effectLst/>
              <a:uLnTx/>
              <a:uFillTx/>
              <a:latin typeface="Calibri"/>
              <a:ea typeface="Calibri" panose="020F0502020204030204" pitchFamily="34" charset="0"/>
              <a:cs typeface="Arial" panose="020B0604020202020204" pitchFamily="34" charset="0"/>
            </a:endParaRPr>
          </a:p>
        </p:txBody>
      </p:sp>
      <p:sp>
        <p:nvSpPr>
          <p:cNvPr id="43" name="Rectangle: Rounded Corners 42">
            <a:extLst>
              <a:ext uri="{FF2B5EF4-FFF2-40B4-BE49-F238E27FC236}">
                <a16:creationId xmlns:a16="http://schemas.microsoft.com/office/drawing/2014/main" id="{E66640FD-4514-424C-8AA3-C0685353AC74}"/>
              </a:ext>
            </a:extLst>
          </p:cNvPr>
          <p:cNvSpPr/>
          <p:nvPr/>
        </p:nvSpPr>
        <p:spPr>
          <a:xfrm>
            <a:off x="4540058" y="9821711"/>
            <a:ext cx="3022251" cy="3683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1910" marR="0" lvl="0" indent="0" algn="r" defTabSz="457127" rtl="0" eaLnBrk="1" fontAlgn="auto" latinLnBrk="0" hangingPunct="1">
              <a:lnSpc>
                <a:spcPct val="107000"/>
              </a:lnSpc>
              <a:spcBef>
                <a:spcPts val="0"/>
              </a:spcBef>
              <a:spcAft>
                <a:spcPts val="800"/>
              </a:spcAft>
              <a:buClrTx/>
              <a:buSzTx/>
              <a:buFontTx/>
              <a:buNone/>
              <a:tabLst/>
              <a:defRPr/>
            </a:pPr>
            <a:r>
              <a:rPr kumimoji="0" lang="ar-MA" sz="1799"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الإهتمامـات والهوايـات</a:t>
            </a:r>
            <a:r>
              <a:rPr kumimoji="0" lang="fr-FR" sz="1100" b="0" i="0" u="none" strike="noStrike" kern="1200" cap="none" spc="0" normalizeH="0" baseline="0" noProof="0" dirty="0">
                <a:ln>
                  <a:noFill/>
                </a:ln>
                <a:solidFill>
                  <a:srgbClr val="1C7DC1"/>
                </a:solidFill>
                <a:effectLst/>
                <a:uLnTx/>
                <a:uFillTx/>
                <a:latin typeface="Mothanna" panose="02000503000000000000" pitchFamily="2" charset="-78"/>
                <a:ea typeface="Open Sans" panose="020B0606030504020204" pitchFamily="34" charset="0"/>
                <a:cs typeface="Mothanna" panose="02000503000000000000" pitchFamily="2" charset="-78"/>
              </a:rPr>
              <a:t> </a:t>
            </a:r>
          </a:p>
        </p:txBody>
      </p:sp>
      <p:pic>
        <p:nvPicPr>
          <p:cNvPr id="44" name="Picture 43" descr="C:\Users\YOUSSEF\AppData\Local\Microsoft\Windows\INetCache\Content.Word\world-icon-png-3014.png">
            <a:extLst>
              <a:ext uri="{FF2B5EF4-FFF2-40B4-BE49-F238E27FC236}">
                <a16:creationId xmlns:a16="http://schemas.microsoft.com/office/drawing/2014/main" id="{F8D5B29B-AE78-401C-917D-A3436BA5E914}"/>
              </a:ext>
            </a:extLst>
          </p:cNvPr>
          <p:cNvPicPr/>
          <p:nvPr/>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839823" y="10340872"/>
            <a:ext cx="209086" cy="209086"/>
          </a:xfrm>
          <a:prstGeom prst="ellipse">
            <a:avLst/>
          </a:prstGeom>
          <a:noFill/>
          <a:ln w="25400">
            <a:noFill/>
          </a:ln>
        </p:spPr>
      </p:pic>
      <p:pic>
        <p:nvPicPr>
          <p:cNvPr id="45" name="Picture 44">
            <a:extLst>
              <a:ext uri="{FF2B5EF4-FFF2-40B4-BE49-F238E27FC236}">
                <a16:creationId xmlns:a16="http://schemas.microsoft.com/office/drawing/2014/main" id="{2277A5A8-69EA-4F97-8752-AFED18E2751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rcRect l="-23005" t="-18692" r="-15090" b="-14558"/>
          <a:stretch/>
        </p:blipFill>
        <p:spPr bwMode="auto">
          <a:xfrm>
            <a:off x="4884667" y="10322224"/>
            <a:ext cx="223620" cy="216000"/>
          </a:xfrm>
          <a:prstGeom prst="ellipse">
            <a:avLst/>
          </a:prstGeom>
          <a:noFill/>
          <a:ln w="25400" cap="flat" cmpd="sng" algn="ctr">
            <a:noFill/>
            <a:prstDash val="solid"/>
            <a:round/>
            <a:headEnd type="none" w="med" len="med"/>
            <a:tailEnd type="none" w="med" len="med"/>
          </a:ln>
          <a:extLst>
            <a:ext uri="{53640926-AAD7-44D8-BBD7-CCE9431645EC}">
              <a14:shadowObscured xmlns:a14="http://schemas.microsoft.com/office/drawing/2010/main"/>
            </a:ext>
          </a:extLst>
        </p:spPr>
      </p:pic>
      <p:pic>
        <p:nvPicPr>
          <p:cNvPr id="46" name="Picture 45">
            <a:extLst>
              <a:ext uri="{FF2B5EF4-FFF2-40B4-BE49-F238E27FC236}">
                <a16:creationId xmlns:a16="http://schemas.microsoft.com/office/drawing/2014/main" id="{4BB711A3-B5AB-426C-8D43-DCB9983239F1}"/>
              </a:ext>
            </a:extLst>
          </p:cNvPr>
          <p:cNvPicPr>
            <a:picLocks noChangeAspect="1"/>
          </p:cNvPicPr>
          <p:nvPr/>
        </p:nvPicPr>
        <p:blipFill>
          <a:blip r:embed="rId16" cstate="print">
            <a:extLst>
              <a:ext uri="{BEBA8EAE-BF5A-486C-A8C5-ECC9F3942E4B}">
                <a14:imgProps xmlns:a14="http://schemas.microsoft.com/office/drawing/2010/main">
                  <a14:imgLayer r:embed="rId17">
                    <a14:imgEffect>
                      <a14:brightnessContrast bright="-100000"/>
                    </a14:imgEffect>
                  </a14:imgLayer>
                </a14:imgProps>
              </a:ext>
              <a:ext uri="{28A0092B-C50C-407E-A947-70E740481C1C}">
                <a14:useLocalDpi xmlns:a14="http://schemas.microsoft.com/office/drawing/2010/main" val="0"/>
              </a:ext>
            </a:extLst>
          </a:blip>
          <a:stretch>
            <a:fillRect/>
          </a:stretch>
        </p:blipFill>
        <p:spPr bwMode="auto">
          <a:xfrm>
            <a:off x="6796938" y="10361543"/>
            <a:ext cx="180000" cy="180000"/>
          </a:xfrm>
          <a:prstGeom prst="ellipse">
            <a:avLst/>
          </a:prstGeom>
          <a:noFill/>
          <a:ln w="25400">
            <a:noFill/>
          </a:ln>
        </p:spPr>
      </p:pic>
      <p:pic>
        <p:nvPicPr>
          <p:cNvPr id="47" name="Picture 46">
            <a:extLst>
              <a:ext uri="{FF2B5EF4-FFF2-40B4-BE49-F238E27FC236}">
                <a16:creationId xmlns:a16="http://schemas.microsoft.com/office/drawing/2014/main" id="{DA725C61-D953-4263-819C-55C823EE9530}"/>
              </a:ext>
            </a:extLst>
          </p:cNvPr>
          <p:cNvPicPr>
            <a:picLocks noChangeAspect="1"/>
          </p:cNvPicPr>
          <p:nvPr/>
        </p:nvPicPr>
        <p:blipFill rotWithShape="1">
          <a:blip r:embed="rId18" cstate="print">
            <a:biLevel thresh="75000"/>
            <a:extLst>
              <a:ext uri="{BEBA8EAE-BF5A-486C-A8C5-ECC9F3942E4B}">
                <a14:imgProps xmlns:a14="http://schemas.microsoft.com/office/drawing/2010/main">
                  <a14:imgLayer r:embed="rId19">
                    <a14:imgEffect>
                      <a14:brightnessContrast bright="-100000"/>
                    </a14:imgEffect>
                  </a14:imgLayer>
                </a14:imgProps>
              </a:ext>
              <a:ext uri="{28A0092B-C50C-407E-A947-70E740481C1C}">
                <a14:useLocalDpi xmlns:a14="http://schemas.microsoft.com/office/drawing/2010/main" val="0"/>
              </a:ext>
            </a:extLst>
          </a:blip>
          <a:srcRect l="-14538" t="-14538" r="-9114" b="-9114"/>
          <a:stretch/>
        </p:blipFill>
        <p:spPr bwMode="auto">
          <a:xfrm>
            <a:off x="3932361" y="10344537"/>
            <a:ext cx="180000" cy="180000"/>
          </a:xfrm>
          <a:prstGeom prst="ellipse">
            <a:avLst/>
          </a:prstGeom>
          <a:noFill/>
          <a:ln w="25400" cap="flat" cmpd="sng" algn="ctr">
            <a:noFill/>
            <a:prstDash val="solid"/>
            <a:round/>
            <a:headEnd type="none" w="med" len="med"/>
            <a:tailEnd type="none" w="med" len="med"/>
          </a:ln>
          <a:extLst>
            <a:ext uri="{53640926-AAD7-44D8-BBD7-CCE9431645EC}">
              <a14:shadowObscured xmlns:a14="http://schemas.microsoft.com/office/drawing/2010/main"/>
            </a:ext>
          </a:extLst>
        </p:spPr>
      </p:pic>
      <p:sp>
        <p:nvSpPr>
          <p:cNvPr id="48" name="Rectangle 47">
            <a:extLst>
              <a:ext uri="{FF2B5EF4-FFF2-40B4-BE49-F238E27FC236}">
                <a16:creationId xmlns:a16="http://schemas.microsoft.com/office/drawing/2014/main" id="{029BB5C4-8431-4C6C-82A7-A4FAF62E6D4B}"/>
              </a:ext>
            </a:extLst>
          </p:cNvPr>
          <p:cNvSpPr/>
          <p:nvPr/>
        </p:nvSpPr>
        <p:spPr>
          <a:xfrm>
            <a:off x="6044223" y="10333587"/>
            <a:ext cx="670256" cy="231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7000"/>
              </a:lnSpc>
              <a:spcBef>
                <a:spcPts val="0"/>
              </a:spcBef>
              <a:spcAft>
                <a:spcPts val="800"/>
              </a:spcAft>
              <a:buClrTx/>
              <a:buSzTx/>
              <a:buFontTx/>
              <a:buNone/>
              <a:tabLst/>
              <a:defRPr/>
            </a:pPr>
            <a:r>
              <a:rPr kumimoji="0" lang="ar-MA" sz="900" b="1"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rPr>
              <a:t>الأنترنت</a:t>
            </a:r>
            <a:endParaRPr kumimoji="0" lang="fr-FR" sz="900"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sp>
        <p:nvSpPr>
          <p:cNvPr id="49" name="Rectangle 48">
            <a:extLst>
              <a:ext uri="{FF2B5EF4-FFF2-40B4-BE49-F238E27FC236}">
                <a16:creationId xmlns:a16="http://schemas.microsoft.com/office/drawing/2014/main" id="{2F360694-B737-46FB-BDF3-97559678464C}"/>
              </a:ext>
            </a:extLst>
          </p:cNvPr>
          <p:cNvSpPr/>
          <p:nvPr/>
        </p:nvSpPr>
        <p:spPr>
          <a:xfrm>
            <a:off x="5081953" y="10331414"/>
            <a:ext cx="647700" cy="231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7000"/>
              </a:lnSpc>
              <a:spcBef>
                <a:spcPts val="0"/>
              </a:spcBef>
              <a:spcAft>
                <a:spcPts val="800"/>
              </a:spcAft>
              <a:buClrTx/>
              <a:buSzTx/>
              <a:buFontTx/>
              <a:buNone/>
              <a:tabLst/>
              <a:defRPr/>
            </a:pPr>
            <a:r>
              <a:rPr kumimoji="0" lang="ar-MA" sz="900" b="1"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rPr>
              <a:t>السفر</a:t>
            </a:r>
            <a:endParaRPr kumimoji="0" lang="fr-FR" sz="900"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sp>
        <p:nvSpPr>
          <p:cNvPr id="50" name="Rectangle 49">
            <a:extLst>
              <a:ext uri="{FF2B5EF4-FFF2-40B4-BE49-F238E27FC236}">
                <a16:creationId xmlns:a16="http://schemas.microsoft.com/office/drawing/2014/main" id="{1297AD83-AC01-4151-97D0-21C6A6A071C7}"/>
              </a:ext>
            </a:extLst>
          </p:cNvPr>
          <p:cNvSpPr/>
          <p:nvPr/>
        </p:nvSpPr>
        <p:spPr>
          <a:xfrm>
            <a:off x="6888243" y="10336727"/>
            <a:ext cx="647700" cy="231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7000"/>
              </a:lnSpc>
              <a:spcBef>
                <a:spcPts val="0"/>
              </a:spcBef>
              <a:spcAft>
                <a:spcPts val="800"/>
              </a:spcAft>
              <a:buClrTx/>
              <a:buSzTx/>
              <a:buFontTx/>
              <a:buNone/>
              <a:tabLst/>
              <a:defRPr/>
            </a:pPr>
            <a:r>
              <a:rPr kumimoji="0" lang="ar-MA" sz="900" b="1"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rPr>
              <a:t>الرياضة</a:t>
            </a:r>
            <a:endParaRPr kumimoji="0" lang="fr-FR" sz="900"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sp>
        <p:nvSpPr>
          <p:cNvPr id="51" name="Rectangle 50">
            <a:extLst>
              <a:ext uri="{FF2B5EF4-FFF2-40B4-BE49-F238E27FC236}">
                <a16:creationId xmlns:a16="http://schemas.microsoft.com/office/drawing/2014/main" id="{CDA70F6A-2706-48D9-9A59-B6E64A751187}"/>
              </a:ext>
            </a:extLst>
          </p:cNvPr>
          <p:cNvSpPr/>
          <p:nvPr/>
        </p:nvSpPr>
        <p:spPr>
          <a:xfrm>
            <a:off x="4084666" y="10328749"/>
            <a:ext cx="647700" cy="238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7000"/>
              </a:lnSpc>
              <a:spcBef>
                <a:spcPts val="0"/>
              </a:spcBef>
              <a:spcAft>
                <a:spcPts val="800"/>
              </a:spcAft>
              <a:buClrTx/>
              <a:buSzTx/>
              <a:buFontTx/>
              <a:buNone/>
              <a:tabLst/>
              <a:defRPr/>
            </a:pPr>
            <a:r>
              <a:rPr kumimoji="0" lang="ar-MA" sz="900" b="1"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rPr>
              <a:t>القراءة</a:t>
            </a:r>
            <a:endParaRPr kumimoji="0" lang="fr-FR" sz="900"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sp>
        <p:nvSpPr>
          <p:cNvPr id="53" name="Rectangle: Rounded Corners 52">
            <a:extLst>
              <a:ext uri="{FF2B5EF4-FFF2-40B4-BE49-F238E27FC236}">
                <a16:creationId xmlns:a16="http://schemas.microsoft.com/office/drawing/2014/main" id="{6725E126-75A7-45AB-8821-C81AFE6DD7B4}"/>
              </a:ext>
            </a:extLst>
          </p:cNvPr>
          <p:cNvSpPr/>
          <p:nvPr/>
        </p:nvSpPr>
        <p:spPr>
          <a:xfrm>
            <a:off x="3918887" y="4011011"/>
            <a:ext cx="3643964" cy="127620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r" defTabSz="457127" rtl="0" eaLnBrk="1" fontAlgn="auto" latinLnBrk="0" hangingPunct="1">
              <a:lnSpc>
                <a:spcPct val="80000"/>
              </a:lnSpc>
              <a:spcBef>
                <a:spcPts val="0"/>
              </a:spcBef>
              <a:spcAft>
                <a:spcPts val="0"/>
              </a:spcAft>
              <a:buClrTx/>
              <a:buSzTx/>
              <a:buFontTx/>
              <a:buNone/>
              <a:tabLst/>
              <a:defRPr/>
            </a:pPr>
            <a:r>
              <a:rPr kumimoji="0" lang="ar-MA" sz="4400" b="1" i="0" u="none" strike="noStrike" kern="1200" cap="none" spc="0" normalizeH="0" baseline="0" noProof="0" dirty="0">
                <a:ln>
                  <a:noFill/>
                </a:ln>
                <a:solidFill>
                  <a:srgbClr val="EC709F"/>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باحلــى</a:t>
            </a:r>
          </a:p>
          <a:p>
            <a:pPr marL="0" marR="0" lvl="0" indent="0" algn="r" defTabSz="457127" rtl="0" eaLnBrk="1" fontAlgn="auto" latinLnBrk="0" hangingPunct="1">
              <a:lnSpc>
                <a:spcPct val="80000"/>
              </a:lnSpc>
              <a:spcBef>
                <a:spcPts val="0"/>
              </a:spcBef>
              <a:spcAft>
                <a:spcPts val="0"/>
              </a:spcAft>
              <a:buClrTx/>
              <a:buSzTx/>
              <a:buFontTx/>
              <a:buNone/>
              <a:tabLst/>
              <a:defRPr/>
            </a:pPr>
            <a:r>
              <a:rPr kumimoji="0" lang="ar-MA" sz="5400" b="1" i="0" u="none" strike="noStrike" kern="1200" cap="none" spc="0" normalizeH="0" baseline="0" noProof="0" dirty="0">
                <a:ln>
                  <a:noFill/>
                </a:ln>
                <a:solidFill>
                  <a:prstClr val="white"/>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رجــــاء</a:t>
            </a:r>
            <a:r>
              <a:rPr kumimoji="0" lang="fr-FR" sz="2000" b="1" i="0" u="none" strike="noStrike" kern="1200" cap="none" spc="0" normalizeH="0" baseline="0" noProof="0" dirty="0">
                <a:ln>
                  <a:noFill/>
                </a:ln>
                <a:solidFill>
                  <a:prstClr val="white"/>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 </a:t>
            </a:r>
            <a:endParaRPr kumimoji="0" lang="fr-FR" sz="1000" b="0"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pic>
        <p:nvPicPr>
          <p:cNvPr id="55" name="Picture 54">
            <a:extLst>
              <a:ext uri="{FF2B5EF4-FFF2-40B4-BE49-F238E27FC236}">
                <a16:creationId xmlns:a16="http://schemas.microsoft.com/office/drawing/2014/main" id="{6CA5C843-3215-48F7-9D1B-6973F0D99414}"/>
              </a:ext>
            </a:extLst>
          </p:cNvPr>
          <p:cNvPicPr>
            <a:picLocks/>
          </p:cNvPicPr>
          <p:nvPr/>
        </p:nvPicPr>
        <p:blipFill rotWithShape="1">
          <a:blip r:embed="rId20" cstate="screen">
            <a:extLst>
              <a:ext uri="{28A0092B-C50C-407E-A947-70E740481C1C}">
                <a14:useLocalDpi xmlns:a14="http://schemas.microsoft.com/office/drawing/2010/main"/>
              </a:ext>
            </a:extLst>
          </a:blip>
          <a:srcRect/>
          <a:stretch/>
        </p:blipFill>
        <p:spPr>
          <a:xfrm rot="20904957">
            <a:off x="664435" y="7792199"/>
            <a:ext cx="540000" cy="540000"/>
          </a:xfrm>
          <a:prstGeom prst="ellipse">
            <a:avLst/>
          </a:prstGeom>
          <a:ln>
            <a:solidFill>
              <a:schemeClr val="accent1"/>
            </a:solidFill>
          </a:ln>
        </p:spPr>
      </p:pic>
      <p:pic>
        <p:nvPicPr>
          <p:cNvPr id="56" name="Picture 55">
            <a:extLst>
              <a:ext uri="{FF2B5EF4-FFF2-40B4-BE49-F238E27FC236}">
                <a16:creationId xmlns:a16="http://schemas.microsoft.com/office/drawing/2014/main" id="{FE1A540C-818D-42A2-8A99-624CB1CF69A1}"/>
              </a:ext>
            </a:extLst>
          </p:cNvPr>
          <p:cNvPicPr>
            <a:picLocks/>
          </p:cNvPicPr>
          <p:nvPr/>
        </p:nvPicPr>
        <p:blipFill rotWithShape="1">
          <a:blip r:embed="rId21" cstate="screen">
            <a:extLst>
              <a:ext uri="{28A0092B-C50C-407E-A947-70E740481C1C}">
                <a14:useLocalDpi xmlns:a14="http://schemas.microsoft.com/office/drawing/2010/main"/>
              </a:ext>
            </a:extLst>
          </a:blip>
          <a:srcRect/>
          <a:stretch/>
        </p:blipFill>
        <p:spPr>
          <a:xfrm rot="20833473">
            <a:off x="2583665" y="6901930"/>
            <a:ext cx="540000" cy="540000"/>
          </a:xfrm>
          <a:prstGeom prst="ellipse">
            <a:avLst/>
          </a:prstGeom>
          <a:ln>
            <a:solidFill>
              <a:schemeClr val="accent1"/>
            </a:solidFill>
          </a:ln>
        </p:spPr>
      </p:pic>
      <p:pic>
        <p:nvPicPr>
          <p:cNvPr id="57" name="Picture 56">
            <a:extLst>
              <a:ext uri="{FF2B5EF4-FFF2-40B4-BE49-F238E27FC236}">
                <a16:creationId xmlns:a16="http://schemas.microsoft.com/office/drawing/2014/main" id="{6392056E-4F34-43C1-BDF1-9EEB4E3C0C30}"/>
              </a:ext>
            </a:extLst>
          </p:cNvPr>
          <p:cNvPicPr>
            <a:picLocks/>
          </p:cNvPicPr>
          <p:nvPr/>
        </p:nvPicPr>
        <p:blipFill rotWithShape="1">
          <a:blip r:embed="rId22" cstate="screen">
            <a:extLst>
              <a:ext uri="{28A0092B-C50C-407E-A947-70E740481C1C}">
                <a14:useLocalDpi xmlns:a14="http://schemas.microsoft.com/office/drawing/2010/main"/>
              </a:ext>
            </a:extLst>
          </a:blip>
          <a:srcRect/>
          <a:stretch/>
        </p:blipFill>
        <p:spPr>
          <a:xfrm rot="20981043">
            <a:off x="1575757" y="6902845"/>
            <a:ext cx="540000" cy="540000"/>
          </a:xfrm>
          <a:prstGeom prst="ellipse">
            <a:avLst/>
          </a:prstGeom>
          <a:ln>
            <a:solidFill>
              <a:schemeClr val="accent1"/>
            </a:solidFill>
          </a:ln>
        </p:spPr>
      </p:pic>
      <p:pic>
        <p:nvPicPr>
          <p:cNvPr id="58" name="Picture 57">
            <a:extLst>
              <a:ext uri="{FF2B5EF4-FFF2-40B4-BE49-F238E27FC236}">
                <a16:creationId xmlns:a16="http://schemas.microsoft.com/office/drawing/2014/main" id="{8729E345-7BF9-41B4-94F6-353639FB6D7F}"/>
              </a:ext>
            </a:extLst>
          </p:cNvPr>
          <p:cNvPicPr>
            <a:picLocks/>
          </p:cNvPicPr>
          <p:nvPr/>
        </p:nvPicPr>
        <p:blipFill rotWithShape="1">
          <a:blip r:embed="rId23" cstate="screen">
            <a:extLst>
              <a:ext uri="{28A0092B-C50C-407E-A947-70E740481C1C}">
                <a14:useLocalDpi xmlns:a14="http://schemas.microsoft.com/office/drawing/2010/main"/>
              </a:ext>
            </a:extLst>
          </a:blip>
          <a:srcRect/>
          <a:stretch/>
        </p:blipFill>
        <p:spPr>
          <a:xfrm rot="21161511">
            <a:off x="1621319" y="7784498"/>
            <a:ext cx="540000" cy="540000"/>
          </a:xfrm>
          <a:prstGeom prst="ellipse">
            <a:avLst/>
          </a:prstGeom>
          <a:ln>
            <a:solidFill>
              <a:schemeClr val="accent1"/>
            </a:solidFill>
          </a:ln>
        </p:spPr>
      </p:pic>
      <p:pic>
        <p:nvPicPr>
          <p:cNvPr id="59" name="Picture 58">
            <a:extLst>
              <a:ext uri="{FF2B5EF4-FFF2-40B4-BE49-F238E27FC236}">
                <a16:creationId xmlns:a16="http://schemas.microsoft.com/office/drawing/2014/main" id="{6948A3B8-CD36-4FE3-BA27-3D3B3A4846A2}"/>
              </a:ext>
            </a:extLst>
          </p:cNvPr>
          <p:cNvPicPr>
            <a:picLocks noChangeAspect="1"/>
          </p:cNvPicPr>
          <p:nvPr/>
        </p:nvPicPr>
        <p:blipFill rotWithShape="1">
          <a:blip r:embed="rId24" cstate="screen">
            <a:extLst>
              <a:ext uri="{28A0092B-C50C-407E-A947-70E740481C1C}">
                <a14:useLocalDpi xmlns:a14="http://schemas.microsoft.com/office/drawing/2010/main"/>
              </a:ext>
            </a:extLst>
          </a:blip>
          <a:srcRect/>
          <a:stretch/>
        </p:blipFill>
        <p:spPr>
          <a:xfrm rot="20866046">
            <a:off x="1575757" y="5911342"/>
            <a:ext cx="540000" cy="540000"/>
          </a:xfrm>
          <a:prstGeom prst="ellipse">
            <a:avLst/>
          </a:prstGeom>
          <a:ln>
            <a:solidFill>
              <a:schemeClr val="accent1"/>
            </a:solidFill>
          </a:ln>
        </p:spPr>
      </p:pic>
      <p:pic>
        <p:nvPicPr>
          <p:cNvPr id="60" name="Picture 59">
            <a:extLst>
              <a:ext uri="{FF2B5EF4-FFF2-40B4-BE49-F238E27FC236}">
                <a16:creationId xmlns:a16="http://schemas.microsoft.com/office/drawing/2014/main" id="{69ECE407-7849-449B-8267-F6BE10073BA0}"/>
              </a:ext>
            </a:extLst>
          </p:cNvPr>
          <p:cNvPicPr>
            <a:picLocks/>
          </p:cNvPicPr>
          <p:nvPr/>
        </p:nvPicPr>
        <p:blipFill rotWithShape="1">
          <a:blip r:embed="rId25" cstate="screen">
            <a:extLst>
              <a:ext uri="{28A0092B-C50C-407E-A947-70E740481C1C}">
                <a14:useLocalDpi xmlns:a14="http://schemas.microsoft.com/office/drawing/2010/main"/>
              </a:ext>
            </a:extLst>
          </a:blip>
          <a:srcRect/>
          <a:stretch/>
        </p:blipFill>
        <p:spPr>
          <a:xfrm rot="20866046">
            <a:off x="587035" y="5911342"/>
            <a:ext cx="540000" cy="540000"/>
          </a:xfrm>
          <a:prstGeom prst="ellipse">
            <a:avLst/>
          </a:prstGeom>
          <a:ln>
            <a:solidFill>
              <a:schemeClr val="accent1"/>
            </a:solidFill>
          </a:ln>
        </p:spPr>
      </p:pic>
      <p:sp>
        <p:nvSpPr>
          <p:cNvPr id="61" name="Rectangle 60">
            <a:extLst>
              <a:ext uri="{FF2B5EF4-FFF2-40B4-BE49-F238E27FC236}">
                <a16:creationId xmlns:a16="http://schemas.microsoft.com/office/drawing/2014/main" id="{1AE83E14-EB74-416B-8DA1-64831DFB9395}"/>
              </a:ext>
            </a:extLst>
          </p:cNvPr>
          <p:cNvSpPr/>
          <p:nvPr/>
        </p:nvSpPr>
        <p:spPr>
          <a:xfrm rot="20866046">
            <a:off x="413919" y="6480124"/>
            <a:ext cx="888241" cy="207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Open Sans" panose="020B0606030504020204" pitchFamily="34" charset="0"/>
                <a:cs typeface="Arial" panose="020B0604020202020204" pitchFamily="34" charset="0"/>
              </a:rPr>
              <a:t>PHOTOSHOP</a:t>
            </a:r>
          </a:p>
        </p:txBody>
      </p:sp>
      <p:sp>
        <p:nvSpPr>
          <p:cNvPr id="62" name="Rectangle 61">
            <a:extLst>
              <a:ext uri="{FF2B5EF4-FFF2-40B4-BE49-F238E27FC236}">
                <a16:creationId xmlns:a16="http://schemas.microsoft.com/office/drawing/2014/main" id="{A35460D4-1B01-4E53-BC6E-7B01EDC3C6A0}"/>
              </a:ext>
            </a:extLst>
          </p:cNvPr>
          <p:cNvSpPr/>
          <p:nvPr/>
        </p:nvSpPr>
        <p:spPr>
          <a:xfrm rot="20866046">
            <a:off x="1382186" y="6474756"/>
            <a:ext cx="888241" cy="207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Open Sans" panose="020B0606030504020204" pitchFamily="34" charset="0"/>
                <a:cs typeface="Arial" panose="020B0604020202020204" pitchFamily="34" charset="0"/>
              </a:rPr>
              <a:t>PREMIER</a:t>
            </a:r>
          </a:p>
        </p:txBody>
      </p:sp>
      <p:sp>
        <p:nvSpPr>
          <p:cNvPr id="63" name="Rectangle 62">
            <a:extLst>
              <a:ext uri="{FF2B5EF4-FFF2-40B4-BE49-F238E27FC236}">
                <a16:creationId xmlns:a16="http://schemas.microsoft.com/office/drawing/2014/main" id="{A37DB8E5-0153-403C-B71E-FB9C1429B0BC}"/>
              </a:ext>
            </a:extLst>
          </p:cNvPr>
          <p:cNvSpPr/>
          <p:nvPr/>
        </p:nvSpPr>
        <p:spPr>
          <a:xfrm rot="20981043">
            <a:off x="1418053" y="7434763"/>
            <a:ext cx="888241" cy="207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Open Sans" panose="020B0606030504020204" pitchFamily="34" charset="0"/>
                <a:cs typeface="Arial" panose="020B0604020202020204" pitchFamily="34" charset="0"/>
              </a:rPr>
              <a:t>CINEMA 4D</a:t>
            </a:r>
          </a:p>
        </p:txBody>
      </p:sp>
      <p:sp>
        <p:nvSpPr>
          <p:cNvPr id="64" name="Rectangle 63">
            <a:extLst>
              <a:ext uri="{FF2B5EF4-FFF2-40B4-BE49-F238E27FC236}">
                <a16:creationId xmlns:a16="http://schemas.microsoft.com/office/drawing/2014/main" id="{E5405DBB-CF76-4498-926D-0024741BA345}"/>
              </a:ext>
            </a:extLst>
          </p:cNvPr>
          <p:cNvSpPr/>
          <p:nvPr/>
        </p:nvSpPr>
        <p:spPr>
          <a:xfrm rot="20833473">
            <a:off x="2331667" y="7436943"/>
            <a:ext cx="1110139" cy="207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Open Sans" panose="020B0606030504020204" pitchFamily="34" charset="0"/>
                <a:cs typeface="Arial" panose="020B0604020202020204" pitchFamily="34" charset="0"/>
              </a:rPr>
              <a:t>3DS MAX</a:t>
            </a:r>
          </a:p>
        </p:txBody>
      </p:sp>
      <p:sp>
        <p:nvSpPr>
          <p:cNvPr id="65" name="Rectangle 64">
            <a:extLst>
              <a:ext uri="{FF2B5EF4-FFF2-40B4-BE49-F238E27FC236}">
                <a16:creationId xmlns:a16="http://schemas.microsoft.com/office/drawing/2014/main" id="{74981CB6-248F-4326-90AB-2CBA1CF4C9E4}"/>
              </a:ext>
            </a:extLst>
          </p:cNvPr>
          <p:cNvSpPr/>
          <p:nvPr/>
        </p:nvSpPr>
        <p:spPr>
          <a:xfrm rot="20904957">
            <a:off x="494533" y="8337095"/>
            <a:ext cx="888241" cy="207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Open Sans" panose="020B0606030504020204" pitchFamily="34" charset="0"/>
                <a:cs typeface="Arial" panose="020B0604020202020204" pitchFamily="34" charset="0"/>
              </a:rPr>
              <a:t>WORD</a:t>
            </a:r>
          </a:p>
        </p:txBody>
      </p:sp>
      <p:sp>
        <p:nvSpPr>
          <p:cNvPr id="66" name="Rectangle 65">
            <a:extLst>
              <a:ext uri="{FF2B5EF4-FFF2-40B4-BE49-F238E27FC236}">
                <a16:creationId xmlns:a16="http://schemas.microsoft.com/office/drawing/2014/main" id="{879F1C8E-2666-481C-876B-990EEB448A48}"/>
              </a:ext>
            </a:extLst>
          </p:cNvPr>
          <p:cNvSpPr/>
          <p:nvPr/>
        </p:nvSpPr>
        <p:spPr>
          <a:xfrm rot="21161511">
            <a:off x="1438589" y="8326700"/>
            <a:ext cx="969530" cy="207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Open Sans" panose="020B0606030504020204" pitchFamily="34" charset="0"/>
                <a:cs typeface="Arial" panose="020B0604020202020204" pitchFamily="34" charset="0"/>
              </a:rPr>
              <a:t>POWERPOINT</a:t>
            </a:r>
          </a:p>
        </p:txBody>
      </p:sp>
      <p:pic>
        <p:nvPicPr>
          <p:cNvPr id="68" name="Picture 67">
            <a:extLst>
              <a:ext uri="{FF2B5EF4-FFF2-40B4-BE49-F238E27FC236}">
                <a16:creationId xmlns:a16="http://schemas.microsoft.com/office/drawing/2014/main" id="{BF2F36B9-92C1-4F88-A104-403B9FD4F7CC}"/>
              </a:ext>
            </a:extLst>
          </p:cNvPr>
          <p:cNvPicPr>
            <a:picLocks noChangeAspect="1"/>
          </p:cNvPicPr>
          <p:nvPr/>
        </p:nvPicPr>
        <p:blipFill rotWithShape="1">
          <a:blip r:embed="rId26" cstate="screen">
            <a:extLst>
              <a:ext uri="{28A0092B-C50C-407E-A947-70E740481C1C}">
                <a14:useLocalDpi xmlns:a14="http://schemas.microsoft.com/office/drawing/2010/main"/>
              </a:ext>
            </a:extLst>
          </a:blip>
          <a:srcRect/>
          <a:stretch/>
        </p:blipFill>
        <p:spPr>
          <a:xfrm rot="20653771">
            <a:off x="2581393" y="7809671"/>
            <a:ext cx="536248" cy="536248"/>
          </a:xfrm>
          <a:prstGeom prst="ellipse">
            <a:avLst/>
          </a:prstGeom>
          <a:ln>
            <a:solidFill>
              <a:schemeClr val="accent1"/>
            </a:solidFill>
          </a:ln>
        </p:spPr>
      </p:pic>
      <p:sp>
        <p:nvSpPr>
          <p:cNvPr id="69" name="Rectangle 68">
            <a:extLst>
              <a:ext uri="{FF2B5EF4-FFF2-40B4-BE49-F238E27FC236}">
                <a16:creationId xmlns:a16="http://schemas.microsoft.com/office/drawing/2014/main" id="{826578FA-39B0-407C-8297-69F9FCC6BC30}"/>
              </a:ext>
            </a:extLst>
          </p:cNvPr>
          <p:cNvSpPr/>
          <p:nvPr/>
        </p:nvSpPr>
        <p:spPr>
          <a:xfrm rot="20653771">
            <a:off x="2486012" y="8368290"/>
            <a:ext cx="839548" cy="207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Open Sans" panose="020B0606030504020204" pitchFamily="34" charset="0"/>
                <a:cs typeface="Arial" panose="020B0604020202020204" pitchFamily="34" charset="0"/>
              </a:rPr>
              <a:t>EXCEL</a:t>
            </a:r>
          </a:p>
        </p:txBody>
      </p:sp>
      <p:pic>
        <p:nvPicPr>
          <p:cNvPr id="71" name="Picture 70">
            <a:extLst>
              <a:ext uri="{FF2B5EF4-FFF2-40B4-BE49-F238E27FC236}">
                <a16:creationId xmlns:a16="http://schemas.microsoft.com/office/drawing/2014/main" id="{033938C7-ABC9-4CD0-AFE2-4092B7D2D5B4}"/>
              </a:ext>
            </a:extLst>
          </p:cNvPr>
          <p:cNvPicPr preferRelativeResize="0">
            <a:picLocks/>
          </p:cNvPicPr>
          <p:nvPr/>
        </p:nvPicPr>
        <p:blipFill rotWithShape="1">
          <a:blip r:embed="rId27" cstate="screen">
            <a:extLst>
              <a:ext uri="{28A0092B-C50C-407E-A947-70E740481C1C}">
                <a14:useLocalDpi xmlns:a14="http://schemas.microsoft.com/office/drawing/2010/main"/>
              </a:ext>
            </a:extLst>
          </a:blip>
          <a:srcRect/>
          <a:stretch/>
        </p:blipFill>
        <p:spPr>
          <a:xfrm rot="20866046">
            <a:off x="2578547" y="5923320"/>
            <a:ext cx="540000" cy="540000"/>
          </a:xfrm>
          <a:prstGeom prst="ellipse">
            <a:avLst/>
          </a:prstGeom>
          <a:ln>
            <a:solidFill>
              <a:schemeClr val="accent1"/>
            </a:solidFill>
          </a:ln>
        </p:spPr>
      </p:pic>
      <p:pic>
        <p:nvPicPr>
          <p:cNvPr id="72" name="Picture 71">
            <a:extLst>
              <a:ext uri="{FF2B5EF4-FFF2-40B4-BE49-F238E27FC236}">
                <a16:creationId xmlns:a16="http://schemas.microsoft.com/office/drawing/2014/main" id="{60B133E8-4BBB-42A5-8572-8D00B7C35906}"/>
              </a:ext>
            </a:extLst>
          </p:cNvPr>
          <p:cNvPicPr>
            <a:picLocks/>
          </p:cNvPicPr>
          <p:nvPr/>
        </p:nvPicPr>
        <p:blipFill rotWithShape="1">
          <a:blip r:embed="rId28" cstate="screen">
            <a:extLst>
              <a:ext uri="{28A0092B-C50C-407E-A947-70E740481C1C}">
                <a14:useLocalDpi xmlns:a14="http://schemas.microsoft.com/office/drawing/2010/main"/>
              </a:ext>
            </a:extLst>
          </a:blip>
          <a:srcRect/>
          <a:stretch/>
        </p:blipFill>
        <p:spPr>
          <a:xfrm rot="20836974">
            <a:off x="587035" y="6903132"/>
            <a:ext cx="540000" cy="540000"/>
          </a:xfrm>
          <a:prstGeom prst="ellipse">
            <a:avLst/>
          </a:prstGeom>
          <a:ln>
            <a:solidFill>
              <a:schemeClr val="accent1"/>
            </a:solidFill>
          </a:ln>
        </p:spPr>
      </p:pic>
      <p:sp>
        <p:nvSpPr>
          <p:cNvPr id="73" name="Rectangle 72">
            <a:extLst>
              <a:ext uri="{FF2B5EF4-FFF2-40B4-BE49-F238E27FC236}">
                <a16:creationId xmlns:a16="http://schemas.microsoft.com/office/drawing/2014/main" id="{EB0645B8-B03A-4AF5-A507-BEF79335CBF6}"/>
              </a:ext>
            </a:extLst>
          </p:cNvPr>
          <p:cNvSpPr/>
          <p:nvPr/>
        </p:nvSpPr>
        <p:spPr>
          <a:xfrm rot="20836974">
            <a:off x="432110" y="7443588"/>
            <a:ext cx="888241" cy="207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Open Sans" panose="020B0606030504020204" pitchFamily="34" charset="0"/>
                <a:cs typeface="Arial" panose="020B0604020202020204" pitchFamily="34" charset="0"/>
              </a:rPr>
              <a:t>ILLUSTATOR</a:t>
            </a:r>
          </a:p>
        </p:txBody>
      </p:sp>
      <p:sp>
        <p:nvSpPr>
          <p:cNvPr id="74" name="Rectangle 73">
            <a:extLst>
              <a:ext uri="{FF2B5EF4-FFF2-40B4-BE49-F238E27FC236}">
                <a16:creationId xmlns:a16="http://schemas.microsoft.com/office/drawing/2014/main" id="{56C65E2B-853F-43B0-A5AA-160E67862980}"/>
              </a:ext>
            </a:extLst>
          </p:cNvPr>
          <p:cNvSpPr/>
          <p:nvPr/>
        </p:nvSpPr>
        <p:spPr>
          <a:xfrm rot="20866046">
            <a:off x="2302628" y="6484916"/>
            <a:ext cx="1110139" cy="207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Calibri"/>
                <a:ea typeface="Open Sans" panose="020B0606030504020204" pitchFamily="34" charset="0"/>
                <a:cs typeface="Arial" panose="020B0604020202020204" pitchFamily="34" charset="0"/>
              </a:rPr>
              <a:t>AFFTER EFFECT</a:t>
            </a:r>
          </a:p>
        </p:txBody>
      </p:sp>
      <p:sp>
        <p:nvSpPr>
          <p:cNvPr id="75" name="Rectangle: Rounded Corners 74">
            <a:extLst>
              <a:ext uri="{FF2B5EF4-FFF2-40B4-BE49-F238E27FC236}">
                <a16:creationId xmlns:a16="http://schemas.microsoft.com/office/drawing/2014/main" id="{83128E32-78B3-4567-9568-4AE350042033}"/>
              </a:ext>
            </a:extLst>
          </p:cNvPr>
          <p:cNvSpPr/>
          <p:nvPr/>
        </p:nvSpPr>
        <p:spPr>
          <a:xfrm>
            <a:off x="1512864" y="5405674"/>
            <a:ext cx="2142490" cy="3292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457127" rtl="0" eaLnBrk="1" fontAlgn="auto" latinLnBrk="0" hangingPunct="1">
              <a:lnSpc>
                <a:spcPct val="107000"/>
              </a:lnSpc>
              <a:spcBef>
                <a:spcPts val="0"/>
              </a:spcBef>
              <a:spcAft>
                <a:spcPts val="0"/>
              </a:spcAft>
              <a:buClrTx/>
              <a:buSzTx/>
              <a:buFontTx/>
              <a:buNone/>
              <a:tabLst/>
              <a:defRPr/>
            </a:pPr>
            <a:r>
              <a:rPr kumimoji="0" lang="ar-MA" sz="1799"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المهارات المهنية</a:t>
            </a:r>
            <a:endParaRPr kumimoji="0" lang="fr-FR" sz="1799"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endParaRPr>
          </a:p>
        </p:txBody>
      </p:sp>
      <p:sp>
        <p:nvSpPr>
          <p:cNvPr id="67" name="Rectangle: Rounded Corners 66">
            <a:extLst>
              <a:ext uri="{FF2B5EF4-FFF2-40B4-BE49-F238E27FC236}">
                <a16:creationId xmlns:a16="http://schemas.microsoft.com/office/drawing/2014/main" id="{B824DAA2-FCF6-4A94-9BE6-8AC96A97C384}"/>
              </a:ext>
            </a:extLst>
          </p:cNvPr>
          <p:cNvSpPr/>
          <p:nvPr/>
        </p:nvSpPr>
        <p:spPr>
          <a:xfrm>
            <a:off x="862170" y="2364117"/>
            <a:ext cx="2793184" cy="24489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r" defTabSz="457127" rtl="0" eaLnBrk="1" fontAlgn="auto" latinLnBrk="0" hangingPunct="1">
              <a:lnSpc>
                <a:spcPct val="100000"/>
              </a:lnSpc>
              <a:spcBef>
                <a:spcPts val="0"/>
              </a:spcBef>
              <a:spcAft>
                <a:spcPts val="0"/>
              </a:spcAft>
              <a:buClrTx/>
              <a:buSzTx/>
              <a:buFontTx/>
              <a:buNone/>
              <a:tabLst/>
              <a:defRPr/>
            </a:pPr>
            <a:r>
              <a:rPr kumimoji="0" lang="ar-MA" sz="1799"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rPr>
              <a:t>المؤهلات التعليمية</a:t>
            </a:r>
            <a:endParaRPr kumimoji="0" lang="fr-F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endParaRPr>
          </a:p>
        </p:txBody>
      </p:sp>
      <p:sp>
        <p:nvSpPr>
          <p:cNvPr id="70" name="Subtitle 2">
            <a:extLst>
              <a:ext uri="{FF2B5EF4-FFF2-40B4-BE49-F238E27FC236}">
                <a16:creationId xmlns:a16="http://schemas.microsoft.com/office/drawing/2014/main" id="{2C480FC8-6351-429F-A113-11D53A57F668}"/>
              </a:ext>
            </a:extLst>
          </p:cNvPr>
          <p:cNvSpPr/>
          <p:nvPr/>
        </p:nvSpPr>
        <p:spPr>
          <a:xfrm>
            <a:off x="10200" y="2613569"/>
            <a:ext cx="3645154" cy="2711972"/>
          </a:xfrm>
          <a:prstGeom prst="rect">
            <a:avLst/>
          </a:prstGeom>
          <a:noFill/>
          <a:ln cap="flat">
            <a:noFill/>
            <a:prstDash val="solid"/>
          </a:ln>
        </p:spPr>
        <p:txBody>
          <a:bodyPr vert="horz" wrap="square" lIns="91440" tIns="45720" rIns="91440" bIns="45720" anchor="t" anchorCtr="0" compatLnSpc="0">
            <a:noAutofit/>
          </a:bodyPr>
          <a:lstStyle/>
          <a:p>
            <a:pPr marL="34925" marR="0" lvl="0" indent="-34925" algn="r" defTabSz="457127" rtl="1"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ar-MA"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rPr>
              <a:t>2014-2017:</a:t>
            </a:r>
            <a:r>
              <a:rPr kumimoji="0" lang="ar-MA" sz="1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rPr>
              <a:t> </a:t>
            </a:r>
            <a:r>
              <a:rPr kumimoji="0" lang="ar-MA"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كلية العلوم القانونية والاقتصادية والاجتماعية - أكدال  </a:t>
            </a:r>
          </a:p>
          <a:p>
            <a:pPr marL="180975" marR="0" lvl="0" indent="0" algn="r" defTabSz="457127" rtl="1"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ar-MA"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Times New Roman" panose="02020603050405020304" pitchFamily="18" charset="0"/>
                <a:cs typeface="Mothanna" panose="02000503000000000000" pitchFamily="2" charset="-78"/>
              </a:rPr>
              <a:t>إجـازة فـي الإقتصـاد</a:t>
            </a:r>
          </a:p>
          <a:p>
            <a:pPr marL="180975" marR="0" lvl="0" indent="0" algn="r" defTabSz="457127" rtl="1" eaLnBrk="1" fontAlgn="base"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endParaRPr>
          </a:p>
          <a:p>
            <a:pPr marL="34925" marR="0" lvl="0" indent="-34925" algn="r" defTabSz="457127" rtl="1"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ar-MA"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rPr>
              <a:t>2012-2014:</a:t>
            </a:r>
            <a:r>
              <a:rPr kumimoji="0" lang="ar-MA" sz="1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rPr>
              <a:t> </a:t>
            </a:r>
            <a:r>
              <a:rPr kumimoji="0" lang="ar-MA"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rPr>
              <a:t>المعهـد المتخصـص للعلـوم التطبيقيـة</a:t>
            </a:r>
            <a:endParaRPr kumimoji="0" lang="fr-FR"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endParaRPr>
          </a:p>
          <a:p>
            <a:pPr marL="180975" marR="0" lvl="0" indent="0" algn="r" defTabSz="457127" rtl="1"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ar-MA"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Times New Roman" panose="02020603050405020304" pitchFamily="18" charset="0"/>
                <a:cs typeface="Mothanna" panose="02000503000000000000" pitchFamily="2" charset="-78"/>
              </a:rPr>
              <a:t>دبلـوم متخصـص في الطبـع المعلوماتـي</a:t>
            </a:r>
            <a:endParaRPr kumimoji="0" lang="ar-MA"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Times New Roman" panose="02020603050405020304" pitchFamily="18" charset="0"/>
              <a:cs typeface="Mothanna" panose="02000503000000000000" pitchFamily="2" charset="-78"/>
            </a:endParaRPr>
          </a:p>
          <a:p>
            <a:pPr marL="180975" marR="0" lvl="0" indent="0" algn="r" defTabSz="457127" rtl="1" eaLnBrk="1" fontAlgn="base"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endParaRPr>
          </a:p>
          <a:p>
            <a:pPr marL="34925" marR="0" lvl="0" indent="-34925" algn="r" defTabSz="457127" rtl="1"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ar-MA"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Tahoma" panose="020B0604030504040204" pitchFamily="34" charset="0"/>
                <a:cs typeface="Mothanna" panose="02000503000000000000" pitchFamily="2" charset="-78"/>
              </a:rPr>
              <a:t> </a:t>
            </a:r>
            <a:r>
              <a:rPr kumimoji="0" lang="ar-MA"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Tahoma" panose="020B0604030504040204" pitchFamily="34" charset="0"/>
                <a:cs typeface="Mothanna" panose="02000503000000000000" pitchFamily="2" charset="-78"/>
              </a:rPr>
              <a:t>2011-2012</a:t>
            </a:r>
            <a:r>
              <a:rPr kumimoji="0" lang="ar-MA"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Tahoma" panose="020B0604030504040204" pitchFamily="34" charset="0"/>
                <a:cs typeface="Mothanna" panose="02000503000000000000" pitchFamily="2" charset="-78"/>
              </a:rPr>
              <a:t>: </a:t>
            </a:r>
            <a:r>
              <a:rPr kumimoji="0" lang="ar-MA"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ثانويـة المختـار السوسـي</a:t>
            </a:r>
            <a:endParaRPr kumimoji="0" lang="fr-FR"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endParaRPr>
          </a:p>
          <a:p>
            <a:pPr marL="180975" marR="0" lvl="0" indent="0" algn="r" defTabSz="457127" rtl="1" eaLnBrk="1" fontAlgn="base" latinLnBrk="0" hangingPunct="1">
              <a:lnSpc>
                <a:spcPct val="100000"/>
              </a:lnSpc>
              <a:spcBef>
                <a:spcPts val="0"/>
              </a:spcBef>
              <a:spcAft>
                <a:spcPts val="0"/>
              </a:spcAft>
              <a:buClrTx/>
              <a:buSzTx/>
              <a:buFont typeface="Wingdings" panose="05000000000000000000" pitchFamily="2" charset="2"/>
              <a:buChar char=""/>
              <a:tabLst>
                <a:tab pos="266700" algn="l"/>
              </a:tabLst>
              <a:defRPr/>
            </a:pPr>
            <a:r>
              <a:rPr kumimoji="0" lang="ar-MA"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بكالوريا في علوم الحياة والأرض</a:t>
            </a:r>
            <a:endParaRPr kumimoji="0" lang="fr-FR"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endParaRPr>
          </a:p>
        </p:txBody>
      </p:sp>
      <p:sp>
        <p:nvSpPr>
          <p:cNvPr id="76" name="Rectangle 75">
            <a:extLst>
              <a:ext uri="{FF2B5EF4-FFF2-40B4-BE49-F238E27FC236}">
                <a16:creationId xmlns:a16="http://schemas.microsoft.com/office/drawing/2014/main" id="{A22BB640-21C1-4A3D-80A6-3CA78A0CA468}"/>
              </a:ext>
            </a:extLst>
          </p:cNvPr>
          <p:cNvSpPr/>
          <p:nvPr/>
        </p:nvSpPr>
        <p:spPr>
          <a:xfrm>
            <a:off x="315371" y="1265654"/>
            <a:ext cx="3191192" cy="210781"/>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127" rtl="1" eaLnBrk="1" fontAlgn="auto" latinLnBrk="0" hangingPunct="1">
              <a:lnSpc>
                <a:spcPct val="107000"/>
              </a:lnSpc>
              <a:spcBef>
                <a:spcPts val="0"/>
              </a:spcBef>
              <a:spcAft>
                <a:spcPts val="800"/>
              </a:spcAft>
              <a:buClrTx/>
              <a:buSzTx/>
              <a:buFontTx/>
              <a:buNone/>
              <a:tabLst/>
              <a:defRPr/>
            </a:pPr>
            <a:r>
              <a:rPr kumimoji="0" lang="ar-MA" sz="11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othanna" panose="02000503000000000000" pitchFamily="2" charset="-78"/>
                <a:ea typeface="Times New Roman" panose="02020603050405020304" pitchFamily="18" charset="0"/>
                <a:cs typeface="Mothanna" panose="02000503000000000000" pitchFamily="2" charset="-78"/>
              </a:rPr>
              <a:t>مصـمم جرافيـــك</a:t>
            </a:r>
            <a:endParaRPr kumimoji="0" lang="fr-F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77" name="Text Box 5">
            <a:extLst>
              <a:ext uri="{FF2B5EF4-FFF2-40B4-BE49-F238E27FC236}">
                <a16:creationId xmlns:a16="http://schemas.microsoft.com/office/drawing/2014/main" id="{CEF40A1D-9EF5-44CD-AED6-142F9A18049F}"/>
              </a:ext>
            </a:extLst>
          </p:cNvPr>
          <p:cNvSpPr txBox="1">
            <a:spLocks noChangeArrowheads="1"/>
          </p:cNvSpPr>
          <p:nvPr/>
        </p:nvSpPr>
        <p:spPr bwMode="auto">
          <a:xfrm>
            <a:off x="275008" y="1502092"/>
            <a:ext cx="3278238" cy="72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127" rtl="1" eaLnBrk="1" fontAlgn="auto" latinLnBrk="0" hangingPunct="1">
              <a:lnSpc>
                <a:spcPct val="100000"/>
              </a:lnSpc>
              <a:spcBef>
                <a:spcPts val="0"/>
              </a:spcBef>
              <a:spcAft>
                <a:spcPts val="0"/>
              </a:spcAft>
              <a:buClrTx/>
              <a:buSzTx/>
              <a:buFontTx/>
              <a:buNone/>
              <a:tabLst/>
              <a:defRPr/>
            </a:pPr>
            <a:r>
              <a:rPr kumimoji="0" lang="ar-MA"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a:t>
            </a:r>
            <a:endParaRPr kumimoji="0" lang="fr-F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endParaRPr>
          </a:p>
        </p:txBody>
      </p:sp>
      <p:sp>
        <p:nvSpPr>
          <p:cNvPr id="78" name="Subtitle 2">
            <a:extLst>
              <a:ext uri="{FF2B5EF4-FFF2-40B4-BE49-F238E27FC236}">
                <a16:creationId xmlns:a16="http://schemas.microsoft.com/office/drawing/2014/main" id="{7FC09661-096C-492F-A80E-D994764C58FE}"/>
              </a:ext>
            </a:extLst>
          </p:cNvPr>
          <p:cNvSpPr/>
          <p:nvPr/>
        </p:nvSpPr>
        <p:spPr>
          <a:xfrm>
            <a:off x="3895454" y="5673848"/>
            <a:ext cx="3490821" cy="4177410"/>
          </a:xfrm>
          <a:prstGeom prst="rect">
            <a:avLst/>
          </a:prstGeom>
          <a:noFill/>
          <a:ln cap="flat">
            <a:noFill/>
            <a:prstDash val="solid"/>
          </a:ln>
        </p:spPr>
        <p:txBody>
          <a:bodyPr vert="horz" wrap="square" lIns="91440" tIns="45720" rIns="91440" bIns="45720" anchor="t" anchorCtr="0" compatLnSpc="0">
            <a:noAutofit/>
          </a:bodyPr>
          <a:lstStyle/>
          <a:p>
            <a:pPr marL="85725" marR="0" lvl="0" indent="-85725"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200"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200"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200"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200"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85725" marR="0" lvl="0" indent="-85725" algn="r" defTabSz="457127" rtl="1" eaLnBrk="1" fontAlgn="auto" latinLnBrk="0" hangingPunct="1">
              <a:lnSpc>
                <a:spcPct val="100000"/>
              </a:lnSpc>
              <a:spcBef>
                <a:spcPts val="0"/>
              </a:spcBef>
              <a:spcAft>
                <a:spcPts val="0"/>
              </a:spcAft>
              <a:buClrTx/>
              <a:buSzTx/>
              <a:buFontTx/>
              <a:buNone/>
              <a:tabLst/>
              <a:defRPr/>
            </a:pPr>
            <a:r>
              <a:rPr kumimoji="0" lang="ar-MA" sz="1200"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a:t>
            </a:r>
            <a:r>
              <a:rPr kumimoji="0" lang="ar-MA" sz="12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وصف بعض المهام التي كنت تنجزها في هذا المنصب.</a:t>
            </a:r>
          </a:p>
          <a:p>
            <a:pPr marL="361950" marR="0" lvl="0" indent="0" algn="r" defTabSz="457127" rtl="1"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61950" marR="0" lvl="0" indent="0" algn="r" defTabSz="457127" rtl="1"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361950" marR="0" lvl="0" indent="0" algn="r" defTabSz="457127" rtl="1"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85725" marR="0" lvl="0" indent="-85725"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200"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200"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200"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200"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85725" marR="0" lvl="0" indent="-85725" algn="r" defTabSz="457127" rtl="1" eaLnBrk="1" fontAlgn="auto" latinLnBrk="0" hangingPunct="1">
              <a:lnSpc>
                <a:spcPct val="100000"/>
              </a:lnSpc>
              <a:spcBef>
                <a:spcPts val="0"/>
              </a:spcBef>
              <a:spcAft>
                <a:spcPts val="0"/>
              </a:spcAft>
              <a:buClrTx/>
              <a:buSzTx/>
              <a:buFontTx/>
              <a:buNone/>
              <a:tabLst/>
              <a:defRPr/>
            </a:pPr>
            <a:r>
              <a:rPr kumimoji="0" lang="ar-MA" sz="1200"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a:t>
            </a:r>
            <a:r>
              <a:rPr kumimoji="0" lang="ar-MA" sz="12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وصف بعض المهام التي كنت تنجزها في هذا المنصب.</a:t>
            </a:r>
          </a:p>
          <a:p>
            <a:pPr marL="361950" marR="0" lvl="0" indent="0" algn="r" defTabSz="457127" rtl="1"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61950" marR="0" lvl="0" indent="0" algn="r" defTabSz="457127" rtl="1"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361950" marR="0" lvl="0" indent="0" algn="r" defTabSz="457127" rtl="1"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85725" marR="0" lvl="0" indent="-85725" algn="r" defTabSz="457127"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200"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200"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200"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200"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85725" marR="0" lvl="0" indent="-85725" algn="r" defTabSz="457127" rtl="1" eaLnBrk="1" fontAlgn="auto" latinLnBrk="0" hangingPunct="1">
              <a:lnSpc>
                <a:spcPct val="100000"/>
              </a:lnSpc>
              <a:spcBef>
                <a:spcPts val="0"/>
              </a:spcBef>
              <a:spcAft>
                <a:spcPts val="0"/>
              </a:spcAft>
              <a:buClrTx/>
              <a:buSzTx/>
              <a:buFontTx/>
              <a:buNone/>
              <a:tabLst/>
              <a:defRPr/>
            </a:pPr>
            <a:r>
              <a:rPr kumimoji="0" lang="ar-MA" sz="1200"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a:t>
            </a:r>
            <a:r>
              <a:rPr kumimoji="0" lang="ar-MA" sz="12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وصف بعض المهام التي كنت تنجزها في هذا المنصب.</a:t>
            </a:r>
          </a:p>
          <a:p>
            <a:pPr marL="361950" marR="0" lvl="0" indent="0" algn="r" defTabSz="457127" rtl="1"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61950" marR="0" lvl="0" indent="0" algn="r" defTabSz="457127" rtl="1"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100"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79" name="Rectangle: Rounded Corners 78">
            <a:extLst>
              <a:ext uri="{FF2B5EF4-FFF2-40B4-BE49-F238E27FC236}">
                <a16:creationId xmlns:a16="http://schemas.microsoft.com/office/drawing/2014/main" id="{AE70BD97-9D9C-4937-B2FA-540A4F27BBB6}"/>
              </a:ext>
            </a:extLst>
          </p:cNvPr>
          <p:cNvSpPr/>
          <p:nvPr/>
        </p:nvSpPr>
        <p:spPr>
          <a:xfrm>
            <a:off x="5081222" y="5335095"/>
            <a:ext cx="2379273" cy="3683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457127" rtl="0" eaLnBrk="1" fontAlgn="auto" latinLnBrk="0" hangingPunct="1">
              <a:lnSpc>
                <a:spcPct val="107000"/>
              </a:lnSpc>
              <a:spcBef>
                <a:spcPts val="0"/>
              </a:spcBef>
              <a:spcAft>
                <a:spcPts val="800"/>
              </a:spcAft>
              <a:buClrTx/>
              <a:buSzPct val="150000"/>
              <a:buFontTx/>
              <a:buNone/>
              <a:tabLst/>
              <a:defRPr/>
            </a:pPr>
            <a:r>
              <a:rPr kumimoji="0" lang="ar-MA" sz="1799"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خبـرات العمـل</a:t>
            </a:r>
          </a:p>
          <a:p>
            <a:pPr marL="0" marR="0" lvl="0" indent="0" algn="ctr" defTabSz="457127" rtl="0" eaLnBrk="1" fontAlgn="auto" latinLnBrk="0" hangingPunct="1">
              <a:lnSpc>
                <a:spcPct val="107000"/>
              </a:lnSpc>
              <a:spcBef>
                <a:spcPts val="0"/>
              </a:spcBef>
              <a:spcAft>
                <a:spcPts val="800"/>
              </a:spcAft>
              <a:buClrTx/>
              <a:buSzTx/>
              <a:buFontTx/>
              <a:buNone/>
              <a:tabLst/>
              <a:defRPr/>
            </a:pPr>
            <a:r>
              <a:rPr kumimoji="0" lang="fr-FR"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 </a:t>
            </a:r>
          </a:p>
        </p:txBody>
      </p:sp>
      <p:sp>
        <p:nvSpPr>
          <p:cNvPr id="80" name="Rectangle 79">
            <a:extLst>
              <a:ext uri="{FF2B5EF4-FFF2-40B4-BE49-F238E27FC236}">
                <a16:creationId xmlns:a16="http://schemas.microsoft.com/office/drawing/2014/main" id="{CCEE7DF5-16EA-4D0C-A2A3-B3F29842B6C8}"/>
              </a:ext>
            </a:extLst>
          </p:cNvPr>
          <p:cNvSpPr/>
          <p:nvPr/>
        </p:nvSpPr>
        <p:spPr>
          <a:xfrm>
            <a:off x="515186" y="746651"/>
            <a:ext cx="1710249" cy="143289"/>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127" rtl="0" eaLnBrk="1" fontAlgn="auto" latinLnBrk="0" hangingPunct="1">
              <a:lnSpc>
                <a:spcPct val="107000"/>
              </a:lnSpc>
              <a:spcBef>
                <a:spcPts val="0"/>
              </a:spcBef>
              <a:spcAft>
                <a:spcPts val="800"/>
              </a:spcAft>
              <a:buClrTx/>
              <a:buSzTx/>
              <a:buFontTx/>
              <a:buNone/>
              <a:tabLst/>
              <a:defRPr/>
            </a:pPr>
            <a:r>
              <a:rPr kumimoji="0" lang="ar-MA" sz="1100" b="0"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rPr>
              <a:t>28 سنة, عازب</a:t>
            </a:r>
            <a:endParaRPr kumimoji="0" lang="fr-FR" sz="1050" b="0"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sp>
        <p:nvSpPr>
          <p:cNvPr id="81" name="Rectangle 80">
            <a:extLst>
              <a:ext uri="{FF2B5EF4-FFF2-40B4-BE49-F238E27FC236}">
                <a16:creationId xmlns:a16="http://schemas.microsoft.com/office/drawing/2014/main" id="{E5D4FFA0-2213-4039-912E-6869259C2D0A}"/>
              </a:ext>
            </a:extLst>
          </p:cNvPr>
          <p:cNvSpPr/>
          <p:nvPr/>
        </p:nvSpPr>
        <p:spPr>
          <a:xfrm>
            <a:off x="515186" y="993089"/>
            <a:ext cx="2311111" cy="273473"/>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lvl="0" indent="0" algn="l" defTabSz="457127" rtl="0" eaLnBrk="1" fontAlgn="auto" latinLnBrk="0" hangingPunct="1">
              <a:lnSpc>
                <a:spcPct val="107000"/>
              </a:lnSpc>
              <a:spcBef>
                <a:spcPts val="0"/>
              </a:spcBef>
              <a:spcAft>
                <a:spcPts val="800"/>
              </a:spcAft>
              <a:buClrTx/>
              <a:buSzTx/>
              <a:buFontTx/>
              <a:buNone/>
              <a:tabLst/>
              <a:defRPr/>
            </a:pPr>
            <a:r>
              <a:rPr kumimoji="0" lang="ar-MA" sz="1100" b="0"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rPr>
              <a:t>المعازيز,المغرب</a:t>
            </a:r>
            <a:endParaRPr kumimoji="0" lang="fr-FR" sz="1050" b="0"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spTree>
    <p:extLst>
      <p:ext uri="{BB962C8B-B14F-4D97-AF65-F5344CB8AC3E}">
        <p14:creationId xmlns:p14="http://schemas.microsoft.com/office/powerpoint/2010/main" val="1388718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14224A8-446E-4CBD-BA33-C4E53B2AE298}"/>
              </a:ext>
            </a:extLst>
          </p:cNvPr>
          <p:cNvGrpSpPr/>
          <p:nvPr/>
        </p:nvGrpSpPr>
        <p:grpSpPr>
          <a:xfrm>
            <a:off x="71072" y="-10100"/>
            <a:ext cx="7419977" cy="2312670"/>
            <a:chOff x="-9676" y="-9361"/>
            <a:chExt cx="6876676" cy="2143333"/>
          </a:xfrm>
        </p:grpSpPr>
        <p:sp>
          <p:nvSpPr>
            <p:cNvPr id="90" name="Freeform: Shape 89">
              <a:extLst>
                <a:ext uri="{FF2B5EF4-FFF2-40B4-BE49-F238E27FC236}">
                  <a16:creationId xmlns:a16="http://schemas.microsoft.com/office/drawing/2014/main" id="{5350A63A-605E-4F21-A7D2-51E71D2FC6D0}"/>
                </a:ext>
              </a:extLst>
            </p:cNvPr>
            <p:cNvSpPr/>
            <p:nvPr/>
          </p:nvSpPr>
          <p:spPr>
            <a:xfrm>
              <a:off x="-3217" y="94476"/>
              <a:ext cx="6865459" cy="2039496"/>
            </a:xfrm>
            <a:custGeom>
              <a:avLst/>
              <a:gdLst>
                <a:gd name="connsiteX0" fmla="*/ 0 w 2197724"/>
                <a:gd name="connsiteY0" fmla="*/ 0 h 4988452"/>
                <a:gd name="connsiteX1" fmla="*/ 2197724 w 2197724"/>
                <a:gd name="connsiteY1" fmla="*/ 0 h 4988452"/>
                <a:gd name="connsiteX2" fmla="*/ 2197724 w 2197724"/>
                <a:gd name="connsiteY2" fmla="*/ 1228455 h 4988452"/>
                <a:gd name="connsiteX3" fmla="*/ 2197724 w 2197724"/>
                <a:gd name="connsiteY3" fmla="*/ 2925810 h 4988452"/>
                <a:gd name="connsiteX4" fmla="*/ 2197724 w 2197724"/>
                <a:gd name="connsiteY4" fmla="*/ 4988452 h 4988452"/>
                <a:gd name="connsiteX5" fmla="*/ 965303 w 2197724"/>
                <a:gd name="connsiteY5" fmla="*/ 3936476 h 4988452"/>
                <a:gd name="connsiteX6" fmla="*/ 1 w 2197724"/>
                <a:gd name="connsiteY6" fmla="*/ 3086438 h 4988452"/>
                <a:gd name="connsiteX7" fmla="*/ 329 w 2197724"/>
                <a:gd name="connsiteY7" fmla="*/ 2925810 h 4988452"/>
                <a:gd name="connsiteX8" fmla="*/ 0 w 2197724"/>
                <a:gd name="connsiteY8" fmla="*/ 2925810 h 4988452"/>
                <a:gd name="connsiteX0" fmla="*/ 0 w 2197724"/>
                <a:gd name="connsiteY0" fmla="*/ 0 h 4988452"/>
                <a:gd name="connsiteX1" fmla="*/ 2197724 w 2197724"/>
                <a:gd name="connsiteY1" fmla="*/ 0 h 4988452"/>
                <a:gd name="connsiteX2" fmla="*/ 2197724 w 2197724"/>
                <a:gd name="connsiteY2" fmla="*/ 1228455 h 4988452"/>
                <a:gd name="connsiteX3" fmla="*/ 2197724 w 2197724"/>
                <a:gd name="connsiteY3" fmla="*/ 2925810 h 4988452"/>
                <a:gd name="connsiteX4" fmla="*/ 2197724 w 2197724"/>
                <a:gd name="connsiteY4" fmla="*/ 4988452 h 4988452"/>
                <a:gd name="connsiteX5" fmla="*/ 965303 w 2197724"/>
                <a:gd name="connsiteY5" fmla="*/ 3936476 h 4988452"/>
                <a:gd name="connsiteX6" fmla="*/ 1 w 2197724"/>
                <a:gd name="connsiteY6" fmla="*/ 3086438 h 4988452"/>
                <a:gd name="connsiteX7" fmla="*/ 329 w 2197724"/>
                <a:gd name="connsiteY7" fmla="*/ 2925810 h 4988452"/>
                <a:gd name="connsiteX8" fmla="*/ 0 w 2197724"/>
                <a:gd name="connsiteY8" fmla="*/ 0 h 4988452"/>
                <a:gd name="connsiteX0" fmla="*/ 0 w 2197724"/>
                <a:gd name="connsiteY0" fmla="*/ 0 h 4988452"/>
                <a:gd name="connsiteX1" fmla="*/ 2197724 w 2197724"/>
                <a:gd name="connsiteY1" fmla="*/ 0 h 4988452"/>
                <a:gd name="connsiteX2" fmla="*/ 2197724 w 2197724"/>
                <a:gd name="connsiteY2" fmla="*/ 1228455 h 4988452"/>
                <a:gd name="connsiteX3" fmla="*/ 2197724 w 2197724"/>
                <a:gd name="connsiteY3" fmla="*/ 2925810 h 4988452"/>
                <a:gd name="connsiteX4" fmla="*/ 2197724 w 2197724"/>
                <a:gd name="connsiteY4" fmla="*/ 4988452 h 4988452"/>
                <a:gd name="connsiteX5" fmla="*/ 965303 w 2197724"/>
                <a:gd name="connsiteY5" fmla="*/ 3936476 h 4988452"/>
                <a:gd name="connsiteX6" fmla="*/ 329 w 2197724"/>
                <a:gd name="connsiteY6" fmla="*/ 2925810 h 4988452"/>
                <a:gd name="connsiteX7" fmla="*/ 0 w 2197724"/>
                <a:gd name="connsiteY7" fmla="*/ 0 h 4988452"/>
                <a:gd name="connsiteX0" fmla="*/ 33054 w 2230778"/>
                <a:gd name="connsiteY0" fmla="*/ 0 h 4988452"/>
                <a:gd name="connsiteX1" fmla="*/ 2230778 w 2230778"/>
                <a:gd name="connsiteY1" fmla="*/ 0 h 4988452"/>
                <a:gd name="connsiteX2" fmla="*/ 2230778 w 2230778"/>
                <a:gd name="connsiteY2" fmla="*/ 1228455 h 4988452"/>
                <a:gd name="connsiteX3" fmla="*/ 2230778 w 2230778"/>
                <a:gd name="connsiteY3" fmla="*/ 2925810 h 4988452"/>
                <a:gd name="connsiteX4" fmla="*/ 2230778 w 2230778"/>
                <a:gd name="connsiteY4" fmla="*/ 4988452 h 4988452"/>
                <a:gd name="connsiteX5" fmla="*/ 998357 w 2230778"/>
                <a:gd name="connsiteY5" fmla="*/ 3936476 h 4988452"/>
                <a:gd name="connsiteX6" fmla="*/ 33054 w 2230778"/>
                <a:gd name="connsiteY6" fmla="*/ 0 h 4988452"/>
                <a:gd name="connsiteX0" fmla="*/ 35353 w 2169618"/>
                <a:gd name="connsiteY0" fmla="*/ 0 h 5014374"/>
                <a:gd name="connsiteX1" fmla="*/ 2169618 w 2169618"/>
                <a:gd name="connsiteY1" fmla="*/ 25922 h 5014374"/>
                <a:gd name="connsiteX2" fmla="*/ 2169618 w 2169618"/>
                <a:gd name="connsiteY2" fmla="*/ 1254377 h 5014374"/>
                <a:gd name="connsiteX3" fmla="*/ 2169618 w 2169618"/>
                <a:gd name="connsiteY3" fmla="*/ 2951732 h 5014374"/>
                <a:gd name="connsiteX4" fmla="*/ 2169618 w 2169618"/>
                <a:gd name="connsiteY4" fmla="*/ 5014374 h 5014374"/>
                <a:gd name="connsiteX5" fmla="*/ 937197 w 2169618"/>
                <a:gd name="connsiteY5" fmla="*/ 3962398 h 5014374"/>
                <a:gd name="connsiteX6" fmla="*/ 35353 w 2169618"/>
                <a:gd name="connsiteY6" fmla="*/ 0 h 5014374"/>
                <a:gd name="connsiteX0" fmla="*/ 179645 w 2313910"/>
                <a:gd name="connsiteY0" fmla="*/ 0 h 5014374"/>
                <a:gd name="connsiteX1" fmla="*/ 2313910 w 2313910"/>
                <a:gd name="connsiteY1" fmla="*/ 25922 h 5014374"/>
                <a:gd name="connsiteX2" fmla="*/ 2313910 w 2313910"/>
                <a:gd name="connsiteY2" fmla="*/ 1254377 h 5014374"/>
                <a:gd name="connsiteX3" fmla="*/ 2313910 w 2313910"/>
                <a:gd name="connsiteY3" fmla="*/ 2951732 h 5014374"/>
                <a:gd name="connsiteX4" fmla="*/ 2313910 w 2313910"/>
                <a:gd name="connsiteY4" fmla="*/ 5014374 h 5014374"/>
                <a:gd name="connsiteX5" fmla="*/ 1081489 w 2313910"/>
                <a:gd name="connsiteY5" fmla="*/ 3962398 h 5014374"/>
                <a:gd name="connsiteX6" fmla="*/ 221522 w 2313910"/>
                <a:gd name="connsiteY6" fmla="*/ 1047883 h 5014374"/>
                <a:gd name="connsiteX7" fmla="*/ 179645 w 2313910"/>
                <a:gd name="connsiteY7" fmla="*/ 0 h 5014374"/>
                <a:gd name="connsiteX0" fmla="*/ 216872 w 2351137"/>
                <a:gd name="connsiteY0" fmla="*/ 0 h 5014374"/>
                <a:gd name="connsiteX1" fmla="*/ 2351137 w 2351137"/>
                <a:gd name="connsiteY1" fmla="*/ 25922 h 5014374"/>
                <a:gd name="connsiteX2" fmla="*/ 2351137 w 2351137"/>
                <a:gd name="connsiteY2" fmla="*/ 1254377 h 5014374"/>
                <a:gd name="connsiteX3" fmla="*/ 2351137 w 2351137"/>
                <a:gd name="connsiteY3" fmla="*/ 2951732 h 5014374"/>
                <a:gd name="connsiteX4" fmla="*/ 2351137 w 2351137"/>
                <a:gd name="connsiteY4" fmla="*/ 5014374 h 5014374"/>
                <a:gd name="connsiteX5" fmla="*/ 1118716 w 2351137"/>
                <a:gd name="connsiteY5" fmla="*/ 3962398 h 5014374"/>
                <a:gd name="connsiteX6" fmla="*/ 160035 w 2351137"/>
                <a:gd name="connsiteY6" fmla="*/ 4262218 h 5014374"/>
                <a:gd name="connsiteX7" fmla="*/ 216872 w 2351137"/>
                <a:gd name="connsiteY7" fmla="*/ 0 h 5014374"/>
                <a:gd name="connsiteX0" fmla="*/ 216872 w 2351137"/>
                <a:gd name="connsiteY0" fmla="*/ 0 h 5014374"/>
                <a:gd name="connsiteX1" fmla="*/ 2351137 w 2351137"/>
                <a:gd name="connsiteY1" fmla="*/ 25922 h 5014374"/>
                <a:gd name="connsiteX2" fmla="*/ 2351137 w 2351137"/>
                <a:gd name="connsiteY2" fmla="*/ 1254377 h 5014374"/>
                <a:gd name="connsiteX3" fmla="*/ 2351137 w 2351137"/>
                <a:gd name="connsiteY3" fmla="*/ 2951732 h 5014374"/>
                <a:gd name="connsiteX4" fmla="*/ 2351137 w 2351137"/>
                <a:gd name="connsiteY4" fmla="*/ 5014374 h 5014374"/>
                <a:gd name="connsiteX5" fmla="*/ 1118716 w 2351137"/>
                <a:gd name="connsiteY5" fmla="*/ 3962398 h 5014374"/>
                <a:gd name="connsiteX6" fmla="*/ 160035 w 2351137"/>
                <a:gd name="connsiteY6" fmla="*/ 4262218 h 5014374"/>
                <a:gd name="connsiteX7" fmla="*/ 216872 w 2351137"/>
                <a:gd name="connsiteY7" fmla="*/ 0 h 5014374"/>
                <a:gd name="connsiteX0" fmla="*/ 216872 w 2351137"/>
                <a:gd name="connsiteY0" fmla="*/ 0 h 5014374"/>
                <a:gd name="connsiteX1" fmla="*/ 2351137 w 2351137"/>
                <a:gd name="connsiteY1" fmla="*/ 25922 h 5014374"/>
                <a:gd name="connsiteX2" fmla="*/ 2351137 w 2351137"/>
                <a:gd name="connsiteY2" fmla="*/ 1254377 h 5014374"/>
                <a:gd name="connsiteX3" fmla="*/ 2351137 w 2351137"/>
                <a:gd name="connsiteY3" fmla="*/ 2951732 h 5014374"/>
                <a:gd name="connsiteX4" fmla="*/ 2351137 w 2351137"/>
                <a:gd name="connsiteY4" fmla="*/ 5014374 h 5014374"/>
                <a:gd name="connsiteX5" fmla="*/ 1118716 w 2351137"/>
                <a:gd name="connsiteY5" fmla="*/ 3962398 h 5014374"/>
                <a:gd name="connsiteX6" fmla="*/ 160035 w 2351137"/>
                <a:gd name="connsiteY6" fmla="*/ 4262218 h 5014374"/>
                <a:gd name="connsiteX7" fmla="*/ 216872 w 2351137"/>
                <a:gd name="connsiteY7" fmla="*/ 0 h 5014374"/>
                <a:gd name="connsiteX0" fmla="*/ 216872 w 2358188"/>
                <a:gd name="connsiteY0" fmla="*/ 0 h 4781077"/>
                <a:gd name="connsiteX1" fmla="*/ 2351137 w 2358188"/>
                <a:gd name="connsiteY1" fmla="*/ 25922 h 4781077"/>
                <a:gd name="connsiteX2" fmla="*/ 2351137 w 2358188"/>
                <a:gd name="connsiteY2" fmla="*/ 1254377 h 4781077"/>
                <a:gd name="connsiteX3" fmla="*/ 2351137 w 2358188"/>
                <a:gd name="connsiteY3" fmla="*/ 2951732 h 4781077"/>
                <a:gd name="connsiteX4" fmla="*/ 2358188 w 2358188"/>
                <a:gd name="connsiteY4" fmla="*/ 4781077 h 4781077"/>
                <a:gd name="connsiteX5" fmla="*/ 1118716 w 2358188"/>
                <a:gd name="connsiteY5" fmla="*/ 3962398 h 4781077"/>
                <a:gd name="connsiteX6" fmla="*/ 160035 w 2358188"/>
                <a:gd name="connsiteY6" fmla="*/ 4262218 h 4781077"/>
                <a:gd name="connsiteX7" fmla="*/ 216872 w 2358188"/>
                <a:gd name="connsiteY7" fmla="*/ 0 h 4781077"/>
                <a:gd name="connsiteX0" fmla="*/ 216872 w 2358188"/>
                <a:gd name="connsiteY0" fmla="*/ 0 h 4829519"/>
                <a:gd name="connsiteX1" fmla="*/ 2351137 w 2358188"/>
                <a:gd name="connsiteY1" fmla="*/ 25922 h 4829519"/>
                <a:gd name="connsiteX2" fmla="*/ 2351137 w 2358188"/>
                <a:gd name="connsiteY2" fmla="*/ 1254377 h 4829519"/>
                <a:gd name="connsiteX3" fmla="*/ 2351137 w 2358188"/>
                <a:gd name="connsiteY3" fmla="*/ 2951732 h 4829519"/>
                <a:gd name="connsiteX4" fmla="*/ 2358188 w 2358188"/>
                <a:gd name="connsiteY4" fmla="*/ 4781077 h 4829519"/>
                <a:gd name="connsiteX5" fmla="*/ 1118716 w 2358188"/>
                <a:gd name="connsiteY5" fmla="*/ 3962398 h 4829519"/>
                <a:gd name="connsiteX6" fmla="*/ 160035 w 2358188"/>
                <a:gd name="connsiteY6" fmla="*/ 4262218 h 4829519"/>
                <a:gd name="connsiteX7" fmla="*/ 216872 w 2358188"/>
                <a:gd name="connsiteY7" fmla="*/ 0 h 4829519"/>
                <a:gd name="connsiteX0" fmla="*/ 167259 w 2308575"/>
                <a:gd name="connsiteY0" fmla="*/ 0 h 4829519"/>
                <a:gd name="connsiteX1" fmla="*/ 2301524 w 2308575"/>
                <a:gd name="connsiteY1" fmla="*/ 25922 h 4829519"/>
                <a:gd name="connsiteX2" fmla="*/ 2301524 w 2308575"/>
                <a:gd name="connsiteY2" fmla="*/ 1254377 h 4829519"/>
                <a:gd name="connsiteX3" fmla="*/ 2301524 w 2308575"/>
                <a:gd name="connsiteY3" fmla="*/ 2951732 h 4829519"/>
                <a:gd name="connsiteX4" fmla="*/ 2308575 w 2308575"/>
                <a:gd name="connsiteY4" fmla="*/ 4781077 h 4829519"/>
                <a:gd name="connsiteX5" fmla="*/ 1069103 w 2308575"/>
                <a:gd name="connsiteY5" fmla="*/ 3962398 h 4829519"/>
                <a:gd name="connsiteX6" fmla="*/ 110422 w 2308575"/>
                <a:gd name="connsiteY6" fmla="*/ 4262218 h 4829519"/>
                <a:gd name="connsiteX7" fmla="*/ 167259 w 2308575"/>
                <a:gd name="connsiteY7" fmla="*/ 0 h 4829519"/>
                <a:gd name="connsiteX0" fmla="*/ 56837 w 2198153"/>
                <a:gd name="connsiteY0" fmla="*/ 0 h 4829519"/>
                <a:gd name="connsiteX1" fmla="*/ 2191102 w 2198153"/>
                <a:gd name="connsiteY1" fmla="*/ 25922 h 4829519"/>
                <a:gd name="connsiteX2" fmla="*/ 2191102 w 2198153"/>
                <a:gd name="connsiteY2" fmla="*/ 1254377 h 4829519"/>
                <a:gd name="connsiteX3" fmla="*/ 2191102 w 2198153"/>
                <a:gd name="connsiteY3" fmla="*/ 2951732 h 4829519"/>
                <a:gd name="connsiteX4" fmla="*/ 2198153 w 2198153"/>
                <a:gd name="connsiteY4" fmla="*/ 4781077 h 4829519"/>
                <a:gd name="connsiteX5" fmla="*/ 958681 w 2198153"/>
                <a:gd name="connsiteY5" fmla="*/ 3962398 h 4829519"/>
                <a:gd name="connsiteX6" fmla="*/ 0 w 2198153"/>
                <a:gd name="connsiteY6" fmla="*/ 4262218 h 4829519"/>
                <a:gd name="connsiteX7" fmla="*/ 56837 w 2198153"/>
                <a:gd name="connsiteY7" fmla="*/ 0 h 4829519"/>
                <a:gd name="connsiteX0" fmla="*/ 56837 w 2192460"/>
                <a:gd name="connsiteY0" fmla="*/ 0 h 4798815"/>
                <a:gd name="connsiteX1" fmla="*/ 2191102 w 2192460"/>
                <a:gd name="connsiteY1" fmla="*/ 25922 h 4798815"/>
                <a:gd name="connsiteX2" fmla="*/ 2191102 w 2192460"/>
                <a:gd name="connsiteY2" fmla="*/ 1254377 h 4798815"/>
                <a:gd name="connsiteX3" fmla="*/ 2191102 w 2192460"/>
                <a:gd name="connsiteY3" fmla="*/ 2951732 h 4798815"/>
                <a:gd name="connsiteX4" fmla="*/ 2192460 w 2192460"/>
                <a:gd name="connsiteY4" fmla="*/ 4747590 h 4798815"/>
                <a:gd name="connsiteX5" fmla="*/ 958681 w 2192460"/>
                <a:gd name="connsiteY5" fmla="*/ 3962398 h 4798815"/>
                <a:gd name="connsiteX6" fmla="*/ 0 w 2192460"/>
                <a:gd name="connsiteY6" fmla="*/ 4262218 h 4798815"/>
                <a:gd name="connsiteX7" fmla="*/ 56837 w 2192460"/>
                <a:gd name="connsiteY7" fmla="*/ 0 h 4798815"/>
                <a:gd name="connsiteX0" fmla="*/ 61391 w 2197014"/>
                <a:gd name="connsiteY0" fmla="*/ 0 h 4798815"/>
                <a:gd name="connsiteX1" fmla="*/ 2195656 w 2197014"/>
                <a:gd name="connsiteY1" fmla="*/ 25922 h 4798815"/>
                <a:gd name="connsiteX2" fmla="*/ 2195656 w 2197014"/>
                <a:gd name="connsiteY2" fmla="*/ 1254377 h 4798815"/>
                <a:gd name="connsiteX3" fmla="*/ 2195656 w 2197014"/>
                <a:gd name="connsiteY3" fmla="*/ 2951732 h 4798815"/>
                <a:gd name="connsiteX4" fmla="*/ 2197014 w 2197014"/>
                <a:gd name="connsiteY4" fmla="*/ 4747590 h 4798815"/>
                <a:gd name="connsiteX5" fmla="*/ 963235 w 2197014"/>
                <a:gd name="connsiteY5" fmla="*/ 3962398 h 4798815"/>
                <a:gd name="connsiteX6" fmla="*/ 0 w 2197014"/>
                <a:gd name="connsiteY6" fmla="*/ 4228730 h 4798815"/>
                <a:gd name="connsiteX7" fmla="*/ 61391 w 2197014"/>
                <a:gd name="connsiteY7" fmla="*/ 0 h 479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7014" h="4798815">
                  <a:moveTo>
                    <a:pt x="61391" y="0"/>
                  </a:moveTo>
                  <a:lnTo>
                    <a:pt x="2195656" y="25922"/>
                  </a:lnTo>
                  <a:lnTo>
                    <a:pt x="2195656" y="1254377"/>
                  </a:lnTo>
                  <a:lnTo>
                    <a:pt x="2195656" y="2951732"/>
                  </a:lnTo>
                  <a:cubicBezTo>
                    <a:pt x="2198006" y="3561514"/>
                    <a:pt x="2194664" y="4137808"/>
                    <a:pt x="2197014" y="4747590"/>
                  </a:cubicBezTo>
                  <a:cubicBezTo>
                    <a:pt x="1344929" y="4938348"/>
                    <a:pt x="1187840" y="4578655"/>
                    <a:pt x="963235" y="3962398"/>
                  </a:cubicBezTo>
                  <a:cubicBezTo>
                    <a:pt x="614504" y="3301316"/>
                    <a:pt x="203189" y="4085547"/>
                    <a:pt x="0" y="4228730"/>
                  </a:cubicBezTo>
                  <a:cubicBezTo>
                    <a:pt x="15391" y="2349993"/>
                    <a:pt x="8802" y="1596040"/>
                    <a:pt x="61391"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35" name="Freeform: Shape 134">
              <a:extLst>
                <a:ext uri="{FF2B5EF4-FFF2-40B4-BE49-F238E27FC236}">
                  <a16:creationId xmlns:a16="http://schemas.microsoft.com/office/drawing/2014/main" id="{41CBE74E-0E48-49C8-AEE8-EBFAEAD9A0CD}"/>
                </a:ext>
              </a:extLst>
            </p:cNvPr>
            <p:cNvSpPr/>
            <p:nvPr/>
          </p:nvSpPr>
          <p:spPr>
            <a:xfrm>
              <a:off x="-9676" y="-9361"/>
              <a:ext cx="6876676" cy="2120091"/>
            </a:xfrm>
            <a:custGeom>
              <a:avLst/>
              <a:gdLst>
                <a:gd name="connsiteX0" fmla="*/ 0 w 2197724"/>
                <a:gd name="connsiteY0" fmla="*/ 0 h 4988452"/>
                <a:gd name="connsiteX1" fmla="*/ 2197724 w 2197724"/>
                <a:gd name="connsiteY1" fmla="*/ 0 h 4988452"/>
                <a:gd name="connsiteX2" fmla="*/ 2197724 w 2197724"/>
                <a:gd name="connsiteY2" fmla="*/ 1228455 h 4988452"/>
                <a:gd name="connsiteX3" fmla="*/ 2197724 w 2197724"/>
                <a:gd name="connsiteY3" fmla="*/ 2925810 h 4988452"/>
                <a:gd name="connsiteX4" fmla="*/ 2197724 w 2197724"/>
                <a:gd name="connsiteY4" fmla="*/ 4988452 h 4988452"/>
                <a:gd name="connsiteX5" fmla="*/ 965303 w 2197724"/>
                <a:gd name="connsiteY5" fmla="*/ 3936476 h 4988452"/>
                <a:gd name="connsiteX6" fmla="*/ 1 w 2197724"/>
                <a:gd name="connsiteY6" fmla="*/ 3086438 h 4988452"/>
                <a:gd name="connsiteX7" fmla="*/ 329 w 2197724"/>
                <a:gd name="connsiteY7" fmla="*/ 2925810 h 4988452"/>
                <a:gd name="connsiteX8" fmla="*/ 0 w 2197724"/>
                <a:gd name="connsiteY8" fmla="*/ 2925810 h 4988452"/>
                <a:gd name="connsiteX0" fmla="*/ 0 w 2197724"/>
                <a:gd name="connsiteY0" fmla="*/ 0 h 4988452"/>
                <a:gd name="connsiteX1" fmla="*/ 2197724 w 2197724"/>
                <a:gd name="connsiteY1" fmla="*/ 0 h 4988452"/>
                <a:gd name="connsiteX2" fmla="*/ 2197724 w 2197724"/>
                <a:gd name="connsiteY2" fmla="*/ 1228455 h 4988452"/>
                <a:gd name="connsiteX3" fmla="*/ 2197724 w 2197724"/>
                <a:gd name="connsiteY3" fmla="*/ 2925810 h 4988452"/>
                <a:gd name="connsiteX4" fmla="*/ 2197724 w 2197724"/>
                <a:gd name="connsiteY4" fmla="*/ 4988452 h 4988452"/>
                <a:gd name="connsiteX5" fmla="*/ 965303 w 2197724"/>
                <a:gd name="connsiteY5" fmla="*/ 3936476 h 4988452"/>
                <a:gd name="connsiteX6" fmla="*/ 1 w 2197724"/>
                <a:gd name="connsiteY6" fmla="*/ 4460308 h 4988452"/>
                <a:gd name="connsiteX7" fmla="*/ 329 w 2197724"/>
                <a:gd name="connsiteY7" fmla="*/ 2925810 h 4988452"/>
                <a:gd name="connsiteX8" fmla="*/ 0 w 2197724"/>
                <a:gd name="connsiteY8" fmla="*/ 2925810 h 4988452"/>
                <a:gd name="connsiteX9" fmla="*/ 0 w 2197724"/>
                <a:gd name="connsiteY9" fmla="*/ 0 h 4988452"/>
                <a:gd name="connsiteX0" fmla="*/ 0 w 2197724"/>
                <a:gd name="connsiteY0" fmla="*/ 0 h 4988452"/>
                <a:gd name="connsiteX1" fmla="*/ 2197724 w 2197724"/>
                <a:gd name="connsiteY1" fmla="*/ 0 h 4988452"/>
                <a:gd name="connsiteX2" fmla="*/ 2197724 w 2197724"/>
                <a:gd name="connsiteY2" fmla="*/ 1228455 h 4988452"/>
                <a:gd name="connsiteX3" fmla="*/ 2197724 w 2197724"/>
                <a:gd name="connsiteY3" fmla="*/ 2925810 h 4988452"/>
                <a:gd name="connsiteX4" fmla="*/ 2197724 w 2197724"/>
                <a:gd name="connsiteY4" fmla="*/ 4988452 h 4988452"/>
                <a:gd name="connsiteX5" fmla="*/ 965303 w 2197724"/>
                <a:gd name="connsiteY5" fmla="*/ 3936476 h 4988452"/>
                <a:gd name="connsiteX6" fmla="*/ 1 w 2197724"/>
                <a:gd name="connsiteY6" fmla="*/ 4460308 h 4988452"/>
                <a:gd name="connsiteX7" fmla="*/ 329 w 2197724"/>
                <a:gd name="connsiteY7" fmla="*/ 2925810 h 4988452"/>
                <a:gd name="connsiteX8" fmla="*/ 0 w 2197724"/>
                <a:gd name="connsiteY8" fmla="*/ 2925810 h 4988452"/>
                <a:gd name="connsiteX9" fmla="*/ 0 w 2197724"/>
                <a:gd name="connsiteY9" fmla="*/ 0 h 4988452"/>
                <a:gd name="connsiteX0" fmla="*/ 0 w 2197724"/>
                <a:gd name="connsiteY0" fmla="*/ 0 h 4988452"/>
                <a:gd name="connsiteX1" fmla="*/ 2197724 w 2197724"/>
                <a:gd name="connsiteY1" fmla="*/ 0 h 4988452"/>
                <a:gd name="connsiteX2" fmla="*/ 2197724 w 2197724"/>
                <a:gd name="connsiteY2" fmla="*/ 1228455 h 4988452"/>
                <a:gd name="connsiteX3" fmla="*/ 2197724 w 2197724"/>
                <a:gd name="connsiteY3" fmla="*/ 2925810 h 4988452"/>
                <a:gd name="connsiteX4" fmla="*/ 2197724 w 2197724"/>
                <a:gd name="connsiteY4" fmla="*/ 4988452 h 4988452"/>
                <a:gd name="connsiteX5" fmla="*/ 965303 w 2197724"/>
                <a:gd name="connsiteY5" fmla="*/ 3936476 h 4988452"/>
                <a:gd name="connsiteX6" fmla="*/ 2275 w 2197724"/>
                <a:gd name="connsiteY6" fmla="*/ 4460308 h 4988452"/>
                <a:gd name="connsiteX7" fmla="*/ 329 w 2197724"/>
                <a:gd name="connsiteY7" fmla="*/ 2925810 h 4988452"/>
                <a:gd name="connsiteX8" fmla="*/ 0 w 2197724"/>
                <a:gd name="connsiteY8" fmla="*/ 2925810 h 4988452"/>
                <a:gd name="connsiteX9" fmla="*/ 0 w 2197724"/>
                <a:gd name="connsiteY9" fmla="*/ 0 h 498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7724" h="4988452">
                  <a:moveTo>
                    <a:pt x="0" y="0"/>
                  </a:moveTo>
                  <a:lnTo>
                    <a:pt x="2197724" y="0"/>
                  </a:lnTo>
                  <a:lnTo>
                    <a:pt x="2197724" y="1228455"/>
                  </a:lnTo>
                  <a:lnTo>
                    <a:pt x="2197724" y="2925810"/>
                  </a:lnTo>
                  <a:lnTo>
                    <a:pt x="2197724" y="4988452"/>
                  </a:lnTo>
                  <a:cubicBezTo>
                    <a:pt x="1317435" y="4660769"/>
                    <a:pt x="1189908" y="4552733"/>
                    <a:pt x="965303" y="3936476"/>
                  </a:cubicBezTo>
                  <a:cubicBezTo>
                    <a:pt x="659828" y="3193640"/>
                    <a:pt x="174901" y="4281579"/>
                    <a:pt x="2275" y="4460308"/>
                  </a:cubicBezTo>
                  <a:cubicBezTo>
                    <a:pt x="2384" y="3948809"/>
                    <a:pt x="220" y="3437309"/>
                    <a:pt x="329" y="2925810"/>
                  </a:cubicBezTo>
                  <a:lnTo>
                    <a:pt x="0" y="2925810"/>
                  </a:lnTo>
                  <a:lnTo>
                    <a:pt x="0" y="0"/>
                  </a:lnTo>
                  <a:close/>
                </a:path>
              </a:pathLst>
            </a:cu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grpSp>
      <p:sp>
        <p:nvSpPr>
          <p:cNvPr id="25" name="Rectangle 24">
            <a:extLst>
              <a:ext uri="{FF2B5EF4-FFF2-40B4-BE49-F238E27FC236}">
                <a16:creationId xmlns:a16="http://schemas.microsoft.com/office/drawing/2014/main" id="{CFE1A68E-4885-45C6-AD66-C865D668E886}"/>
              </a:ext>
            </a:extLst>
          </p:cNvPr>
          <p:cNvSpPr/>
          <p:nvPr/>
        </p:nvSpPr>
        <p:spPr>
          <a:xfrm>
            <a:off x="3223700" y="4081623"/>
            <a:ext cx="1165704" cy="355867"/>
          </a:xfrm>
          <a:prstGeom prst="rect">
            <a:avLst/>
          </a:prstGeom>
          <a:solidFill>
            <a:srgbClr val="157C81"/>
          </a:solidFill>
          <a:ln w="31750">
            <a:solidFill>
              <a:schemeClr val="tx1"/>
            </a:solidFill>
          </a:ln>
        </p:spPr>
        <p:style>
          <a:lnRef idx="2">
            <a:schemeClr val="accent3"/>
          </a:lnRef>
          <a:fillRef idx="1">
            <a:schemeClr val="lt1"/>
          </a:fillRef>
          <a:effectRef idx="0">
            <a:schemeClr val="accent3"/>
          </a:effectRef>
          <a:fontRef idx="minor">
            <a:schemeClr val="dk1"/>
          </a:fontRef>
        </p:style>
        <p:txBody>
          <a:bodyPr wrap="none" rtlCol="0" anchor="ctr">
            <a:spAutoFit/>
          </a:bodyPr>
          <a:lstStyle/>
          <a:p>
            <a:pPr marL="0" marR="0" lvl="0" indent="0" algn="ctr" defTabSz="432492" rtl="1" eaLnBrk="1" fontAlgn="auto" latinLnBrk="0" hangingPunct="1">
              <a:lnSpc>
                <a:spcPct val="107000"/>
              </a:lnSpc>
              <a:spcBef>
                <a:spcPts val="0"/>
              </a:spcBef>
              <a:spcAft>
                <a:spcPts val="738"/>
              </a:spcAft>
              <a:buClrTx/>
              <a:buSzPct val="150000"/>
              <a:buFontTx/>
              <a:buNone/>
              <a:tabLst/>
              <a:defRPr/>
            </a:pPr>
            <a:r>
              <a:rPr kumimoji="0" lang="ar-MA" sz="1726" b="1"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rPr>
              <a:t>خبـرات العمـل</a:t>
            </a:r>
          </a:p>
        </p:txBody>
      </p:sp>
      <p:sp>
        <p:nvSpPr>
          <p:cNvPr id="109" name="Rectangle 108">
            <a:extLst>
              <a:ext uri="{FF2B5EF4-FFF2-40B4-BE49-F238E27FC236}">
                <a16:creationId xmlns:a16="http://schemas.microsoft.com/office/drawing/2014/main" id="{F46F589B-9292-4448-99E2-17E655BB4D42}"/>
              </a:ext>
            </a:extLst>
          </p:cNvPr>
          <p:cNvSpPr/>
          <p:nvPr/>
        </p:nvSpPr>
        <p:spPr>
          <a:xfrm>
            <a:off x="3058590" y="5594186"/>
            <a:ext cx="1495922" cy="355867"/>
          </a:xfrm>
          <a:prstGeom prst="rect">
            <a:avLst/>
          </a:prstGeom>
          <a:solidFill>
            <a:srgbClr val="157C81"/>
          </a:solidFill>
          <a:ln w="31750">
            <a:solidFill>
              <a:schemeClr val="tx1"/>
            </a:solidFill>
          </a:ln>
        </p:spPr>
        <p:style>
          <a:lnRef idx="2">
            <a:schemeClr val="accent3"/>
          </a:lnRef>
          <a:fillRef idx="1">
            <a:schemeClr val="lt1"/>
          </a:fillRef>
          <a:effectRef idx="0">
            <a:schemeClr val="accent3"/>
          </a:effectRef>
          <a:fontRef idx="minor">
            <a:schemeClr val="dk1"/>
          </a:fontRef>
        </p:style>
        <p:txBody>
          <a:bodyPr wrap="none" rtlCol="0" anchor="ctr">
            <a:spAutoFit/>
          </a:bodyPr>
          <a:lstStyle/>
          <a:p>
            <a:pPr marL="0" marR="0" lvl="0" indent="0" algn="ctr" defTabSz="432492" rtl="1" eaLnBrk="1" fontAlgn="auto" latinLnBrk="0" hangingPunct="1">
              <a:lnSpc>
                <a:spcPct val="107000"/>
              </a:lnSpc>
              <a:spcBef>
                <a:spcPts val="0"/>
              </a:spcBef>
              <a:spcAft>
                <a:spcPts val="738"/>
              </a:spcAft>
              <a:buClrTx/>
              <a:buSzPct val="150000"/>
              <a:buFontTx/>
              <a:buNone/>
              <a:tabLst/>
              <a:defRPr/>
            </a:pPr>
            <a:r>
              <a:rPr kumimoji="0" lang="ar-MA" sz="1726" b="1"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rPr>
              <a:t>المؤهلات التعليمية</a:t>
            </a:r>
            <a:endParaRPr kumimoji="0" lang="fr-FR" sz="1726" b="1"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sp>
        <p:nvSpPr>
          <p:cNvPr id="27" name="Rectangle 26">
            <a:extLst>
              <a:ext uri="{FF2B5EF4-FFF2-40B4-BE49-F238E27FC236}">
                <a16:creationId xmlns:a16="http://schemas.microsoft.com/office/drawing/2014/main" id="{282838A2-C8F7-48EC-AAD9-0BDF35CF634C}"/>
              </a:ext>
            </a:extLst>
          </p:cNvPr>
          <p:cNvSpPr/>
          <p:nvPr/>
        </p:nvSpPr>
        <p:spPr>
          <a:xfrm>
            <a:off x="2835446" y="8796227"/>
            <a:ext cx="1942212" cy="388442"/>
          </a:xfrm>
          <a:prstGeom prst="rect">
            <a:avLst/>
          </a:prstGeom>
          <a:solidFill>
            <a:srgbClr val="157C81"/>
          </a:solidFill>
          <a:ln w="317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32492" rtl="1" eaLnBrk="1" fontAlgn="auto" latinLnBrk="0" hangingPunct="1">
              <a:lnSpc>
                <a:spcPct val="100000"/>
              </a:lnSpc>
              <a:spcBef>
                <a:spcPts val="0"/>
              </a:spcBef>
              <a:spcAft>
                <a:spcPts val="0"/>
              </a:spcAft>
              <a:buClrTx/>
              <a:buSzPct val="150000"/>
              <a:buFontTx/>
              <a:buNone/>
              <a:tabLst/>
              <a:defRPr/>
            </a:pPr>
            <a:r>
              <a:rPr kumimoji="0" lang="ar-MA" sz="1726" b="1"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rPr>
              <a:t>المه</a:t>
            </a:r>
            <a:r>
              <a:rPr kumimoji="0" lang="ar-DZ" sz="1726" b="1"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rPr>
              <a:t>ــ</a:t>
            </a:r>
            <a:r>
              <a:rPr kumimoji="0" lang="ar-MA" sz="1726" b="1"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rPr>
              <a:t>ارات</a:t>
            </a:r>
            <a:r>
              <a:rPr kumimoji="0" lang="fr-FR" sz="1726" b="1"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rPr>
              <a:t> </a:t>
            </a:r>
          </a:p>
        </p:txBody>
      </p:sp>
      <p:sp>
        <p:nvSpPr>
          <p:cNvPr id="100" name="Rectangle 99">
            <a:extLst>
              <a:ext uri="{FF2B5EF4-FFF2-40B4-BE49-F238E27FC236}">
                <a16:creationId xmlns:a16="http://schemas.microsoft.com/office/drawing/2014/main" id="{926225B1-92EE-4A0C-AC6B-949FFF2515BB}"/>
              </a:ext>
            </a:extLst>
          </p:cNvPr>
          <p:cNvSpPr/>
          <p:nvPr/>
        </p:nvSpPr>
        <p:spPr>
          <a:xfrm>
            <a:off x="2835446" y="7485238"/>
            <a:ext cx="1942212" cy="388442"/>
          </a:xfrm>
          <a:prstGeom prst="rect">
            <a:avLst/>
          </a:prstGeom>
          <a:solidFill>
            <a:srgbClr val="157C81"/>
          </a:solidFill>
          <a:ln w="317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32492" rtl="1" eaLnBrk="1" fontAlgn="auto" latinLnBrk="0" hangingPunct="1">
              <a:lnSpc>
                <a:spcPct val="107000"/>
              </a:lnSpc>
              <a:spcBef>
                <a:spcPts val="0"/>
              </a:spcBef>
              <a:spcAft>
                <a:spcPts val="738"/>
              </a:spcAft>
              <a:buClrTx/>
              <a:buSzPct val="150000"/>
              <a:buFontTx/>
              <a:buNone/>
              <a:tabLst/>
              <a:defRPr/>
            </a:pPr>
            <a:r>
              <a:rPr kumimoji="0" lang="ar-MA" sz="1726" b="1" i="0" u="none" strike="noStrike" kern="1200" cap="none" spc="0" normalizeH="0" baseline="0" noProof="0">
                <a:ln>
                  <a:noFill/>
                </a:ln>
                <a:solidFill>
                  <a:prstClr val="white"/>
                </a:solidFill>
                <a:effectLst/>
                <a:uLnTx/>
                <a:uFillTx/>
                <a:latin typeface="Mothanna" panose="02000503000000000000" pitchFamily="2" charset="-78"/>
                <a:ea typeface="+mn-ea"/>
                <a:cs typeface="Mothanna" panose="02000503000000000000" pitchFamily="2" charset="-78"/>
              </a:rPr>
              <a:t>اللغـات</a:t>
            </a:r>
            <a:endParaRPr kumimoji="0" lang="fr-FR" sz="1726" b="1"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sp>
        <p:nvSpPr>
          <p:cNvPr id="131" name="Rectangle 130">
            <a:extLst>
              <a:ext uri="{FF2B5EF4-FFF2-40B4-BE49-F238E27FC236}">
                <a16:creationId xmlns:a16="http://schemas.microsoft.com/office/drawing/2014/main" id="{3E93FDCD-BC62-46F0-9D32-C0029FD5E0F1}"/>
              </a:ext>
            </a:extLst>
          </p:cNvPr>
          <p:cNvSpPr/>
          <p:nvPr/>
        </p:nvSpPr>
        <p:spPr>
          <a:xfrm>
            <a:off x="3289904" y="9334344"/>
            <a:ext cx="1126349" cy="283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0" marR="0" lvl="0" indent="0" algn="ctr" defTabSz="432492" rtl="1" eaLnBrk="1" fontAlgn="auto" latinLnBrk="0" hangingPunct="1">
              <a:lnSpc>
                <a:spcPct val="107000"/>
              </a:lnSpc>
              <a:spcBef>
                <a:spcPts val="0"/>
              </a:spcBef>
              <a:spcAft>
                <a:spcPts val="0"/>
              </a:spcAft>
              <a:buClrTx/>
              <a:buSzTx/>
              <a:buFontTx/>
              <a:buNone/>
              <a:tabLst/>
              <a:defRPr/>
            </a:pPr>
            <a:r>
              <a:rPr kumimoji="0" lang="ar-DZ"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المهارة 1</a:t>
            </a:r>
            <a:endParaRPr kumimoji="0" lang="fr-FR"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grpSp>
        <p:nvGrpSpPr>
          <p:cNvPr id="193" name="Group 192">
            <a:extLst>
              <a:ext uri="{FF2B5EF4-FFF2-40B4-BE49-F238E27FC236}">
                <a16:creationId xmlns:a16="http://schemas.microsoft.com/office/drawing/2014/main" id="{ECCC0A05-D52E-4D42-8050-D869688479DD}"/>
              </a:ext>
            </a:extLst>
          </p:cNvPr>
          <p:cNvGrpSpPr/>
          <p:nvPr/>
        </p:nvGrpSpPr>
        <p:grpSpPr>
          <a:xfrm>
            <a:off x="331688" y="6077137"/>
            <a:ext cx="6777969" cy="471105"/>
            <a:chOff x="-875684" y="6405767"/>
            <a:chExt cx="6281676" cy="436610"/>
          </a:xfrm>
        </p:grpSpPr>
        <p:sp>
          <p:nvSpPr>
            <p:cNvPr id="194" name="Subtitle 2">
              <a:extLst>
                <a:ext uri="{FF2B5EF4-FFF2-40B4-BE49-F238E27FC236}">
                  <a16:creationId xmlns:a16="http://schemas.microsoft.com/office/drawing/2014/main" id="{7D4ECB9D-0522-4605-877E-70CFBA5C6F5D}"/>
                </a:ext>
              </a:extLst>
            </p:cNvPr>
            <p:cNvSpPr/>
            <p:nvPr/>
          </p:nvSpPr>
          <p:spPr>
            <a:xfrm>
              <a:off x="-875684" y="6405767"/>
              <a:ext cx="6281676" cy="436610"/>
            </a:xfrm>
            <a:prstGeom prst="rect">
              <a:avLst/>
            </a:prstGeom>
            <a:noFill/>
            <a:ln cap="flat">
              <a:noFill/>
              <a:prstDash val="solid"/>
            </a:ln>
          </p:spPr>
          <p:txBody>
            <a:bodyPr vert="horz" wrap="square" lIns="84406" tIns="42203" rIns="84406" bIns="42203" anchor="t" anchorCtr="0" compatLnSpc="0">
              <a:spAutoFit/>
            </a:bodyPr>
            <a:lstStyle/>
            <a:p>
              <a:pPr marL="0" marR="0" lvl="0" indent="0" algn="ctr" defTabSz="432492" rtl="1" eaLnBrk="1" fontAlgn="base" latinLnBrk="0" hangingPunct="1">
                <a:lnSpc>
                  <a:spcPct val="100000"/>
                </a:lnSpc>
                <a:spcBef>
                  <a:spcPts val="0"/>
                </a:spcBef>
                <a:spcAft>
                  <a:spcPts val="0"/>
                </a:spcAft>
                <a:buClrTx/>
                <a:buSzTx/>
                <a:buFontTx/>
                <a:buNone/>
                <a:tabLst/>
                <a:defRPr/>
              </a:pPr>
              <a:r>
                <a:rPr kumimoji="0" lang="ar-DZ" sz="1133" b="1" i="0" u="none" strike="noStrike" kern="1200" cap="none" spc="0" normalizeH="0" baseline="0" noProof="0" dirty="0">
                  <a:ln>
                    <a:noFill/>
                  </a:ln>
                  <a:solidFill>
                    <a:prstClr val="black"/>
                  </a:solidFill>
                  <a:effectLst/>
                  <a:uLnTx/>
                  <a:uFillTx/>
                  <a:latin typeface="Calibri"/>
                  <a:ea typeface="MingLiU_HKSCS" panose="02020500000000000000" pitchFamily="18" charset="-120"/>
                  <a:cs typeface="Mothanna" panose="02000503000000000000" pitchFamily="2" charset="-78"/>
                </a:rPr>
                <a:t>2020 </a:t>
              </a:r>
              <a:r>
                <a:rPr kumimoji="0" lang="ar-MA" sz="1133" b="1" i="0" u="none" strike="noStrike" kern="1200" cap="none" spc="0" normalizeH="0" baseline="0" noProof="0" dirty="0">
                  <a:ln>
                    <a:noFill/>
                  </a:ln>
                  <a:solidFill>
                    <a:prstClr val="black"/>
                  </a:solidFill>
                  <a:effectLst/>
                  <a:uLnTx/>
                  <a:uFillTx/>
                  <a:latin typeface="Calibri"/>
                  <a:ea typeface="MingLiU_HKSCS" panose="02020500000000000000" pitchFamily="18" charset="-120"/>
                  <a:cs typeface="Mothanna" panose="02000503000000000000" pitchFamily="2" charset="-78"/>
                </a:rPr>
                <a:t>–</a:t>
              </a:r>
              <a:r>
                <a:rPr kumimoji="0" lang="ar-DZ" sz="1133" b="1" i="0" u="none" strike="noStrike" kern="1200" cap="none" spc="0" normalizeH="0" baseline="0" noProof="0" dirty="0">
                  <a:ln>
                    <a:noFill/>
                  </a:ln>
                  <a:solidFill>
                    <a:prstClr val="black"/>
                  </a:solidFill>
                  <a:effectLst/>
                  <a:uLnTx/>
                  <a:uFillTx/>
                  <a:latin typeface="Calibri"/>
                  <a:ea typeface="MingLiU_HKSCS" panose="02020500000000000000" pitchFamily="18" charset="-120"/>
                  <a:cs typeface="Mothanna" panose="02000503000000000000" pitchFamily="2" charset="-78"/>
                </a:rPr>
                <a:t> 2019</a:t>
              </a:r>
              <a:r>
                <a:rPr kumimoji="0" lang="ar-MA" sz="1133" b="1" i="0" u="none" strike="noStrike" kern="1200" cap="none" spc="0" normalizeH="0" baseline="0" noProof="0" dirty="0">
                  <a:ln>
                    <a:noFill/>
                  </a:ln>
                  <a:solidFill>
                    <a:prstClr val="black"/>
                  </a:solidFill>
                  <a:effectLst/>
                  <a:uLnTx/>
                  <a:uFillTx/>
                  <a:latin typeface="Calibri"/>
                  <a:ea typeface="MingLiU_HKSCS" panose="02020500000000000000" pitchFamily="18" charset="-120"/>
                  <a:cs typeface="Mothanna" panose="02000503000000000000" pitchFamily="2" charset="-78"/>
                </a:rPr>
                <a:t> </a:t>
              </a:r>
              <a:r>
                <a:rPr kumimoji="0" lang="fr-FR" sz="1133" b="1" i="0" u="none" strike="noStrike" kern="1200" cap="none" spc="0" normalizeH="0" baseline="0" noProof="0" dirty="0">
                  <a:ln>
                    <a:noFill/>
                  </a:ln>
                  <a:solidFill>
                    <a:prstClr val="black"/>
                  </a:solidFill>
                  <a:effectLst/>
                  <a:uLnTx/>
                  <a:uFillTx/>
                  <a:latin typeface="Calibri"/>
                  <a:ea typeface="MingLiU_HKSCS" panose="02020500000000000000" pitchFamily="18" charset="-120"/>
                  <a:cs typeface="Miriam" panose="020B0502050101010101" pitchFamily="34" charset="-79"/>
                </a:rPr>
                <a:t> </a:t>
              </a:r>
              <a:r>
                <a:rPr kumimoji="0" lang="ar-DZ" sz="129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إسم الكلية أو المدرسة العليا أو المعهد, قم بتغيير النص</a:t>
              </a:r>
              <a:endParaRPr kumimoji="0" lang="ar-MA" sz="129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0" marR="0" lvl="0" indent="0" algn="ctr" defTabSz="432492" rtl="1" eaLnBrk="1" fontAlgn="base" latinLnBrk="0" hangingPunct="1">
                <a:lnSpc>
                  <a:spcPct val="100000"/>
                </a:lnSpc>
                <a:spcBef>
                  <a:spcPts val="0"/>
                </a:spcBef>
                <a:spcAft>
                  <a:spcPts val="0"/>
                </a:spcAft>
                <a:buClrTx/>
                <a:buSzTx/>
                <a:buFontTx/>
                <a:buNone/>
                <a:tabLst>
                  <a:tab pos="0" algn="l"/>
                </a:tabLst>
                <a:defRPr/>
              </a:pPr>
              <a:r>
                <a:rPr kumimoji="0" lang="ar-DZ" sz="129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الدبلوم المحصل عليه وكذلك التخصص: قم بتغيير هذا النص بمعلوماتك الصحيحة</a:t>
              </a:r>
              <a:endParaRPr kumimoji="0" lang="ar-MA" sz="129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195" name="TextBox 194">
              <a:extLst>
                <a:ext uri="{FF2B5EF4-FFF2-40B4-BE49-F238E27FC236}">
                  <a16:creationId xmlns:a16="http://schemas.microsoft.com/office/drawing/2014/main" id="{1AF5C3D7-0A66-4B7C-B587-0753BF4F072D}"/>
                </a:ext>
              </a:extLst>
            </p:cNvPr>
            <p:cNvSpPr txBox="1"/>
            <p:nvPr/>
          </p:nvSpPr>
          <p:spPr>
            <a:xfrm>
              <a:off x="533148" y="6511295"/>
              <a:ext cx="60" cy="224033"/>
            </a:xfrm>
            <a:prstGeom prst="rect">
              <a:avLst/>
            </a:prstGeom>
            <a:noFill/>
          </p:spPr>
          <p:txBody>
            <a:bodyPr wrap="none" lIns="0" rIns="0">
              <a:spAutoFit/>
            </a:bodyP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971" b="1" i="0" u="none" strike="noStrike" kern="1200" cap="none" spc="0" normalizeH="0" baseline="0" noProof="0" dirty="0">
                <a:ln>
                  <a:noFill/>
                </a:ln>
                <a:solidFill>
                  <a:prstClr val="black"/>
                </a:solidFill>
                <a:effectLst/>
                <a:uLnTx/>
                <a:uFillTx/>
                <a:latin typeface="Calibri"/>
                <a:ea typeface="MingLiU_HKSCS" panose="02020500000000000000" pitchFamily="18" charset="-120"/>
                <a:cs typeface="Miriam" panose="020B0502050101010101" pitchFamily="34" charset="-79"/>
              </a:endParaRPr>
            </a:p>
          </p:txBody>
        </p:sp>
      </p:grpSp>
      <p:grpSp>
        <p:nvGrpSpPr>
          <p:cNvPr id="14" name="Group 13">
            <a:extLst>
              <a:ext uri="{FF2B5EF4-FFF2-40B4-BE49-F238E27FC236}">
                <a16:creationId xmlns:a16="http://schemas.microsoft.com/office/drawing/2014/main" id="{9499615D-B28F-4583-8281-4ECB743B0EBB}"/>
              </a:ext>
            </a:extLst>
          </p:cNvPr>
          <p:cNvGrpSpPr/>
          <p:nvPr/>
        </p:nvGrpSpPr>
        <p:grpSpPr>
          <a:xfrm>
            <a:off x="2886437" y="9709590"/>
            <a:ext cx="1933285" cy="63157"/>
            <a:chOff x="4916700" y="4719013"/>
            <a:chExt cx="1791727" cy="58533"/>
          </a:xfrm>
        </p:grpSpPr>
        <p:sp>
          <p:nvSpPr>
            <p:cNvPr id="13" name="Rectangle: Rounded Corners 12">
              <a:extLst>
                <a:ext uri="{FF2B5EF4-FFF2-40B4-BE49-F238E27FC236}">
                  <a16:creationId xmlns:a16="http://schemas.microsoft.com/office/drawing/2014/main" id="{04D4FDF3-8C73-4D20-9E03-917BF6F44D5B}"/>
                </a:ext>
              </a:extLst>
            </p:cNvPr>
            <p:cNvSpPr/>
            <p:nvPr/>
          </p:nvSpPr>
          <p:spPr>
            <a:xfrm>
              <a:off x="647700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14" name="Rectangle: Rounded Corners 113">
              <a:extLst>
                <a:ext uri="{FF2B5EF4-FFF2-40B4-BE49-F238E27FC236}">
                  <a16:creationId xmlns:a16="http://schemas.microsoft.com/office/drawing/2014/main" id="{BD6C39A2-7083-4E4B-963C-7A76F712585C}"/>
                </a:ext>
              </a:extLst>
            </p:cNvPr>
            <p:cNvSpPr/>
            <p:nvPr/>
          </p:nvSpPr>
          <p:spPr>
            <a:xfrm>
              <a:off x="616494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15" name="Rectangle: Rounded Corners 114">
              <a:extLst>
                <a:ext uri="{FF2B5EF4-FFF2-40B4-BE49-F238E27FC236}">
                  <a16:creationId xmlns:a16="http://schemas.microsoft.com/office/drawing/2014/main" id="{AA8745BB-B883-418F-A776-1053A44555E2}"/>
                </a:ext>
              </a:extLst>
            </p:cNvPr>
            <p:cNvSpPr/>
            <p:nvPr/>
          </p:nvSpPr>
          <p:spPr>
            <a:xfrm>
              <a:off x="585288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16" name="Rectangle: Rounded Corners 115">
              <a:extLst>
                <a:ext uri="{FF2B5EF4-FFF2-40B4-BE49-F238E27FC236}">
                  <a16:creationId xmlns:a16="http://schemas.microsoft.com/office/drawing/2014/main" id="{673C3E6F-9551-45F0-A6D2-386739B54565}"/>
                </a:ext>
              </a:extLst>
            </p:cNvPr>
            <p:cNvSpPr/>
            <p:nvPr/>
          </p:nvSpPr>
          <p:spPr>
            <a:xfrm>
              <a:off x="554082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17" name="Rectangle: Rounded Corners 116">
              <a:extLst>
                <a:ext uri="{FF2B5EF4-FFF2-40B4-BE49-F238E27FC236}">
                  <a16:creationId xmlns:a16="http://schemas.microsoft.com/office/drawing/2014/main" id="{4FDF99E1-0BE8-4013-B122-37F563BBC6D9}"/>
                </a:ext>
              </a:extLst>
            </p:cNvPr>
            <p:cNvSpPr/>
            <p:nvPr/>
          </p:nvSpPr>
          <p:spPr>
            <a:xfrm>
              <a:off x="5228760" y="4719013"/>
              <a:ext cx="231427" cy="5853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18" name="Rectangle: Rounded Corners 117">
              <a:extLst>
                <a:ext uri="{FF2B5EF4-FFF2-40B4-BE49-F238E27FC236}">
                  <a16:creationId xmlns:a16="http://schemas.microsoft.com/office/drawing/2014/main" id="{B2A2DB58-B75E-461B-BC33-81268A443A1E}"/>
                </a:ext>
              </a:extLst>
            </p:cNvPr>
            <p:cNvSpPr/>
            <p:nvPr/>
          </p:nvSpPr>
          <p:spPr>
            <a:xfrm>
              <a:off x="4916700" y="4719013"/>
              <a:ext cx="231427" cy="5853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grpSp>
      <p:sp>
        <p:nvSpPr>
          <p:cNvPr id="230" name="Rectangle 229">
            <a:extLst>
              <a:ext uri="{FF2B5EF4-FFF2-40B4-BE49-F238E27FC236}">
                <a16:creationId xmlns:a16="http://schemas.microsoft.com/office/drawing/2014/main" id="{8E150D84-A9E5-49D5-8FB8-CB3A321CAD80}"/>
              </a:ext>
            </a:extLst>
          </p:cNvPr>
          <p:cNvSpPr/>
          <p:nvPr/>
        </p:nvSpPr>
        <p:spPr>
          <a:xfrm>
            <a:off x="3299491" y="8033497"/>
            <a:ext cx="1126349" cy="283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0" marR="0" lvl="0" indent="0" algn="ctr" defTabSz="432492" rtl="1" eaLnBrk="1" fontAlgn="auto" latinLnBrk="0" hangingPunct="1">
              <a:lnSpc>
                <a:spcPct val="107000"/>
              </a:lnSpc>
              <a:spcBef>
                <a:spcPts val="0"/>
              </a:spcBef>
              <a:spcAft>
                <a:spcPts val="0"/>
              </a:spcAft>
              <a:buClrTx/>
              <a:buSzTx/>
              <a:buFontTx/>
              <a:buNone/>
              <a:tabLst/>
              <a:defRPr/>
            </a:pPr>
            <a:r>
              <a:rPr kumimoji="0" lang="ar-DZ"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الإنجليزية</a:t>
            </a:r>
            <a:endParaRPr kumimoji="0" lang="fr-FR"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grpSp>
        <p:nvGrpSpPr>
          <p:cNvPr id="231" name="Group 230">
            <a:extLst>
              <a:ext uri="{FF2B5EF4-FFF2-40B4-BE49-F238E27FC236}">
                <a16:creationId xmlns:a16="http://schemas.microsoft.com/office/drawing/2014/main" id="{85F26314-8815-4297-ADEA-997126EBC66A}"/>
              </a:ext>
            </a:extLst>
          </p:cNvPr>
          <p:cNvGrpSpPr/>
          <p:nvPr/>
        </p:nvGrpSpPr>
        <p:grpSpPr>
          <a:xfrm>
            <a:off x="2896024" y="8421058"/>
            <a:ext cx="1933285" cy="63157"/>
            <a:chOff x="4916700" y="4719013"/>
            <a:chExt cx="1791727" cy="58533"/>
          </a:xfrm>
        </p:grpSpPr>
        <p:sp>
          <p:nvSpPr>
            <p:cNvPr id="232" name="Rectangle: Rounded Corners 231">
              <a:extLst>
                <a:ext uri="{FF2B5EF4-FFF2-40B4-BE49-F238E27FC236}">
                  <a16:creationId xmlns:a16="http://schemas.microsoft.com/office/drawing/2014/main" id="{EC459D65-D7E8-4A35-B151-655304805F19}"/>
                </a:ext>
              </a:extLst>
            </p:cNvPr>
            <p:cNvSpPr/>
            <p:nvPr/>
          </p:nvSpPr>
          <p:spPr>
            <a:xfrm>
              <a:off x="647700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233" name="Rectangle: Rounded Corners 232">
              <a:extLst>
                <a:ext uri="{FF2B5EF4-FFF2-40B4-BE49-F238E27FC236}">
                  <a16:creationId xmlns:a16="http://schemas.microsoft.com/office/drawing/2014/main" id="{2BEBE6D7-332E-4BC0-828A-5F22AB882513}"/>
                </a:ext>
              </a:extLst>
            </p:cNvPr>
            <p:cNvSpPr/>
            <p:nvPr/>
          </p:nvSpPr>
          <p:spPr>
            <a:xfrm>
              <a:off x="616494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234" name="Rectangle: Rounded Corners 233">
              <a:extLst>
                <a:ext uri="{FF2B5EF4-FFF2-40B4-BE49-F238E27FC236}">
                  <a16:creationId xmlns:a16="http://schemas.microsoft.com/office/drawing/2014/main" id="{031A8F5C-98B8-40DE-8C32-B94928EBF50A}"/>
                </a:ext>
              </a:extLst>
            </p:cNvPr>
            <p:cNvSpPr/>
            <p:nvPr/>
          </p:nvSpPr>
          <p:spPr>
            <a:xfrm>
              <a:off x="585288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235" name="Rectangle: Rounded Corners 234">
              <a:extLst>
                <a:ext uri="{FF2B5EF4-FFF2-40B4-BE49-F238E27FC236}">
                  <a16:creationId xmlns:a16="http://schemas.microsoft.com/office/drawing/2014/main" id="{FDB588A8-FCDF-41E9-BB89-B1A42C217292}"/>
                </a:ext>
              </a:extLst>
            </p:cNvPr>
            <p:cNvSpPr/>
            <p:nvPr/>
          </p:nvSpPr>
          <p:spPr>
            <a:xfrm>
              <a:off x="554082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236" name="Rectangle: Rounded Corners 235">
              <a:extLst>
                <a:ext uri="{FF2B5EF4-FFF2-40B4-BE49-F238E27FC236}">
                  <a16:creationId xmlns:a16="http://schemas.microsoft.com/office/drawing/2014/main" id="{6DFFEFEE-EA16-4F3A-A22A-BC8BBA2343B1}"/>
                </a:ext>
              </a:extLst>
            </p:cNvPr>
            <p:cNvSpPr/>
            <p:nvPr/>
          </p:nvSpPr>
          <p:spPr>
            <a:xfrm>
              <a:off x="522876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237" name="Rectangle: Rounded Corners 236">
              <a:extLst>
                <a:ext uri="{FF2B5EF4-FFF2-40B4-BE49-F238E27FC236}">
                  <a16:creationId xmlns:a16="http://schemas.microsoft.com/office/drawing/2014/main" id="{4DCADA14-0A7E-4A78-842D-814BF9B08D59}"/>
                </a:ext>
              </a:extLst>
            </p:cNvPr>
            <p:cNvSpPr/>
            <p:nvPr/>
          </p:nvSpPr>
          <p:spPr>
            <a:xfrm>
              <a:off x="4916700" y="4719013"/>
              <a:ext cx="231427" cy="58533"/>
            </a:xfrm>
            <a:prstGeom prst="round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grpSp>
      <p:sp>
        <p:nvSpPr>
          <p:cNvPr id="238" name="Rectangle 237">
            <a:extLst>
              <a:ext uri="{FF2B5EF4-FFF2-40B4-BE49-F238E27FC236}">
                <a16:creationId xmlns:a16="http://schemas.microsoft.com/office/drawing/2014/main" id="{CBE45530-D57B-4601-9002-A428F71BAAD3}"/>
              </a:ext>
            </a:extLst>
          </p:cNvPr>
          <p:cNvSpPr/>
          <p:nvPr/>
        </p:nvSpPr>
        <p:spPr>
          <a:xfrm>
            <a:off x="855867" y="8022433"/>
            <a:ext cx="1126349" cy="283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0" marR="0" lvl="0" indent="0" algn="ctr" defTabSz="432492" rtl="1" eaLnBrk="1" fontAlgn="auto" latinLnBrk="0" hangingPunct="1">
              <a:lnSpc>
                <a:spcPct val="107000"/>
              </a:lnSpc>
              <a:spcBef>
                <a:spcPts val="0"/>
              </a:spcBef>
              <a:spcAft>
                <a:spcPts val="0"/>
              </a:spcAft>
              <a:buClrTx/>
              <a:buSzTx/>
              <a:buFontTx/>
              <a:buNone/>
              <a:tabLst/>
              <a:defRPr/>
            </a:pPr>
            <a:r>
              <a:rPr kumimoji="0" lang="ar-DZ"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الفرنسية</a:t>
            </a:r>
            <a:endParaRPr kumimoji="0" lang="fr-FR"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grpSp>
        <p:nvGrpSpPr>
          <p:cNvPr id="239" name="Group 238">
            <a:extLst>
              <a:ext uri="{FF2B5EF4-FFF2-40B4-BE49-F238E27FC236}">
                <a16:creationId xmlns:a16="http://schemas.microsoft.com/office/drawing/2014/main" id="{591FB476-53D5-4AEB-B0D2-7A49795538EA}"/>
              </a:ext>
            </a:extLst>
          </p:cNvPr>
          <p:cNvGrpSpPr/>
          <p:nvPr/>
        </p:nvGrpSpPr>
        <p:grpSpPr>
          <a:xfrm>
            <a:off x="452400" y="8409994"/>
            <a:ext cx="1933285" cy="63157"/>
            <a:chOff x="4916700" y="4719013"/>
            <a:chExt cx="1791727" cy="58533"/>
          </a:xfrm>
        </p:grpSpPr>
        <p:sp>
          <p:nvSpPr>
            <p:cNvPr id="240" name="Rectangle: Rounded Corners 239">
              <a:extLst>
                <a:ext uri="{FF2B5EF4-FFF2-40B4-BE49-F238E27FC236}">
                  <a16:creationId xmlns:a16="http://schemas.microsoft.com/office/drawing/2014/main" id="{B9666ED1-778B-4185-8D02-18DD07237D2B}"/>
                </a:ext>
              </a:extLst>
            </p:cNvPr>
            <p:cNvSpPr/>
            <p:nvPr/>
          </p:nvSpPr>
          <p:spPr>
            <a:xfrm>
              <a:off x="647700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241" name="Rectangle: Rounded Corners 240">
              <a:extLst>
                <a:ext uri="{FF2B5EF4-FFF2-40B4-BE49-F238E27FC236}">
                  <a16:creationId xmlns:a16="http://schemas.microsoft.com/office/drawing/2014/main" id="{0E0AFC2A-9450-4F48-AFCE-8AF48FAE75BF}"/>
                </a:ext>
              </a:extLst>
            </p:cNvPr>
            <p:cNvSpPr/>
            <p:nvPr/>
          </p:nvSpPr>
          <p:spPr>
            <a:xfrm>
              <a:off x="616494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242" name="Rectangle: Rounded Corners 241">
              <a:extLst>
                <a:ext uri="{FF2B5EF4-FFF2-40B4-BE49-F238E27FC236}">
                  <a16:creationId xmlns:a16="http://schemas.microsoft.com/office/drawing/2014/main" id="{7EBB4D8F-A3F4-4DAC-AF4D-F2DA119E0F25}"/>
                </a:ext>
              </a:extLst>
            </p:cNvPr>
            <p:cNvSpPr/>
            <p:nvPr/>
          </p:nvSpPr>
          <p:spPr>
            <a:xfrm>
              <a:off x="585288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243" name="Rectangle: Rounded Corners 242">
              <a:extLst>
                <a:ext uri="{FF2B5EF4-FFF2-40B4-BE49-F238E27FC236}">
                  <a16:creationId xmlns:a16="http://schemas.microsoft.com/office/drawing/2014/main" id="{BDD8E554-06BE-4572-A3C3-9EDFEEDA68F8}"/>
                </a:ext>
              </a:extLst>
            </p:cNvPr>
            <p:cNvSpPr/>
            <p:nvPr/>
          </p:nvSpPr>
          <p:spPr>
            <a:xfrm>
              <a:off x="554082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244" name="Rectangle: Rounded Corners 243">
              <a:extLst>
                <a:ext uri="{FF2B5EF4-FFF2-40B4-BE49-F238E27FC236}">
                  <a16:creationId xmlns:a16="http://schemas.microsoft.com/office/drawing/2014/main" id="{5CD51E40-A327-4A85-BE09-8A45ECF32543}"/>
                </a:ext>
              </a:extLst>
            </p:cNvPr>
            <p:cNvSpPr/>
            <p:nvPr/>
          </p:nvSpPr>
          <p:spPr>
            <a:xfrm>
              <a:off x="5228760" y="4719013"/>
              <a:ext cx="231427" cy="58533"/>
            </a:xfrm>
            <a:prstGeom prst="round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245" name="Rectangle: Rounded Corners 244">
              <a:extLst>
                <a:ext uri="{FF2B5EF4-FFF2-40B4-BE49-F238E27FC236}">
                  <a16:creationId xmlns:a16="http://schemas.microsoft.com/office/drawing/2014/main" id="{D10055B6-3183-4A99-9059-3ACC6EAA018F}"/>
                </a:ext>
              </a:extLst>
            </p:cNvPr>
            <p:cNvSpPr/>
            <p:nvPr/>
          </p:nvSpPr>
          <p:spPr>
            <a:xfrm>
              <a:off x="4916700" y="4719013"/>
              <a:ext cx="231427" cy="5853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grpSp>
      <p:sp>
        <p:nvSpPr>
          <p:cNvPr id="136" name="Rectangle 135">
            <a:extLst>
              <a:ext uri="{FF2B5EF4-FFF2-40B4-BE49-F238E27FC236}">
                <a16:creationId xmlns:a16="http://schemas.microsoft.com/office/drawing/2014/main" id="{DC03539D-5E4A-42B6-AE82-E8E0600722A6}"/>
              </a:ext>
            </a:extLst>
          </p:cNvPr>
          <p:cNvSpPr/>
          <p:nvPr/>
        </p:nvSpPr>
        <p:spPr>
          <a:xfrm>
            <a:off x="85569" y="184454"/>
            <a:ext cx="5469342" cy="531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marL="0" marR="0" lvl="0" indent="0" algn="ctr" defTabSz="432492" rtl="1" eaLnBrk="1" fontAlgn="auto" latinLnBrk="0" hangingPunct="1">
              <a:lnSpc>
                <a:spcPct val="80000"/>
              </a:lnSpc>
              <a:spcBef>
                <a:spcPts val="0"/>
              </a:spcBef>
              <a:spcAft>
                <a:spcPts val="0"/>
              </a:spcAft>
              <a:buClrTx/>
              <a:buSzTx/>
              <a:buFontTx/>
              <a:buNone/>
              <a:tabLst/>
              <a:defRPr/>
            </a:pPr>
            <a:r>
              <a:rPr kumimoji="0" lang="ar-DZ" sz="4316"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Tahoma" panose="020B0604030504040204" pitchFamily="34" charset="0"/>
                <a:cs typeface="Mothanna" panose="02000503000000000000" pitchFamily="2" charset="-78"/>
              </a:rPr>
              <a:t>يوسف</a:t>
            </a:r>
            <a:r>
              <a:rPr kumimoji="0" lang="fr-FR" sz="4316"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Tahoma" panose="020B0604030504040204" pitchFamily="34" charset="0"/>
                <a:cs typeface="Mothanna" panose="02000503000000000000" pitchFamily="2" charset="-78"/>
              </a:rPr>
              <a:t> </a:t>
            </a:r>
            <a:r>
              <a:rPr kumimoji="0" lang="ar-DZ" sz="4316"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Tahoma" panose="020B0604030504040204" pitchFamily="34" charset="0"/>
                <a:cs typeface="Mothanna" panose="02000503000000000000" pitchFamily="2" charset="-78"/>
              </a:rPr>
              <a:t>باحلــى</a:t>
            </a:r>
            <a:endParaRPr kumimoji="0" lang="fr-FR" sz="4316"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Tahoma" panose="020B0604030504040204" pitchFamily="34" charset="0"/>
              <a:cs typeface="Mothanna" panose="02000503000000000000" pitchFamily="2" charset="-78"/>
            </a:endParaRPr>
          </a:p>
        </p:txBody>
      </p:sp>
      <p:sp>
        <p:nvSpPr>
          <p:cNvPr id="137" name="Rectangle: Rounded Corners 136">
            <a:extLst>
              <a:ext uri="{FF2B5EF4-FFF2-40B4-BE49-F238E27FC236}">
                <a16:creationId xmlns:a16="http://schemas.microsoft.com/office/drawing/2014/main" id="{E364DDBB-D9FE-46AF-BE9B-B6C9C68E7722}"/>
              </a:ext>
            </a:extLst>
          </p:cNvPr>
          <p:cNvSpPr/>
          <p:nvPr/>
        </p:nvSpPr>
        <p:spPr>
          <a:xfrm>
            <a:off x="71072" y="639344"/>
            <a:ext cx="5469342" cy="357332"/>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marL="0" marR="0" lvl="0" indent="0" algn="ctr" defTabSz="432492" rtl="1" eaLnBrk="1" fontAlgn="auto" latinLnBrk="0" hangingPunct="1">
              <a:lnSpc>
                <a:spcPct val="107000"/>
              </a:lnSpc>
              <a:spcBef>
                <a:spcPts val="0"/>
              </a:spcBef>
              <a:spcAft>
                <a:spcPts val="738"/>
              </a:spcAft>
              <a:buClrTx/>
              <a:buSzTx/>
              <a:buFontTx/>
              <a:buNone/>
              <a:tabLst/>
              <a:defRPr/>
            </a:pPr>
            <a:r>
              <a:rPr kumimoji="0" lang="ar-DZ" sz="1511"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Tahoma" panose="020B0604030504040204" pitchFamily="34" charset="0"/>
                <a:cs typeface="Mothanna" panose="02000503000000000000" pitchFamily="2" charset="-78"/>
              </a:rPr>
              <a:t>مصمم جرافيك</a:t>
            </a:r>
            <a:endParaRPr kumimoji="0" lang="fr-FR" sz="1511"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Tahoma" panose="020B0604030504040204" pitchFamily="34" charset="0"/>
              <a:cs typeface="Mothanna" panose="02000503000000000000" pitchFamily="2" charset="-78"/>
            </a:endParaRPr>
          </a:p>
        </p:txBody>
      </p:sp>
      <p:grpSp>
        <p:nvGrpSpPr>
          <p:cNvPr id="96" name="Group 95">
            <a:extLst>
              <a:ext uri="{FF2B5EF4-FFF2-40B4-BE49-F238E27FC236}">
                <a16:creationId xmlns:a16="http://schemas.microsoft.com/office/drawing/2014/main" id="{F66DF673-458D-473B-8221-1017AC908876}"/>
              </a:ext>
            </a:extLst>
          </p:cNvPr>
          <p:cNvGrpSpPr/>
          <p:nvPr/>
        </p:nvGrpSpPr>
        <p:grpSpPr>
          <a:xfrm>
            <a:off x="857092" y="986190"/>
            <a:ext cx="3977768" cy="588286"/>
            <a:chOff x="3893154" y="930235"/>
            <a:chExt cx="3686510" cy="545211"/>
          </a:xfrm>
        </p:grpSpPr>
        <p:grpSp>
          <p:nvGrpSpPr>
            <p:cNvPr id="98" name="Group 97">
              <a:extLst>
                <a:ext uri="{FF2B5EF4-FFF2-40B4-BE49-F238E27FC236}">
                  <a16:creationId xmlns:a16="http://schemas.microsoft.com/office/drawing/2014/main" id="{83E582EC-2853-40CA-8A76-7B1FC2679D23}"/>
                </a:ext>
              </a:extLst>
            </p:cNvPr>
            <p:cNvGrpSpPr/>
            <p:nvPr/>
          </p:nvGrpSpPr>
          <p:grpSpPr>
            <a:xfrm>
              <a:off x="3893154" y="930235"/>
              <a:ext cx="3379354" cy="545211"/>
              <a:chOff x="2359348" y="932455"/>
              <a:chExt cx="3379354" cy="545211"/>
            </a:xfrm>
          </p:grpSpPr>
          <p:sp>
            <p:nvSpPr>
              <p:cNvPr id="103" name="Rectangle 102">
                <a:extLst>
                  <a:ext uri="{FF2B5EF4-FFF2-40B4-BE49-F238E27FC236}">
                    <a16:creationId xmlns:a16="http://schemas.microsoft.com/office/drawing/2014/main" id="{1AF098E6-17AC-4B58-A294-24A80FEDA44A}"/>
                  </a:ext>
                </a:extLst>
              </p:cNvPr>
              <p:cNvSpPr/>
              <p:nvPr/>
            </p:nvSpPr>
            <p:spPr>
              <a:xfrm>
                <a:off x="5056799" y="987556"/>
                <a:ext cx="681903" cy="183327"/>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93319" rtl="1" eaLnBrk="1" fontAlgn="auto" latinLnBrk="0" hangingPunct="1">
                  <a:lnSpc>
                    <a:spcPct val="107000"/>
                  </a:lnSpc>
                  <a:spcBef>
                    <a:spcPts val="0"/>
                  </a:spcBef>
                  <a:spcAft>
                    <a:spcPts val="738"/>
                  </a:spcAft>
                  <a:buClrTx/>
                  <a:buSzTx/>
                  <a:buFontTx/>
                  <a:buNone/>
                  <a:tabLst/>
                  <a:defRPr/>
                </a:pPr>
                <a:r>
                  <a:rPr kumimoji="0" lang="ar-DZ" sz="1295" b="0" i="0" u="none" strike="noStrike" kern="1200" cap="none" spc="0" normalizeH="0" baseline="0" noProof="0" dirty="0">
                    <a:ln>
                      <a:noFill/>
                    </a:ln>
                    <a:solidFill>
                      <a:prstClr val="white"/>
                    </a:solidFill>
                    <a:effectLst/>
                    <a:uLnTx/>
                    <a:uFillTx/>
                    <a:latin typeface="Mothanna" panose="02000503000000000000" pitchFamily="2" charset="-78"/>
                    <a:ea typeface="Tahoma" panose="020B0604030504040204" pitchFamily="34" charset="0"/>
                    <a:cs typeface="Mothanna" panose="02000503000000000000" pitchFamily="2" charset="-78"/>
                  </a:rPr>
                  <a:t>السعودية </a:t>
                </a:r>
                <a:r>
                  <a:rPr kumimoji="0" lang="ar-MA" sz="1295" b="0" i="0" u="none" strike="noStrike" kern="1200" cap="none" spc="0" normalizeH="0" baseline="0" noProof="0" dirty="0">
                    <a:ln>
                      <a:noFill/>
                    </a:ln>
                    <a:solidFill>
                      <a:prstClr val="white"/>
                    </a:solidFill>
                    <a:effectLst/>
                    <a:uLnTx/>
                    <a:uFillTx/>
                    <a:latin typeface="Mothanna" panose="02000503000000000000" pitchFamily="2" charset="-78"/>
                    <a:ea typeface="Tahoma" panose="020B0604030504040204" pitchFamily="34" charset="0"/>
                    <a:cs typeface="Mothanna" panose="02000503000000000000" pitchFamily="2" charset="-78"/>
                  </a:rPr>
                  <a:t>,</a:t>
                </a:r>
                <a:r>
                  <a:rPr kumimoji="0" lang="ar-DZ" sz="1295" b="0" i="0" u="none" strike="noStrike" kern="1200" cap="none" spc="0" normalizeH="0" baseline="0" noProof="0" dirty="0">
                    <a:ln>
                      <a:noFill/>
                    </a:ln>
                    <a:solidFill>
                      <a:prstClr val="white"/>
                    </a:solidFill>
                    <a:effectLst/>
                    <a:uLnTx/>
                    <a:uFillTx/>
                    <a:latin typeface="Mothanna" panose="02000503000000000000" pitchFamily="2" charset="-78"/>
                    <a:ea typeface="Tahoma" panose="020B0604030504040204" pitchFamily="34" charset="0"/>
                    <a:cs typeface="Mothanna" panose="02000503000000000000" pitchFamily="2" charset="-78"/>
                  </a:rPr>
                  <a:t>جدة</a:t>
                </a:r>
                <a:endParaRPr kumimoji="0" lang="fr-FR" sz="1295" b="0" i="0" u="none" strike="noStrike" kern="1200" cap="none" spc="0" normalizeH="0" baseline="0" noProof="0" dirty="0">
                  <a:ln>
                    <a:noFill/>
                  </a:ln>
                  <a:solidFill>
                    <a:prstClr val="white"/>
                  </a:solidFill>
                  <a:effectLst/>
                  <a:uLnTx/>
                  <a:uFillTx/>
                  <a:latin typeface="Mothanna" panose="02000503000000000000" pitchFamily="2" charset="-78"/>
                  <a:ea typeface="Tahoma" panose="020B0604030504040204" pitchFamily="34" charset="0"/>
                  <a:cs typeface="Mothanna" panose="02000503000000000000" pitchFamily="2" charset="-78"/>
                </a:endParaRPr>
              </a:p>
            </p:txBody>
          </p:sp>
          <p:sp>
            <p:nvSpPr>
              <p:cNvPr id="104" name="Rectangle 103">
                <a:extLst>
                  <a:ext uri="{FF2B5EF4-FFF2-40B4-BE49-F238E27FC236}">
                    <a16:creationId xmlns:a16="http://schemas.microsoft.com/office/drawing/2014/main" id="{7F898B7F-096E-4544-B7CD-A6CAD15F599F}"/>
                  </a:ext>
                </a:extLst>
              </p:cNvPr>
              <p:cNvSpPr/>
              <p:nvPr/>
            </p:nvSpPr>
            <p:spPr>
              <a:xfrm>
                <a:off x="4716590" y="1292973"/>
                <a:ext cx="1022112" cy="18469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93319" rtl="1" eaLnBrk="1" fontAlgn="auto" latinLnBrk="0" hangingPunct="1">
                  <a:lnSpc>
                    <a:spcPct val="100000"/>
                  </a:lnSpc>
                  <a:spcBef>
                    <a:spcPts val="0"/>
                  </a:spcBef>
                  <a:spcAft>
                    <a:spcPts val="0"/>
                  </a:spcAft>
                  <a:buClrTx/>
                  <a:buSzTx/>
                  <a:buFontTx/>
                  <a:buNone/>
                  <a:tabLst/>
                  <a:defRPr/>
                </a:pPr>
                <a:r>
                  <a:rPr kumimoji="0" lang="en-US" sz="1295" b="0" i="1" u="none" strike="noStrike" kern="1200" cap="none" spc="0" normalizeH="0" baseline="0" noProof="0" dirty="0">
                    <a:ln>
                      <a:noFill/>
                    </a:ln>
                    <a:solidFill>
                      <a:prstClr val="white"/>
                    </a:solidFill>
                    <a:effectLst/>
                    <a:uLnTx/>
                    <a:uFillTx/>
                    <a:latin typeface="Calibri"/>
                    <a:ea typeface="Tahoma" panose="020B0604030504040204" pitchFamily="34" charset="0"/>
                    <a:cs typeface="Tahoma" panose="020B0604030504040204" pitchFamily="34" charset="0"/>
                  </a:rPr>
                  <a:t>+212600000000</a:t>
                </a:r>
              </a:p>
            </p:txBody>
          </p:sp>
          <p:sp>
            <p:nvSpPr>
              <p:cNvPr id="105" name="Rectangle 104">
                <a:extLst>
                  <a:ext uri="{FF2B5EF4-FFF2-40B4-BE49-F238E27FC236}">
                    <a16:creationId xmlns:a16="http://schemas.microsoft.com/office/drawing/2014/main" id="{663669BE-CB4E-4D3C-8817-DD3D85F04AF7}"/>
                  </a:ext>
                </a:extLst>
              </p:cNvPr>
              <p:cNvSpPr/>
              <p:nvPr/>
            </p:nvSpPr>
            <p:spPr>
              <a:xfrm>
                <a:off x="2359348" y="1292906"/>
                <a:ext cx="1555394" cy="18469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93319" rtl="1" eaLnBrk="1" fontAlgn="auto" latinLnBrk="0" hangingPunct="1">
                  <a:lnSpc>
                    <a:spcPct val="100000"/>
                  </a:lnSpc>
                  <a:spcBef>
                    <a:spcPts val="0"/>
                  </a:spcBef>
                  <a:spcAft>
                    <a:spcPts val="0"/>
                  </a:spcAft>
                  <a:buClrTx/>
                  <a:buSzTx/>
                  <a:buFontTx/>
                  <a:buNone/>
                  <a:tabLst/>
                  <a:defRPr/>
                </a:pPr>
                <a:r>
                  <a:rPr kumimoji="0" lang="en-US" sz="1295" b="0" i="1" u="none" strike="noStrike" kern="1200" cap="none" spc="0" normalizeH="0" baseline="0" noProof="0" dirty="0">
                    <a:ln>
                      <a:noFill/>
                    </a:ln>
                    <a:solidFill>
                      <a:prstClr val="white"/>
                    </a:solidFill>
                    <a:effectLst/>
                    <a:uLnTx/>
                    <a:uFillTx/>
                    <a:latin typeface="Calibri"/>
                    <a:ea typeface="Tahoma" panose="020B0604030504040204" pitchFamily="34" charset="0"/>
                    <a:cs typeface="Tahoma" panose="020B0604030504040204" pitchFamily="34" charset="0"/>
                  </a:rPr>
                  <a:t>Contact@Bestfreecv.com</a:t>
                </a:r>
                <a:endParaRPr kumimoji="0" lang="fr-FR" sz="1295" b="0" i="1" u="none" strike="noStrike" kern="1200" cap="none" spc="0" normalizeH="0" baseline="0" noProof="0" dirty="0">
                  <a:ln>
                    <a:noFill/>
                  </a:ln>
                  <a:solidFill>
                    <a:prstClr val="white"/>
                  </a:solidFill>
                  <a:effectLst/>
                  <a:uLnTx/>
                  <a:uFillTx/>
                  <a:latin typeface="Calibri"/>
                  <a:ea typeface="Tahoma" panose="020B0604030504040204" pitchFamily="34" charset="0"/>
                  <a:cs typeface="Tahoma" panose="020B0604030504040204" pitchFamily="34" charset="0"/>
                </a:endParaRPr>
              </a:p>
            </p:txBody>
          </p:sp>
          <p:sp>
            <p:nvSpPr>
              <p:cNvPr id="122" name="Rectangle 121">
                <a:extLst>
                  <a:ext uri="{FF2B5EF4-FFF2-40B4-BE49-F238E27FC236}">
                    <a16:creationId xmlns:a16="http://schemas.microsoft.com/office/drawing/2014/main" id="{7CC94C57-74F6-455C-8ECB-F8E1C2EDD7E3}"/>
                  </a:ext>
                </a:extLst>
              </p:cNvPr>
              <p:cNvSpPr/>
              <p:nvPr/>
            </p:nvSpPr>
            <p:spPr>
              <a:xfrm>
                <a:off x="3215248" y="993102"/>
                <a:ext cx="699493" cy="18469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93319" rtl="1" eaLnBrk="1" fontAlgn="auto" latinLnBrk="0" hangingPunct="1">
                  <a:lnSpc>
                    <a:spcPct val="100000"/>
                  </a:lnSpc>
                  <a:spcBef>
                    <a:spcPts val="0"/>
                  </a:spcBef>
                  <a:spcAft>
                    <a:spcPts val="0"/>
                  </a:spcAft>
                  <a:buClrTx/>
                  <a:buSzTx/>
                  <a:buFontTx/>
                  <a:buNone/>
                  <a:tabLst/>
                  <a:defRPr/>
                </a:pPr>
                <a:r>
                  <a:rPr kumimoji="0" lang="en-US" sz="1295" b="0" i="1" u="none" strike="noStrike" kern="1200" cap="none" spc="0" normalizeH="0" baseline="0" noProof="0" dirty="0">
                    <a:ln>
                      <a:noFill/>
                    </a:ln>
                    <a:solidFill>
                      <a:prstClr val="white"/>
                    </a:solidFill>
                    <a:effectLst/>
                    <a:uLnTx/>
                    <a:uFillTx/>
                    <a:latin typeface="Calibri"/>
                    <a:ea typeface="Tahoma" panose="020B0604030504040204" pitchFamily="34" charset="0"/>
                    <a:cs typeface="Tahoma" panose="020B0604030504040204" pitchFamily="34" charset="0"/>
                  </a:rPr>
                  <a:t>/</a:t>
                </a:r>
                <a:r>
                  <a:rPr kumimoji="0" lang="en-US" sz="1295" b="0" i="1" u="none" strike="noStrike" kern="1200" cap="none" spc="0" normalizeH="0" baseline="0" noProof="0" dirty="0" err="1">
                    <a:ln>
                      <a:noFill/>
                    </a:ln>
                    <a:solidFill>
                      <a:prstClr val="white"/>
                    </a:solidFill>
                    <a:effectLst/>
                    <a:uLnTx/>
                    <a:uFillTx/>
                    <a:latin typeface="Calibri"/>
                    <a:ea typeface="Tahoma" panose="020B0604030504040204" pitchFamily="34" charset="0"/>
                    <a:cs typeface="Tahoma" panose="020B0604030504040204" pitchFamily="34" charset="0"/>
                  </a:rPr>
                  <a:t>bestfreecv</a:t>
                </a:r>
                <a:endParaRPr kumimoji="0" lang="fr-FR" sz="1295" b="0" i="1" u="none" strike="noStrike" kern="1200" cap="none" spc="0" normalizeH="0" baseline="0" noProof="0" dirty="0">
                  <a:ln>
                    <a:noFill/>
                  </a:ln>
                  <a:solidFill>
                    <a:prstClr val="white"/>
                  </a:solidFill>
                  <a:effectLst/>
                  <a:uLnTx/>
                  <a:uFillTx/>
                  <a:latin typeface="Calibri"/>
                  <a:ea typeface="Tahoma" panose="020B0604030504040204" pitchFamily="34" charset="0"/>
                  <a:cs typeface="Tahoma" panose="020B0604030504040204" pitchFamily="34" charset="0"/>
                </a:endParaRPr>
              </a:p>
            </p:txBody>
          </p:sp>
          <p:sp>
            <p:nvSpPr>
              <p:cNvPr id="123" name="Rectangle 122">
                <a:extLst>
                  <a:ext uri="{FF2B5EF4-FFF2-40B4-BE49-F238E27FC236}">
                    <a16:creationId xmlns:a16="http://schemas.microsoft.com/office/drawing/2014/main" id="{4F72FE74-EB9B-4E54-B75F-0B02BCCAE775}"/>
                  </a:ext>
                </a:extLst>
              </p:cNvPr>
              <p:cNvSpPr/>
              <p:nvPr/>
            </p:nvSpPr>
            <p:spPr>
              <a:xfrm>
                <a:off x="3998022" y="932455"/>
                <a:ext cx="179762" cy="27698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93319" rtl="1" eaLnBrk="1" fontAlgn="auto" latinLnBrk="0" hangingPunct="1">
                  <a:lnSpc>
                    <a:spcPct val="100000"/>
                  </a:lnSpc>
                  <a:spcBef>
                    <a:spcPts val="0"/>
                  </a:spcBef>
                  <a:spcAft>
                    <a:spcPts val="0"/>
                  </a:spcAft>
                  <a:buClrTx/>
                  <a:buSzTx/>
                  <a:buFontTx/>
                  <a:buNone/>
                  <a:tabLst/>
                  <a:defRPr/>
                </a:pPr>
                <a:r>
                  <a:rPr kumimoji="0" lang="en-US" sz="1942" b="1" i="0" u="none" strike="noStrike" kern="1200" cap="none" spc="0" normalizeH="0" baseline="0" noProof="0" dirty="0">
                    <a:ln>
                      <a:noFill/>
                    </a:ln>
                    <a:solidFill>
                      <a:prstClr val="white"/>
                    </a:solidFill>
                    <a:effectLst/>
                    <a:uLnTx/>
                    <a:uFillTx/>
                    <a:latin typeface="Calibri"/>
                    <a:ea typeface="Tahoma" panose="020B0604030504040204" pitchFamily="34" charset="0"/>
                    <a:cs typeface="Tahoma" panose="020B0604030504040204" pitchFamily="34" charset="0"/>
                  </a:rPr>
                  <a:t>in</a:t>
                </a:r>
                <a:endParaRPr kumimoji="0" lang="fr-FR" sz="1942" b="1" i="0" u="none" strike="noStrike" kern="1200" cap="none" spc="0" normalizeH="0" baseline="0" noProof="0" dirty="0">
                  <a:ln>
                    <a:noFill/>
                  </a:ln>
                  <a:solidFill>
                    <a:prstClr val="white"/>
                  </a:solidFill>
                  <a:effectLst/>
                  <a:uLnTx/>
                  <a:uFillTx/>
                  <a:latin typeface="Calibri"/>
                  <a:ea typeface="Tahoma" panose="020B0604030504040204" pitchFamily="34" charset="0"/>
                  <a:cs typeface="Tahoma" panose="020B0604030504040204" pitchFamily="34" charset="0"/>
                </a:endParaRPr>
              </a:p>
            </p:txBody>
          </p:sp>
        </p:grpSp>
        <p:sp>
          <p:nvSpPr>
            <p:cNvPr id="99" name="شكل حر 78">
              <a:extLst>
                <a:ext uri="{FF2B5EF4-FFF2-40B4-BE49-F238E27FC236}">
                  <a16:creationId xmlns:a16="http://schemas.microsoft.com/office/drawing/2014/main" id="{4D754ACC-62D8-473F-8C8A-C2B0DECDAE1A}"/>
                </a:ext>
              </a:extLst>
            </p:cNvPr>
            <p:cNvSpPr>
              <a:spLocks noChangeAspect="1"/>
            </p:cNvSpPr>
            <p:nvPr/>
          </p:nvSpPr>
          <p:spPr>
            <a:xfrm>
              <a:off x="7392572" y="976008"/>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chemeClr val="bg1"/>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93319" rtl="0" eaLnBrk="1" fontAlgn="auto" latinLnBrk="0" hangingPunct="1">
                <a:lnSpc>
                  <a:spcPct val="100000"/>
                </a:lnSpc>
                <a:spcBef>
                  <a:spcPts val="0"/>
                </a:spcBef>
                <a:spcAft>
                  <a:spcPts val="0"/>
                </a:spcAft>
                <a:buClrTx/>
                <a:buSzTx/>
                <a:buFontTx/>
                <a:buNone/>
                <a:tabLst/>
                <a:defRPr/>
              </a:pPr>
              <a:endParaRPr kumimoji="0" lang="fr-MA" sz="1295" b="0" i="0" u="none" strike="noStrike" kern="1200" cap="none" spc="0" normalizeH="0" baseline="0" noProof="0">
                <a:ln>
                  <a:noFill/>
                </a:ln>
                <a:solidFill>
                  <a:prstClr val="white"/>
                </a:solidFill>
                <a:effectLst/>
                <a:uLnTx/>
                <a:uFillTx/>
                <a:latin typeface="Calibri"/>
                <a:ea typeface="+mn-ea"/>
                <a:cs typeface="+mn-cs"/>
              </a:endParaRPr>
            </a:p>
          </p:txBody>
        </p:sp>
        <p:sp>
          <p:nvSpPr>
            <p:cNvPr id="101" name="شكل حر 85">
              <a:extLst>
                <a:ext uri="{FF2B5EF4-FFF2-40B4-BE49-F238E27FC236}">
                  <a16:creationId xmlns:a16="http://schemas.microsoft.com/office/drawing/2014/main" id="{09A38993-7CBE-4D4F-9F63-2D518EF6D892}"/>
                </a:ext>
              </a:extLst>
            </p:cNvPr>
            <p:cNvSpPr>
              <a:spLocks noChangeAspect="1"/>
            </p:cNvSpPr>
            <p:nvPr/>
          </p:nvSpPr>
          <p:spPr>
            <a:xfrm>
              <a:off x="5525657" y="1306880"/>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93319" rtl="0" eaLnBrk="1" fontAlgn="auto" latinLnBrk="0" hangingPunct="1">
                <a:lnSpc>
                  <a:spcPct val="100000"/>
                </a:lnSpc>
                <a:spcBef>
                  <a:spcPts val="0"/>
                </a:spcBef>
                <a:spcAft>
                  <a:spcPts val="0"/>
                </a:spcAft>
                <a:buClrTx/>
                <a:buSzTx/>
                <a:buFontTx/>
                <a:buNone/>
                <a:tabLst/>
                <a:defRPr/>
              </a:pPr>
              <a:endParaRPr kumimoji="0" lang="fr-MA" sz="1295" b="0" i="0" u="none" strike="noStrike" kern="1200" cap="none" spc="0" normalizeH="0" baseline="0" noProof="0">
                <a:ln>
                  <a:noFill/>
                </a:ln>
                <a:solidFill>
                  <a:prstClr val="white"/>
                </a:solidFill>
                <a:effectLst/>
                <a:uLnTx/>
                <a:uFillTx/>
                <a:latin typeface="Calibri"/>
                <a:ea typeface="+mn-ea"/>
                <a:cs typeface="+mn-cs"/>
              </a:endParaRPr>
            </a:p>
          </p:txBody>
        </p:sp>
        <p:sp>
          <p:nvSpPr>
            <p:cNvPr id="102" name="Freeform: Shape 101">
              <a:extLst>
                <a:ext uri="{FF2B5EF4-FFF2-40B4-BE49-F238E27FC236}">
                  <a16:creationId xmlns:a16="http://schemas.microsoft.com/office/drawing/2014/main" id="{BFAD5729-7D48-498C-84F4-7042CEE3D2F1}"/>
                </a:ext>
              </a:extLst>
            </p:cNvPr>
            <p:cNvSpPr/>
            <p:nvPr/>
          </p:nvSpPr>
          <p:spPr>
            <a:xfrm>
              <a:off x="7380806" y="1273791"/>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93319" rtl="0" eaLnBrk="1" fontAlgn="auto" latinLnBrk="0" hangingPunct="1">
                <a:lnSpc>
                  <a:spcPct val="100000"/>
                </a:lnSpc>
                <a:spcBef>
                  <a:spcPts val="0"/>
                </a:spcBef>
                <a:spcAft>
                  <a:spcPts val="0"/>
                </a:spcAft>
                <a:buClrTx/>
                <a:buSzTx/>
                <a:buFontTx/>
                <a:buNone/>
                <a:tabLst/>
                <a:defRPr/>
              </a:pPr>
              <a:endParaRPr kumimoji="0" lang="fr-MA" sz="1295" b="0" i="0" u="none" strike="noStrike" kern="1200" cap="none" spc="0" normalizeH="0" baseline="0" noProof="0">
                <a:ln>
                  <a:noFill/>
                </a:ln>
                <a:solidFill>
                  <a:prstClr val="white"/>
                </a:solidFill>
                <a:effectLst/>
                <a:uLnTx/>
                <a:uFillTx/>
                <a:latin typeface="Calibri"/>
                <a:ea typeface="+mn-ea"/>
                <a:cs typeface="+mn-cs"/>
              </a:endParaRPr>
            </a:p>
          </p:txBody>
        </p:sp>
      </p:grpSp>
      <p:sp>
        <p:nvSpPr>
          <p:cNvPr id="145" name="Rectangle 144">
            <a:extLst>
              <a:ext uri="{FF2B5EF4-FFF2-40B4-BE49-F238E27FC236}">
                <a16:creationId xmlns:a16="http://schemas.microsoft.com/office/drawing/2014/main" id="{1CCA500F-7C4F-44D3-B978-8158EB91D2C1}"/>
              </a:ext>
            </a:extLst>
          </p:cNvPr>
          <p:cNvSpPr/>
          <p:nvPr/>
        </p:nvSpPr>
        <p:spPr>
          <a:xfrm>
            <a:off x="67686" y="10522735"/>
            <a:ext cx="7419976" cy="165903"/>
          </a:xfrm>
          <a:prstGeom prst="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93" name="Text Box 5">
            <a:extLst>
              <a:ext uri="{FF2B5EF4-FFF2-40B4-BE49-F238E27FC236}">
                <a16:creationId xmlns:a16="http://schemas.microsoft.com/office/drawing/2014/main" id="{C8D0C7FA-3C4C-4CCE-861E-0BCE6D431808}"/>
              </a:ext>
            </a:extLst>
          </p:cNvPr>
          <p:cNvSpPr txBox="1">
            <a:spLocks noChangeArrowheads="1"/>
          </p:cNvSpPr>
          <p:nvPr/>
        </p:nvSpPr>
        <p:spPr bwMode="auto">
          <a:xfrm>
            <a:off x="331687" y="2938378"/>
            <a:ext cx="6899476" cy="6830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84406" tIns="42203" rIns="84406" bIns="42203" numCol="1" anchor="t" anchorCtr="0" compatLnSpc="1">
            <a:prstTxWarp prst="textNoShape">
              <a:avLst/>
            </a:prstTxWarp>
            <a:spAutoFit/>
          </a:bodyPr>
          <a:lstStyle/>
          <a:p>
            <a:pPr marL="0" marR="0" lvl="0" indent="0" algn="just" defTabSz="432492" rtl="1" eaLnBrk="1" fontAlgn="auto" latinLnBrk="0" hangingPunct="1">
              <a:lnSpc>
                <a:spcPct val="100000"/>
              </a:lnSpc>
              <a:spcBef>
                <a:spcPts val="0"/>
              </a:spcBef>
              <a:spcAft>
                <a:spcPts val="0"/>
              </a:spcAft>
              <a:buClrTx/>
              <a:buSzTx/>
              <a:buFontTx/>
              <a:buNone/>
              <a:tabLst/>
              <a:defRPr/>
            </a:pPr>
            <a:r>
              <a:rPr kumimoji="0" lang="ar-MA"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a:t>
            </a:r>
            <a:r>
              <a:rPr kumimoji="0" lang="ar-DZ"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ت</a:t>
            </a:r>
            <a:r>
              <a:rPr kumimoji="0" lang="ar-MA"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مكن </a:t>
            </a:r>
            <a:r>
              <a:rPr kumimoji="0" lang="ar-DZ"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من إ</a:t>
            </a:r>
            <a:r>
              <a:rPr kumimoji="0" lang="ar-MA"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نشاء سيرة ذاتية بمفرده. مهتم</a:t>
            </a:r>
            <a:r>
              <a:rPr kumimoji="0" lang="ar-DZ"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ة</a:t>
            </a:r>
            <a:r>
              <a:rPr kumimoji="0" lang="ar-MA"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 بمجال الجرافيك وتصميم واجهات المواقع وكذلك التصوير, وفي تطور مستمر بفضل الله. قررت إنشاء هذا الموقع ليكون موقع لمساعدة كل من لم ي</a:t>
            </a:r>
            <a:r>
              <a:rPr kumimoji="0" lang="ar-DZ"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ت</a:t>
            </a:r>
            <a:r>
              <a:rPr kumimoji="0" lang="ar-MA"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مكن </a:t>
            </a:r>
            <a:r>
              <a:rPr kumimoji="0" lang="ar-DZ"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من إ</a:t>
            </a:r>
            <a:r>
              <a:rPr kumimoji="0" lang="ar-MA"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نشاء سيرة ذاتية</a:t>
            </a:r>
            <a:endParaRPr kumimoji="0" lang="fr-FR"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sp>
        <p:nvSpPr>
          <p:cNvPr id="85" name="Rectangle 84">
            <a:extLst>
              <a:ext uri="{FF2B5EF4-FFF2-40B4-BE49-F238E27FC236}">
                <a16:creationId xmlns:a16="http://schemas.microsoft.com/office/drawing/2014/main" id="{DD748F72-B00A-48D9-96D1-1801236BF7D0}"/>
              </a:ext>
            </a:extLst>
          </p:cNvPr>
          <p:cNvSpPr/>
          <p:nvPr/>
        </p:nvSpPr>
        <p:spPr>
          <a:xfrm>
            <a:off x="3187632" y="2482684"/>
            <a:ext cx="1237838" cy="355867"/>
          </a:xfrm>
          <a:prstGeom prst="rect">
            <a:avLst/>
          </a:prstGeom>
          <a:solidFill>
            <a:srgbClr val="157C81"/>
          </a:solidFill>
          <a:ln w="31750">
            <a:solidFill>
              <a:schemeClr val="tx1"/>
            </a:solidFill>
          </a:ln>
        </p:spPr>
        <p:style>
          <a:lnRef idx="2">
            <a:schemeClr val="accent3"/>
          </a:lnRef>
          <a:fillRef idx="1">
            <a:schemeClr val="lt1"/>
          </a:fillRef>
          <a:effectRef idx="0">
            <a:schemeClr val="accent3"/>
          </a:effectRef>
          <a:fontRef idx="minor">
            <a:schemeClr val="dk1"/>
          </a:fontRef>
        </p:style>
        <p:txBody>
          <a:bodyPr wrap="none" rtlCol="0" anchor="ctr">
            <a:spAutoFit/>
          </a:bodyPr>
          <a:lstStyle/>
          <a:p>
            <a:pPr marL="0" marR="0" lvl="0" indent="0" algn="ctr" defTabSz="432492" rtl="1" eaLnBrk="1" fontAlgn="auto" latinLnBrk="0" hangingPunct="1">
              <a:lnSpc>
                <a:spcPct val="107000"/>
              </a:lnSpc>
              <a:spcBef>
                <a:spcPts val="0"/>
              </a:spcBef>
              <a:spcAft>
                <a:spcPts val="738"/>
              </a:spcAft>
              <a:buClrTx/>
              <a:buSzPct val="150000"/>
              <a:buFontTx/>
              <a:buNone/>
              <a:tabLst/>
              <a:defRPr/>
            </a:pPr>
            <a:r>
              <a:rPr kumimoji="0" lang="ar-DZ" sz="1726" b="1" i="0" u="none" strike="noStrike" kern="1200" cap="none" spc="0" normalizeH="0" baseline="0" noProof="0" dirty="0">
                <a:ln>
                  <a:noFill/>
                </a:ln>
                <a:solidFill>
                  <a:prstClr val="white"/>
                </a:solidFill>
                <a:effectLst/>
                <a:uLnTx/>
                <a:uFillTx/>
                <a:latin typeface="Calibri"/>
                <a:ea typeface="+mn-ea"/>
                <a:cs typeface="Mothanna" panose="02000503000000000000" pitchFamily="2" charset="-78"/>
              </a:rPr>
              <a:t>ملفي الشخصي</a:t>
            </a:r>
            <a:endParaRPr kumimoji="0" lang="ar-MA" sz="1726" b="1" i="0" u="none" strike="noStrike" kern="1200" cap="none" spc="0" normalizeH="0" baseline="0" noProof="0" dirty="0">
              <a:ln>
                <a:noFill/>
              </a:ln>
              <a:solidFill>
                <a:prstClr val="white"/>
              </a:solidFill>
              <a:effectLst/>
              <a:uLnTx/>
              <a:uFillTx/>
              <a:latin typeface="Calibri"/>
              <a:ea typeface="+mn-ea"/>
              <a:cs typeface="Mothanna" panose="02000503000000000000" pitchFamily="2" charset="-78"/>
            </a:endParaRPr>
          </a:p>
        </p:txBody>
      </p:sp>
      <p:grpSp>
        <p:nvGrpSpPr>
          <p:cNvPr id="88" name="Group 87">
            <a:extLst>
              <a:ext uri="{FF2B5EF4-FFF2-40B4-BE49-F238E27FC236}">
                <a16:creationId xmlns:a16="http://schemas.microsoft.com/office/drawing/2014/main" id="{08B2571B-F44B-4AB3-94F9-CE3B55BEB3D0}"/>
              </a:ext>
            </a:extLst>
          </p:cNvPr>
          <p:cNvGrpSpPr/>
          <p:nvPr/>
        </p:nvGrpSpPr>
        <p:grpSpPr>
          <a:xfrm>
            <a:off x="373154" y="6720370"/>
            <a:ext cx="6777969" cy="471104"/>
            <a:chOff x="-875684" y="6315827"/>
            <a:chExt cx="6281676" cy="436610"/>
          </a:xfrm>
        </p:grpSpPr>
        <p:sp>
          <p:nvSpPr>
            <p:cNvPr id="89" name="Subtitle 2">
              <a:extLst>
                <a:ext uri="{FF2B5EF4-FFF2-40B4-BE49-F238E27FC236}">
                  <a16:creationId xmlns:a16="http://schemas.microsoft.com/office/drawing/2014/main" id="{D6D3EA14-E6F1-412F-8998-9C6451ED5069}"/>
                </a:ext>
              </a:extLst>
            </p:cNvPr>
            <p:cNvSpPr/>
            <p:nvPr/>
          </p:nvSpPr>
          <p:spPr>
            <a:xfrm>
              <a:off x="-875684" y="6315827"/>
              <a:ext cx="6281676" cy="436610"/>
            </a:xfrm>
            <a:prstGeom prst="rect">
              <a:avLst/>
            </a:prstGeom>
            <a:noFill/>
            <a:ln cap="flat">
              <a:noFill/>
              <a:prstDash val="solid"/>
            </a:ln>
          </p:spPr>
          <p:txBody>
            <a:bodyPr vert="horz" wrap="square" lIns="84406" tIns="42203" rIns="84406" bIns="42203" anchor="t" anchorCtr="0" compatLnSpc="0">
              <a:spAutoFit/>
            </a:bodyPr>
            <a:lstStyle/>
            <a:p>
              <a:pPr marL="0" marR="0" lvl="0" indent="0" algn="ctr" defTabSz="432492" rtl="1" eaLnBrk="1" fontAlgn="base" latinLnBrk="0" hangingPunct="1">
                <a:lnSpc>
                  <a:spcPct val="100000"/>
                </a:lnSpc>
                <a:spcBef>
                  <a:spcPts val="0"/>
                </a:spcBef>
                <a:spcAft>
                  <a:spcPts val="0"/>
                </a:spcAft>
                <a:buClrTx/>
                <a:buSzTx/>
                <a:buFontTx/>
                <a:buNone/>
                <a:tabLst/>
                <a:defRPr/>
              </a:pPr>
              <a:r>
                <a:rPr kumimoji="0" lang="ar-DZ" sz="1133" b="1" i="0" u="none" strike="noStrike" kern="1200" cap="none" spc="0" normalizeH="0" baseline="0" noProof="0" dirty="0">
                  <a:ln>
                    <a:noFill/>
                  </a:ln>
                  <a:solidFill>
                    <a:prstClr val="black"/>
                  </a:solidFill>
                  <a:effectLst/>
                  <a:uLnTx/>
                  <a:uFillTx/>
                  <a:latin typeface="Calibri"/>
                  <a:ea typeface="MingLiU_HKSCS" panose="02020500000000000000" pitchFamily="18" charset="-120"/>
                  <a:cs typeface="Mothanna" panose="02000503000000000000" pitchFamily="2" charset="-78"/>
                </a:rPr>
                <a:t>2020 </a:t>
              </a:r>
              <a:r>
                <a:rPr kumimoji="0" lang="ar-MA" sz="1133" b="1" i="0" u="none" strike="noStrike" kern="1200" cap="none" spc="0" normalizeH="0" baseline="0" noProof="0" dirty="0">
                  <a:ln>
                    <a:noFill/>
                  </a:ln>
                  <a:solidFill>
                    <a:prstClr val="black"/>
                  </a:solidFill>
                  <a:effectLst/>
                  <a:uLnTx/>
                  <a:uFillTx/>
                  <a:latin typeface="Calibri"/>
                  <a:ea typeface="MingLiU_HKSCS" panose="02020500000000000000" pitchFamily="18" charset="-120"/>
                  <a:cs typeface="Mothanna" panose="02000503000000000000" pitchFamily="2" charset="-78"/>
                </a:rPr>
                <a:t>–</a:t>
              </a:r>
              <a:r>
                <a:rPr kumimoji="0" lang="ar-DZ" sz="1133" b="1" i="0" u="none" strike="noStrike" kern="1200" cap="none" spc="0" normalizeH="0" baseline="0" noProof="0" dirty="0">
                  <a:ln>
                    <a:noFill/>
                  </a:ln>
                  <a:solidFill>
                    <a:prstClr val="black"/>
                  </a:solidFill>
                  <a:effectLst/>
                  <a:uLnTx/>
                  <a:uFillTx/>
                  <a:latin typeface="Calibri"/>
                  <a:ea typeface="MingLiU_HKSCS" panose="02020500000000000000" pitchFamily="18" charset="-120"/>
                  <a:cs typeface="Mothanna" panose="02000503000000000000" pitchFamily="2" charset="-78"/>
                </a:rPr>
                <a:t> 2019</a:t>
              </a:r>
              <a:r>
                <a:rPr kumimoji="0" lang="ar-MA" sz="1133" b="1" i="0" u="none" strike="noStrike" kern="1200" cap="none" spc="0" normalizeH="0" baseline="0" noProof="0" dirty="0">
                  <a:ln>
                    <a:noFill/>
                  </a:ln>
                  <a:solidFill>
                    <a:prstClr val="black"/>
                  </a:solidFill>
                  <a:effectLst/>
                  <a:uLnTx/>
                  <a:uFillTx/>
                  <a:latin typeface="Calibri"/>
                  <a:ea typeface="MingLiU_HKSCS" panose="02020500000000000000" pitchFamily="18" charset="-120"/>
                  <a:cs typeface="Mothanna" panose="02000503000000000000" pitchFamily="2" charset="-78"/>
                </a:rPr>
                <a:t> </a:t>
              </a:r>
              <a:r>
                <a:rPr kumimoji="0" lang="fr-FR" sz="1133" b="1" i="0" u="none" strike="noStrike" kern="1200" cap="none" spc="0" normalizeH="0" baseline="0" noProof="0" dirty="0">
                  <a:ln>
                    <a:noFill/>
                  </a:ln>
                  <a:solidFill>
                    <a:prstClr val="black"/>
                  </a:solidFill>
                  <a:effectLst/>
                  <a:uLnTx/>
                  <a:uFillTx/>
                  <a:latin typeface="Calibri"/>
                  <a:ea typeface="MingLiU_HKSCS" panose="02020500000000000000" pitchFamily="18" charset="-120"/>
                  <a:cs typeface="Miriam" panose="020B0502050101010101" pitchFamily="34" charset="-79"/>
                </a:rPr>
                <a:t> </a:t>
              </a:r>
              <a:r>
                <a:rPr kumimoji="0" lang="ar-DZ" sz="129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إسم الكلية أو المدرسة العليا أو المعهد, قم بتغيير النص</a:t>
              </a:r>
              <a:endParaRPr kumimoji="0" lang="ar-MA" sz="129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0" marR="0" lvl="0" indent="0" algn="ctr" defTabSz="432492" rtl="1" eaLnBrk="1" fontAlgn="base" latinLnBrk="0" hangingPunct="1">
                <a:lnSpc>
                  <a:spcPct val="100000"/>
                </a:lnSpc>
                <a:spcBef>
                  <a:spcPts val="0"/>
                </a:spcBef>
                <a:spcAft>
                  <a:spcPts val="0"/>
                </a:spcAft>
                <a:buClrTx/>
                <a:buSzTx/>
                <a:buFontTx/>
                <a:buNone/>
                <a:tabLst>
                  <a:tab pos="0" algn="l"/>
                </a:tabLst>
                <a:defRPr/>
              </a:pPr>
              <a:r>
                <a:rPr kumimoji="0" lang="ar-DZ" sz="129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الدبلوم المحصل عليه وكذلك التخصص: قم بتغيير هذا النص بمعلوماتك الصحيحة</a:t>
              </a:r>
              <a:endParaRPr kumimoji="0" lang="ar-MA" sz="129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91" name="TextBox 90">
              <a:extLst>
                <a:ext uri="{FF2B5EF4-FFF2-40B4-BE49-F238E27FC236}">
                  <a16:creationId xmlns:a16="http://schemas.microsoft.com/office/drawing/2014/main" id="{D2A5EEBF-7591-432A-B1A2-4FBB791758FC}"/>
                </a:ext>
              </a:extLst>
            </p:cNvPr>
            <p:cNvSpPr txBox="1"/>
            <p:nvPr/>
          </p:nvSpPr>
          <p:spPr>
            <a:xfrm>
              <a:off x="533148" y="6511295"/>
              <a:ext cx="60" cy="224033"/>
            </a:xfrm>
            <a:prstGeom prst="rect">
              <a:avLst/>
            </a:prstGeom>
            <a:noFill/>
          </p:spPr>
          <p:txBody>
            <a:bodyPr wrap="none" lIns="0" rIns="0">
              <a:spAutoFit/>
            </a:bodyP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971" b="1" i="0" u="none" strike="noStrike" kern="1200" cap="none" spc="0" normalizeH="0" baseline="0" noProof="0" dirty="0">
                <a:ln>
                  <a:noFill/>
                </a:ln>
                <a:solidFill>
                  <a:prstClr val="black"/>
                </a:solidFill>
                <a:effectLst/>
                <a:uLnTx/>
                <a:uFillTx/>
                <a:latin typeface="Calibri"/>
                <a:ea typeface="MingLiU_HKSCS" panose="02020500000000000000" pitchFamily="18" charset="-120"/>
                <a:cs typeface="Miriam" panose="020B0502050101010101" pitchFamily="34" charset="-79"/>
              </a:endParaRPr>
            </a:p>
          </p:txBody>
        </p:sp>
      </p:grpSp>
      <p:sp>
        <p:nvSpPr>
          <p:cNvPr id="94" name="Rectangle 93">
            <a:extLst>
              <a:ext uri="{FF2B5EF4-FFF2-40B4-BE49-F238E27FC236}">
                <a16:creationId xmlns:a16="http://schemas.microsoft.com/office/drawing/2014/main" id="{134F331E-F095-421C-914A-F25D1C68ED2F}"/>
              </a:ext>
            </a:extLst>
          </p:cNvPr>
          <p:cNvSpPr/>
          <p:nvPr/>
        </p:nvSpPr>
        <p:spPr>
          <a:xfrm>
            <a:off x="5579839" y="8022433"/>
            <a:ext cx="1126349" cy="283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0" marR="0" lvl="0" indent="0" algn="ctr" defTabSz="432492" rtl="1" eaLnBrk="1" fontAlgn="auto" latinLnBrk="0" hangingPunct="1">
              <a:lnSpc>
                <a:spcPct val="107000"/>
              </a:lnSpc>
              <a:spcBef>
                <a:spcPts val="0"/>
              </a:spcBef>
              <a:spcAft>
                <a:spcPts val="0"/>
              </a:spcAft>
              <a:buClrTx/>
              <a:buSzTx/>
              <a:buFontTx/>
              <a:buNone/>
              <a:tabLst/>
              <a:defRPr/>
            </a:pPr>
            <a:r>
              <a:rPr kumimoji="0" lang="ar-DZ"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العربية</a:t>
            </a:r>
            <a:endParaRPr kumimoji="0" lang="fr-FR"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grpSp>
        <p:nvGrpSpPr>
          <p:cNvPr id="95" name="Group 94">
            <a:extLst>
              <a:ext uri="{FF2B5EF4-FFF2-40B4-BE49-F238E27FC236}">
                <a16:creationId xmlns:a16="http://schemas.microsoft.com/office/drawing/2014/main" id="{B79B8B51-48D7-4F9F-8486-CE0744834A10}"/>
              </a:ext>
            </a:extLst>
          </p:cNvPr>
          <p:cNvGrpSpPr/>
          <p:nvPr/>
        </p:nvGrpSpPr>
        <p:grpSpPr>
          <a:xfrm>
            <a:off x="5176373" y="8409994"/>
            <a:ext cx="1933285" cy="63157"/>
            <a:chOff x="4916700" y="4719013"/>
            <a:chExt cx="1791727" cy="58533"/>
          </a:xfrm>
        </p:grpSpPr>
        <p:sp>
          <p:nvSpPr>
            <p:cNvPr id="97" name="Rectangle: Rounded Corners 96">
              <a:extLst>
                <a:ext uri="{FF2B5EF4-FFF2-40B4-BE49-F238E27FC236}">
                  <a16:creationId xmlns:a16="http://schemas.microsoft.com/office/drawing/2014/main" id="{FF573537-8C18-4317-BBC7-BE384A128CDD}"/>
                </a:ext>
              </a:extLst>
            </p:cNvPr>
            <p:cNvSpPr/>
            <p:nvPr/>
          </p:nvSpPr>
          <p:spPr>
            <a:xfrm>
              <a:off x="647700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06" name="Rectangle: Rounded Corners 105">
              <a:extLst>
                <a:ext uri="{FF2B5EF4-FFF2-40B4-BE49-F238E27FC236}">
                  <a16:creationId xmlns:a16="http://schemas.microsoft.com/office/drawing/2014/main" id="{1C63D3C7-E3AE-4201-B8C4-56819D019E8D}"/>
                </a:ext>
              </a:extLst>
            </p:cNvPr>
            <p:cNvSpPr/>
            <p:nvPr/>
          </p:nvSpPr>
          <p:spPr>
            <a:xfrm>
              <a:off x="616494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07" name="Rectangle: Rounded Corners 106">
              <a:extLst>
                <a:ext uri="{FF2B5EF4-FFF2-40B4-BE49-F238E27FC236}">
                  <a16:creationId xmlns:a16="http://schemas.microsoft.com/office/drawing/2014/main" id="{A133F211-44F6-4DC2-B7F5-9D7522198D65}"/>
                </a:ext>
              </a:extLst>
            </p:cNvPr>
            <p:cNvSpPr/>
            <p:nvPr/>
          </p:nvSpPr>
          <p:spPr>
            <a:xfrm>
              <a:off x="585288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08" name="Rectangle: Rounded Corners 107">
              <a:extLst>
                <a:ext uri="{FF2B5EF4-FFF2-40B4-BE49-F238E27FC236}">
                  <a16:creationId xmlns:a16="http://schemas.microsoft.com/office/drawing/2014/main" id="{DC67E6DE-E501-4C62-B23D-F428FC81CE9B}"/>
                </a:ext>
              </a:extLst>
            </p:cNvPr>
            <p:cNvSpPr/>
            <p:nvPr/>
          </p:nvSpPr>
          <p:spPr>
            <a:xfrm>
              <a:off x="554082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10" name="Rectangle: Rounded Corners 109">
              <a:extLst>
                <a:ext uri="{FF2B5EF4-FFF2-40B4-BE49-F238E27FC236}">
                  <a16:creationId xmlns:a16="http://schemas.microsoft.com/office/drawing/2014/main" id="{8FB15E6B-20FD-4A20-810D-71CF68CAD536}"/>
                </a:ext>
              </a:extLst>
            </p:cNvPr>
            <p:cNvSpPr/>
            <p:nvPr/>
          </p:nvSpPr>
          <p:spPr>
            <a:xfrm>
              <a:off x="522876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11" name="Rectangle: Rounded Corners 110">
              <a:extLst>
                <a:ext uri="{FF2B5EF4-FFF2-40B4-BE49-F238E27FC236}">
                  <a16:creationId xmlns:a16="http://schemas.microsoft.com/office/drawing/2014/main" id="{29E11CBB-58AF-440E-8D49-24AED31CC7BE}"/>
                </a:ext>
              </a:extLst>
            </p:cNvPr>
            <p:cNvSpPr/>
            <p:nvPr/>
          </p:nvSpPr>
          <p:spPr>
            <a:xfrm>
              <a:off x="491670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grpSp>
      <p:sp>
        <p:nvSpPr>
          <p:cNvPr id="112" name="Rectangle 111">
            <a:extLst>
              <a:ext uri="{FF2B5EF4-FFF2-40B4-BE49-F238E27FC236}">
                <a16:creationId xmlns:a16="http://schemas.microsoft.com/office/drawing/2014/main" id="{35783B09-9214-4CB6-B5DE-1B0C9B6A6A72}"/>
              </a:ext>
            </a:extLst>
          </p:cNvPr>
          <p:cNvSpPr/>
          <p:nvPr/>
        </p:nvSpPr>
        <p:spPr>
          <a:xfrm>
            <a:off x="3289904" y="9861325"/>
            <a:ext cx="1126349" cy="283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0" marR="0" lvl="0" indent="0" algn="ctr" defTabSz="432492" rtl="1" eaLnBrk="1" fontAlgn="auto" latinLnBrk="0" hangingPunct="1">
              <a:lnSpc>
                <a:spcPct val="107000"/>
              </a:lnSpc>
              <a:spcBef>
                <a:spcPts val="0"/>
              </a:spcBef>
              <a:spcAft>
                <a:spcPts val="0"/>
              </a:spcAft>
              <a:buClrTx/>
              <a:buSzTx/>
              <a:buFontTx/>
              <a:buNone/>
              <a:tabLst/>
              <a:defRPr/>
            </a:pPr>
            <a:r>
              <a:rPr kumimoji="0" lang="ar-DZ"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المهارة 1</a:t>
            </a:r>
            <a:endParaRPr kumimoji="0" lang="fr-FR"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grpSp>
        <p:nvGrpSpPr>
          <p:cNvPr id="113" name="Group 112">
            <a:extLst>
              <a:ext uri="{FF2B5EF4-FFF2-40B4-BE49-F238E27FC236}">
                <a16:creationId xmlns:a16="http://schemas.microsoft.com/office/drawing/2014/main" id="{67D20FE7-DD26-4EBC-A9C7-3BA3CC412B69}"/>
              </a:ext>
            </a:extLst>
          </p:cNvPr>
          <p:cNvGrpSpPr/>
          <p:nvPr/>
        </p:nvGrpSpPr>
        <p:grpSpPr>
          <a:xfrm>
            <a:off x="2886437" y="10261870"/>
            <a:ext cx="1933285" cy="63157"/>
            <a:chOff x="4916700" y="4719013"/>
            <a:chExt cx="1791727" cy="58533"/>
          </a:xfrm>
        </p:grpSpPr>
        <p:sp>
          <p:nvSpPr>
            <p:cNvPr id="119" name="Rectangle: Rounded Corners 118">
              <a:extLst>
                <a:ext uri="{FF2B5EF4-FFF2-40B4-BE49-F238E27FC236}">
                  <a16:creationId xmlns:a16="http://schemas.microsoft.com/office/drawing/2014/main" id="{44A42267-2C0C-45BA-A19E-A832BC6BA24B}"/>
                </a:ext>
              </a:extLst>
            </p:cNvPr>
            <p:cNvSpPr/>
            <p:nvPr/>
          </p:nvSpPr>
          <p:spPr>
            <a:xfrm>
              <a:off x="647700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20" name="Rectangle: Rounded Corners 119">
              <a:extLst>
                <a:ext uri="{FF2B5EF4-FFF2-40B4-BE49-F238E27FC236}">
                  <a16:creationId xmlns:a16="http://schemas.microsoft.com/office/drawing/2014/main" id="{24A409DB-74C2-4BA9-9120-5E9E202B1D01}"/>
                </a:ext>
              </a:extLst>
            </p:cNvPr>
            <p:cNvSpPr/>
            <p:nvPr/>
          </p:nvSpPr>
          <p:spPr>
            <a:xfrm>
              <a:off x="616494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21" name="Rectangle: Rounded Corners 120">
              <a:extLst>
                <a:ext uri="{FF2B5EF4-FFF2-40B4-BE49-F238E27FC236}">
                  <a16:creationId xmlns:a16="http://schemas.microsoft.com/office/drawing/2014/main" id="{6A23F44A-A88F-478E-A0CC-9E794C483AB1}"/>
                </a:ext>
              </a:extLst>
            </p:cNvPr>
            <p:cNvSpPr/>
            <p:nvPr/>
          </p:nvSpPr>
          <p:spPr>
            <a:xfrm>
              <a:off x="585288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24" name="Rectangle: Rounded Corners 123">
              <a:extLst>
                <a:ext uri="{FF2B5EF4-FFF2-40B4-BE49-F238E27FC236}">
                  <a16:creationId xmlns:a16="http://schemas.microsoft.com/office/drawing/2014/main" id="{11941C02-A8E5-4F73-8CDD-FF4CC73B97D7}"/>
                </a:ext>
              </a:extLst>
            </p:cNvPr>
            <p:cNvSpPr/>
            <p:nvPr/>
          </p:nvSpPr>
          <p:spPr>
            <a:xfrm>
              <a:off x="554082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25" name="Rectangle: Rounded Corners 124">
              <a:extLst>
                <a:ext uri="{FF2B5EF4-FFF2-40B4-BE49-F238E27FC236}">
                  <a16:creationId xmlns:a16="http://schemas.microsoft.com/office/drawing/2014/main" id="{1FD82D64-BB35-4C16-858F-9D7B9FD841FD}"/>
                </a:ext>
              </a:extLst>
            </p:cNvPr>
            <p:cNvSpPr/>
            <p:nvPr/>
          </p:nvSpPr>
          <p:spPr>
            <a:xfrm>
              <a:off x="5228760" y="4719013"/>
              <a:ext cx="231427" cy="5853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26" name="Rectangle: Rounded Corners 125">
              <a:extLst>
                <a:ext uri="{FF2B5EF4-FFF2-40B4-BE49-F238E27FC236}">
                  <a16:creationId xmlns:a16="http://schemas.microsoft.com/office/drawing/2014/main" id="{26FBD85D-F1CF-402E-84AE-A5016E5905F0}"/>
                </a:ext>
              </a:extLst>
            </p:cNvPr>
            <p:cNvSpPr/>
            <p:nvPr/>
          </p:nvSpPr>
          <p:spPr>
            <a:xfrm>
              <a:off x="4916700" y="4719013"/>
              <a:ext cx="231427" cy="5853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grpSp>
      <p:sp>
        <p:nvSpPr>
          <p:cNvPr id="127" name="Rectangle 126">
            <a:extLst>
              <a:ext uri="{FF2B5EF4-FFF2-40B4-BE49-F238E27FC236}">
                <a16:creationId xmlns:a16="http://schemas.microsoft.com/office/drawing/2014/main" id="{A18E89A1-5B97-4424-BD04-252C7ADFFE2F}"/>
              </a:ext>
            </a:extLst>
          </p:cNvPr>
          <p:cNvSpPr/>
          <p:nvPr/>
        </p:nvSpPr>
        <p:spPr>
          <a:xfrm>
            <a:off x="5579839" y="9334344"/>
            <a:ext cx="1126349" cy="283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0" marR="0" lvl="0" indent="0" algn="ctr" defTabSz="432492" rtl="1" eaLnBrk="1" fontAlgn="auto" latinLnBrk="0" hangingPunct="1">
              <a:lnSpc>
                <a:spcPct val="107000"/>
              </a:lnSpc>
              <a:spcBef>
                <a:spcPts val="0"/>
              </a:spcBef>
              <a:spcAft>
                <a:spcPts val="0"/>
              </a:spcAft>
              <a:buClrTx/>
              <a:buSzTx/>
              <a:buFontTx/>
              <a:buNone/>
              <a:tabLst/>
              <a:defRPr/>
            </a:pPr>
            <a:r>
              <a:rPr kumimoji="0" lang="ar-DZ"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المهارة 1</a:t>
            </a:r>
            <a:endParaRPr kumimoji="0" lang="fr-FR"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grpSp>
        <p:nvGrpSpPr>
          <p:cNvPr id="128" name="Group 127">
            <a:extLst>
              <a:ext uri="{FF2B5EF4-FFF2-40B4-BE49-F238E27FC236}">
                <a16:creationId xmlns:a16="http://schemas.microsoft.com/office/drawing/2014/main" id="{46A892DF-3D0D-449E-A3C1-2FEFCD6B4F03}"/>
              </a:ext>
            </a:extLst>
          </p:cNvPr>
          <p:cNvGrpSpPr/>
          <p:nvPr/>
        </p:nvGrpSpPr>
        <p:grpSpPr>
          <a:xfrm>
            <a:off x="5176373" y="9709590"/>
            <a:ext cx="1933285" cy="63157"/>
            <a:chOff x="4916700" y="4719013"/>
            <a:chExt cx="1791727" cy="58533"/>
          </a:xfrm>
        </p:grpSpPr>
        <p:sp>
          <p:nvSpPr>
            <p:cNvPr id="129" name="Rectangle: Rounded Corners 128">
              <a:extLst>
                <a:ext uri="{FF2B5EF4-FFF2-40B4-BE49-F238E27FC236}">
                  <a16:creationId xmlns:a16="http://schemas.microsoft.com/office/drawing/2014/main" id="{D15A99D2-DFE9-4E84-8D30-7573CB191D5A}"/>
                </a:ext>
              </a:extLst>
            </p:cNvPr>
            <p:cNvSpPr/>
            <p:nvPr/>
          </p:nvSpPr>
          <p:spPr>
            <a:xfrm>
              <a:off x="647700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30" name="Rectangle: Rounded Corners 129">
              <a:extLst>
                <a:ext uri="{FF2B5EF4-FFF2-40B4-BE49-F238E27FC236}">
                  <a16:creationId xmlns:a16="http://schemas.microsoft.com/office/drawing/2014/main" id="{3A0B2A80-3C20-4D49-B85D-13E3FB93C4CC}"/>
                </a:ext>
              </a:extLst>
            </p:cNvPr>
            <p:cNvSpPr/>
            <p:nvPr/>
          </p:nvSpPr>
          <p:spPr>
            <a:xfrm>
              <a:off x="616494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32" name="Rectangle: Rounded Corners 131">
              <a:extLst>
                <a:ext uri="{FF2B5EF4-FFF2-40B4-BE49-F238E27FC236}">
                  <a16:creationId xmlns:a16="http://schemas.microsoft.com/office/drawing/2014/main" id="{3A9B486C-88C5-4EDD-941A-F0F066A27F6E}"/>
                </a:ext>
              </a:extLst>
            </p:cNvPr>
            <p:cNvSpPr/>
            <p:nvPr/>
          </p:nvSpPr>
          <p:spPr>
            <a:xfrm>
              <a:off x="585288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33" name="Rectangle: Rounded Corners 132">
              <a:extLst>
                <a:ext uri="{FF2B5EF4-FFF2-40B4-BE49-F238E27FC236}">
                  <a16:creationId xmlns:a16="http://schemas.microsoft.com/office/drawing/2014/main" id="{8ECBF0C7-A82F-4637-9970-EE1F2269425D}"/>
                </a:ext>
              </a:extLst>
            </p:cNvPr>
            <p:cNvSpPr/>
            <p:nvPr/>
          </p:nvSpPr>
          <p:spPr>
            <a:xfrm>
              <a:off x="554082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34" name="Rectangle: Rounded Corners 133">
              <a:extLst>
                <a:ext uri="{FF2B5EF4-FFF2-40B4-BE49-F238E27FC236}">
                  <a16:creationId xmlns:a16="http://schemas.microsoft.com/office/drawing/2014/main" id="{A1E1BCEB-A4C0-45FF-87ED-E7BFB7898BCB}"/>
                </a:ext>
              </a:extLst>
            </p:cNvPr>
            <p:cNvSpPr/>
            <p:nvPr/>
          </p:nvSpPr>
          <p:spPr>
            <a:xfrm>
              <a:off x="5228760" y="4719013"/>
              <a:ext cx="231427" cy="5853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38" name="Rectangle: Rounded Corners 137">
              <a:extLst>
                <a:ext uri="{FF2B5EF4-FFF2-40B4-BE49-F238E27FC236}">
                  <a16:creationId xmlns:a16="http://schemas.microsoft.com/office/drawing/2014/main" id="{D633C8A7-7EC9-44EC-85F1-6CA2B360D168}"/>
                </a:ext>
              </a:extLst>
            </p:cNvPr>
            <p:cNvSpPr/>
            <p:nvPr/>
          </p:nvSpPr>
          <p:spPr>
            <a:xfrm>
              <a:off x="4916700" y="4719013"/>
              <a:ext cx="231427" cy="5853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grpSp>
      <p:sp>
        <p:nvSpPr>
          <p:cNvPr id="139" name="Rectangle 138">
            <a:extLst>
              <a:ext uri="{FF2B5EF4-FFF2-40B4-BE49-F238E27FC236}">
                <a16:creationId xmlns:a16="http://schemas.microsoft.com/office/drawing/2014/main" id="{4E72D393-CC6D-4014-AFE4-069742900CBD}"/>
              </a:ext>
            </a:extLst>
          </p:cNvPr>
          <p:cNvSpPr/>
          <p:nvPr/>
        </p:nvSpPr>
        <p:spPr>
          <a:xfrm>
            <a:off x="5579839" y="9861325"/>
            <a:ext cx="1126349" cy="283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0" marR="0" lvl="0" indent="0" algn="ctr" defTabSz="432492" rtl="1" eaLnBrk="1" fontAlgn="auto" latinLnBrk="0" hangingPunct="1">
              <a:lnSpc>
                <a:spcPct val="107000"/>
              </a:lnSpc>
              <a:spcBef>
                <a:spcPts val="0"/>
              </a:spcBef>
              <a:spcAft>
                <a:spcPts val="0"/>
              </a:spcAft>
              <a:buClrTx/>
              <a:buSzTx/>
              <a:buFontTx/>
              <a:buNone/>
              <a:tabLst/>
              <a:defRPr/>
            </a:pPr>
            <a:r>
              <a:rPr kumimoji="0" lang="ar-DZ"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المهارة 1</a:t>
            </a:r>
            <a:endParaRPr kumimoji="0" lang="fr-FR"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grpSp>
        <p:nvGrpSpPr>
          <p:cNvPr id="140" name="Group 139">
            <a:extLst>
              <a:ext uri="{FF2B5EF4-FFF2-40B4-BE49-F238E27FC236}">
                <a16:creationId xmlns:a16="http://schemas.microsoft.com/office/drawing/2014/main" id="{BCC73946-E454-4040-8BCA-D9924F4825B2}"/>
              </a:ext>
            </a:extLst>
          </p:cNvPr>
          <p:cNvGrpSpPr/>
          <p:nvPr/>
        </p:nvGrpSpPr>
        <p:grpSpPr>
          <a:xfrm>
            <a:off x="5176373" y="10261870"/>
            <a:ext cx="1933285" cy="63157"/>
            <a:chOff x="4916700" y="4719013"/>
            <a:chExt cx="1791727" cy="58533"/>
          </a:xfrm>
        </p:grpSpPr>
        <p:sp>
          <p:nvSpPr>
            <p:cNvPr id="141" name="Rectangle: Rounded Corners 140">
              <a:extLst>
                <a:ext uri="{FF2B5EF4-FFF2-40B4-BE49-F238E27FC236}">
                  <a16:creationId xmlns:a16="http://schemas.microsoft.com/office/drawing/2014/main" id="{8225D730-9EA3-4EE0-9C42-9F9CD5B16AF9}"/>
                </a:ext>
              </a:extLst>
            </p:cNvPr>
            <p:cNvSpPr/>
            <p:nvPr/>
          </p:nvSpPr>
          <p:spPr>
            <a:xfrm>
              <a:off x="647700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42" name="Rectangle: Rounded Corners 141">
              <a:extLst>
                <a:ext uri="{FF2B5EF4-FFF2-40B4-BE49-F238E27FC236}">
                  <a16:creationId xmlns:a16="http://schemas.microsoft.com/office/drawing/2014/main" id="{9E54DD05-C5E9-4C49-80B9-8F1226692A66}"/>
                </a:ext>
              </a:extLst>
            </p:cNvPr>
            <p:cNvSpPr/>
            <p:nvPr/>
          </p:nvSpPr>
          <p:spPr>
            <a:xfrm>
              <a:off x="616494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43" name="Rectangle: Rounded Corners 142">
              <a:extLst>
                <a:ext uri="{FF2B5EF4-FFF2-40B4-BE49-F238E27FC236}">
                  <a16:creationId xmlns:a16="http://schemas.microsoft.com/office/drawing/2014/main" id="{538F1D5A-F64C-4298-AF21-74A858F78C8B}"/>
                </a:ext>
              </a:extLst>
            </p:cNvPr>
            <p:cNvSpPr/>
            <p:nvPr/>
          </p:nvSpPr>
          <p:spPr>
            <a:xfrm>
              <a:off x="585288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44" name="Rectangle: Rounded Corners 143">
              <a:extLst>
                <a:ext uri="{FF2B5EF4-FFF2-40B4-BE49-F238E27FC236}">
                  <a16:creationId xmlns:a16="http://schemas.microsoft.com/office/drawing/2014/main" id="{2C84497F-782C-4CBE-A7D5-890E8372A0D2}"/>
                </a:ext>
              </a:extLst>
            </p:cNvPr>
            <p:cNvSpPr/>
            <p:nvPr/>
          </p:nvSpPr>
          <p:spPr>
            <a:xfrm>
              <a:off x="554082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46" name="Rectangle: Rounded Corners 145">
              <a:extLst>
                <a:ext uri="{FF2B5EF4-FFF2-40B4-BE49-F238E27FC236}">
                  <a16:creationId xmlns:a16="http://schemas.microsoft.com/office/drawing/2014/main" id="{618DAF68-A939-46B1-981D-6543E619C8FD}"/>
                </a:ext>
              </a:extLst>
            </p:cNvPr>
            <p:cNvSpPr/>
            <p:nvPr/>
          </p:nvSpPr>
          <p:spPr>
            <a:xfrm>
              <a:off x="5228760" y="4719013"/>
              <a:ext cx="231427" cy="5853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47" name="Rectangle: Rounded Corners 146">
              <a:extLst>
                <a:ext uri="{FF2B5EF4-FFF2-40B4-BE49-F238E27FC236}">
                  <a16:creationId xmlns:a16="http://schemas.microsoft.com/office/drawing/2014/main" id="{9B406AD5-BB41-40C3-A2A1-4F01B90ADE14}"/>
                </a:ext>
              </a:extLst>
            </p:cNvPr>
            <p:cNvSpPr/>
            <p:nvPr/>
          </p:nvSpPr>
          <p:spPr>
            <a:xfrm>
              <a:off x="4916700" y="4719013"/>
              <a:ext cx="231427" cy="5853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grpSp>
      <p:sp>
        <p:nvSpPr>
          <p:cNvPr id="148" name="Rectangle 147">
            <a:extLst>
              <a:ext uri="{FF2B5EF4-FFF2-40B4-BE49-F238E27FC236}">
                <a16:creationId xmlns:a16="http://schemas.microsoft.com/office/drawing/2014/main" id="{67EBBB08-887D-419C-96CA-C40A9D180FA6}"/>
              </a:ext>
            </a:extLst>
          </p:cNvPr>
          <p:cNvSpPr/>
          <p:nvPr/>
        </p:nvSpPr>
        <p:spPr>
          <a:xfrm>
            <a:off x="855867" y="9334168"/>
            <a:ext cx="1126349" cy="283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0" marR="0" lvl="0" indent="0" algn="ctr" defTabSz="432492" rtl="1" eaLnBrk="1" fontAlgn="auto" latinLnBrk="0" hangingPunct="1">
              <a:lnSpc>
                <a:spcPct val="107000"/>
              </a:lnSpc>
              <a:spcBef>
                <a:spcPts val="0"/>
              </a:spcBef>
              <a:spcAft>
                <a:spcPts val="0"/>
              </a:spcAft>
              <a:buClrTx/>
              <a:buSzTx/>
              <a:buFontTx/>
              <a:buNone/>
              <a:tabLst/>
              <a:defRPr/>
            </a:pPr>
            <a:r>
              <a:rPr kumimoji="0" lang="ar-DZ"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المهارة 1</a:t>
            </a:r>
            <a:endParaRPr kumimoji="0" lang="fr-FR"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grpSp>
        <p:nvGrpSpPr>
          <p:cNvPr id="149" name="Group 148">
            <a:extLst>
              <a:ext uri="{FF2B5EF4-FFF2-40B4-BE49-F238E27FC236}">
                <a16:creationId xmlns:a16="http://schemas.microsoft.com/office/drawing/2014/main" id="{CFD0D993-1B5F-42E9-9D43-83DA82A2C602}"/>
              </a:ext>
            </a:extLst>
          </p:cNvPr>
          <p:cNvGrpSpPr/>
          <p:nvPr/>
        </p:nvGrpSpPr>
        <p:grpSpPr>
          <a:xfrm>
            <a:off x="452400" y="9709414"/>
            <a:ext cx="1933285" cy="63157"/>
            <a:chOff x="4916700" y="4719013"/>
            <a:chExt cx="1791727" cy="58533"/>
          </a:xfrm>
        </p:grpSpPr>
        <p:sp>
          <p:nvSpPr>
            <p:cNvPr id="150" name="Rectangle: Rounded Corners 149">
              <a:extLst>
                <a:ext uri="{FF2B5EF4-FFF2-40B4-BE49-F238E27FC236}">
                  <a16:creationId xmlns:a16="http://schemas.microsoft.com/office/drawing/2014/main" id="{471B4C23-78F7-4172-A4DB-2BCCEBEA8768}"/>
                </a:ext>
              </a:extLst>
            </p:cNvPr>
            <p:cNvSpPr/>
            <p:nvPr/>
          </p:nvSpPr>
          <p:spPr>
            <a:xfrm>
              <a:off x="647700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51" name="Rectangle: Rounded Corners 150">
              <a:extLst>
                <a:ext uri="{FF2B5EF4-FFF2-40B4-BE49-F238E27FC236}">
                  <a16:creationId xmlns:a16="http://schemas.microsoft.com/office/drawing/2014/main" id="{71F87F66-745C-4D56-9216-2180A1A48776}"/>
                </a:ext>
              </a:extLst>
            </p:cNvPr>
            <p:cNvSpPr/>
            <p:nvPr/>
          </p:nvSpPr>
          <p:spPr>
            <a:xfrm>
              <a:off x="616494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53" name="Rectangle: Rounded Corners 152">
              <a:extLst>
                <a:ext uri="{FF2B5EF4-FFF2-40B4-BE49-F238E27FC236}">
                  <a16:creationId xmlns:a16="http://schemas.microsoft.com/office/drawing/2014/main" id="{FAF7E090-3B0C-4CB7-8E2C-AA9213B5C6AF}"/>
                </a:ext>
              </a:extLst>
            </p:cNvPr>
            <p:cNvSpPr/>
            <p:nvPr/>
          </p:nvSpPr>
          <p:spPr>
            <a:xfrm>
              <a:off x="585288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57" name="Rectangle: Rounded Corners 156">
              <a:extLst>
                <a:ext uri="{FF2B5EF4-FFF2-40B4-BE49-F238E27FC236}">
                  <a16:creationId xmlns:a16="http://schemas.microsoft.com/office/drawing/2014/main" id="{98A67738-D658-42A6-A6B5-E3161814BA04}"/>
                </a:ext>
              </a:extLst>
            </p:cNvPr>
            <p:cNvSpPr/>
            <p:nvPr/>
          </p:nvSpPr>
          <p:spPr>
            <a:xfrm>
              <a:off x="554082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66" name="Rectangle: Rounded Corners 165">
              <a:extLst>
                <a:ext uri="{FF2B5EF4-FFF2-40B4-BE49-F238E27FC236}">
                  <a16:creationId xmlns:a16="http://schemas.microsoft.com/office/drawing/2014/main" id="{1E942579-EDD1-4E9C-99D1-6438C80CD22E}"/>
                </a:ext>
              </a:extLst>
            </p:cNvPr>
            <p:cNvSpPr/>
            <p:nvPr/>
          </p:nvSpPr>
          <p:spPr>
            <a:xfrm>
              <a:off x="5228760" y="4719013"/>
              <a:ext cx="231427" cy="5853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67" name="Rectangle: Rounded Corners 166">
              <a:extLst>
                <a:ext uri="{FF2B5EF4-FFF2-40B4-BE49-F238E27FC236}">
                  <a16:creationId xmlns:a16="http://schemas.microsoft.com/office/drawing/2014/main" id="{764B31B8-A17D-4B9D-942D-ED61F0CC8582}"/>
                </a:ext>
              </a:extLst>
            </p:cNvPr>
            <p:cNvSpPr/>
            <p:nvPr/>
          </p:nvSpPr>
          <p:spPr>
            <a:xfrm>
              <a:off x="4916700" y="4719013"/>
              <a:ext cx="231427" cy="5853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grpSp>
      <p:sp>
        <p:nvSpPr>
          <p:cNvPr id="168" name="Rectangle 167">
            <a:extLst>
              <a:ext uri="{FF2B5EF4-FFF2-40B4-BE49-F238E27FC236}">
                <a16:creationId xmlns:a16="http://schemas.microsoft.com/office/drawing/2014/main" id="{BE013CBA-0679-4D8B-8EE7-D94C90C0AC4A}"/>
              </a:ext>
            </a:extLst>
          </p:cNvPr>
          <p:cNvSpPr/>
          <p:nvPr/>
        </p:nvSpPr>
        <p:spPr>
          <a:xfrm>
            <a:off x="855867" y="9861149"/>
            <a:ext cx="1126349" cy="283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0" marR="0" lvl="0" indent="0" algn="ctr" defTabSz="432492" rtl="1" eaLnBrk="1" fontAlgn="auto" latinLnBrk="0" hangingPunct="1">
              <a:lnSpc>
                <a:spcPct val="107000"/>
              </a:lnSpc>
              <a:spcBef>
                <a:spcPts val="0"/>
              </a:spcBef>
              <a:spcAft>
                <a:spcPts val="0"/>
              </a:spcAft>
              <a:buClrTx/>
              <a:buSzTx/>
              <a:buFontTx/>
              <a:buNone/>
              <a:tabLst/>
              <a:defRPr/>
            </a:pPr>
            <a:r>
              <a:rPr kumimoji="0" lang="ar-DZ"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المهارة 1</a:t>
            </a:r>
            <a:endParaRPr kumimoji="0" lang="fr-FR" sz="1295"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grpSp>
        <p:nvGrpSpPr>
          <p:cNvPr id="169" name="Group 168">
            <a:extLst>
              <a:ext uri="{FF2B5EF4-FFF2-40B4-BE49-F238E27FC236}">
                <a16:creationId xmlns:a16="http://schemas.microsoft.com/office/drawing/2014/main" id="{F6BCDE76-AA13-43C6-AEEE-0585A1EC1A24}"/>
              </a:ext>
            </a:extLst>
          </p:cNvPr>
          <p:cNvGrpSpPr/>
          <p:nvPr/>
        </p:nvGrpSpPr>
        <p:grpSpPr>
          <a:xfrm>
            <a:off x="452400" y="10261694"/>
            <a:ext cx="1933285" cy="63157"/>
            <a:chOff x="4916700" y="4719013"/>
            <a:chExt cx="1791727" cy="58533"/>
          </a:xfrm>
        </p:grpSpPr>
        <p:sp>
          <p:nvSpPr>
            <p:cNvPr id="170" name="Rectangle: Rounded Corners 169">
              <a:extLst>
                <a:ext uri="{FF2B5EF4-FFF2-40B4-BE49-F238E27FC236}">
                  <a16:creationId xmlns:a16="http://schemas.microsoft.com/office/drawing/2014/main" id="{BAB4343F-B440-4FD4-9C17-0862AE3F6D57}"/>
                </a:ext>
              </a:extLst>
            </p:cNvPr>
            <p:cNvSpPr/>
            <p:nvPr/>
          </p:nvSpPr>
          <p:spPr>
            <a:xfrm>
              <a:off x="647700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71" name="Rectangle: Rounded Corners 170">
              <a:extLst>
                <a:ext uri="{FF2B5EF4-FFF2-40B4-BE49-F238E27FC236}">
                  <a16:creationId xmlns:a16="http://schemas.microsoft.com/office/drawing/2014/main" id="{21E80300-089B-4CB3-9FFD-3E3D02B45B76}"/>
                </a:ext>
              </a:extLst>
            </p:cNvPr>
            <p:cNvSpPr/>
            <p:nvPr/>
          </p:nvSpPr>
          <p:spPr>
            <a:xfrm>
              <a:off x="616494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85" name="Rectangle: Rounded Corners 184">
              <a:extLst>
                <a:ext uri="{FF2B5EF4-FFF2-40B4-BE49-F238E27FC236}">
                  <a16:creationId xmlns:a16="http://schemas.microsoft.com/office/drawing/2014/main" id="{3EB14979-D797-48E5-8B88-8FAB3FC9E425}"/>
                </a:ext>
              </a:extLst>
            </p:cNvPr>
            <p:cNvSpPr/>
            <p:nvPr/>
          </p:nvSpPr>
          <p:spPr>
            <a:xfrm>
              <a:off x="585288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86" name="Rectangle: Rounded Corners 185">
              <a:extLst>
                <a:ext uri="{FF2B5EF4-FFF2-40B4-BE49-F238E27FC236}">
                  <a16:creationId xmlns:a16="http://schemas.microsoft.com/office/drawing/2014/main" id="{4666BCB1-CF20-4F6F-B6EB-AB5761048F32}"/>
                </a:ext>
              </a:extLst>
            </p:cNvPr>
            <p:cNvSpPr/>
            <p:nvPr/>
          </p:nvSpPr>
          <p:spPr>
            <a:xfrm>
              <a:off x="554082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87" name="Rectangle: Rounded Corners 186">
              <a:extLst>
                <a:ext uri="{FF2B5EF4-FFF2-40B4-BE49-F238E27FC236}">
                  <a16:creationId xmlns:a16="http://schemas.microsoft.com/office/drawing/2014/main" id="{31AC9ED6-B347-481C-B8A3-B847D6012C64}"/>
                </a:ext>
              </a:extLst>
            </p:cNvPr>
            <p:cNvSpPr/>
            <p:nvPr/>
          </p:nvSpPr>
          <p:spPr>
            <a:xfrm>
              <a:off x="5228760" y="4719013"/>
              <a:ext cx="231427" cy="58533"/>
            </a:xfrm>
            <a:prstGeom prst="roundRect">
              <a:avLst/>
            </a:prstGeom>
            <a:solidFill>
              <a:srgbClr val="157C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sp>
          <p:nvSpPr>
            <p:cNvPr id="188" name="Rectangle: Rounded Corners 187">
              <a:extLst>
                <a:ext uri="{FF2B5EF4-FFF2-40B4-BE49-F238E27FC236}">
                  <a16:creationId xmlns:a16="http://schemas.microsoft.com/office/drawing/2014/main" id="{03AB9F0F-91A2-4AB3-BFF1-ED265BE752F1}"/>
                </a:ext>
              </a:extLst>
            </p:cNvPr>
            <p:cNvSpPr/>
            <p:nvPr/>
          </p:nvSpPr>
          <p:spPr>
            <a:xfrm>
              <a:off x="4916700" y="4719013"/>
              <a:ext cx="231427" cy="5853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703" b="0" i="0" u="none" strike="noStrike" kern="1200" cap="none" spc="0" normalizeH="0" baseline="0" noProof="0">
                <a:ln>
                  <a:noFill/>
                </a:ln>
                <a:solidFill>
                  <a:prstClr val="white"/>
                </a:solidFill>
                <a:effectLst/>
                <a:uLnTx/>
                <a:uFillTx/>
                <a:latin typeface="Calibri"/>
                <a:ea typeface="+mn-ea"/>
                <a:cs typeface="+mn-cs"/>
              </a:endParaRPr>
            </a:p>
          </p:txBody>
        </p:sp>
      </p:grpSp>
      <p:sp>
        <p:nvSpPr>
          <p:cNvPr id="189" name="Subtitle 2">
            <a:extLst>
              <a:ext uri="{FF2B5EF4-FFF2-40B4-BE49-F238E27FC236}">
                <a16:creationId xmlns:a16="http://schemas.microsoft.com/office/drawing/2014/main" id="{A712DE0C-4D9B-41F1-8561-AC59014BDDF2}"/>
              </a:ext>
            </a:extLst>
          </p:cNvPr>
          <p:cNvSpPr/>
          <p:nvPr/>
        </p:nvSpPr>
        <p:spPr>
          <a:xfrm>
            <a:off x="431221" y="4587098"/>
            <a:ext cx="6700411" cy="670006"/>
          </a:xfrm>
          <a:prstGeom prst="rect">
            <a:avLst/>
          </a:prstGeom>
          <a:noFill/>
          <a:ln cap="flat">
            <a:noFill/>
            <a:prstDash val="solid"/>
          </a:ln>
        </p:spPr>
        <p:txBody>
          <a:bodyPr vert="horz" wrap="square" lIns="84406" tIns="42203" rIns="84406" bIns="42203" anchor="t" anchorCtr="0" compatLnSpc="0">
            <a:spAutoFit/>
          </a:bodyPr>
          <a:lstStyle/>
          <a:p>
            <a:pPr marL="0" marR="0" lvl="0" indent="0" algn="ctr" defTabSz="432492" rtl="1" eaLnBrk="1" fontAlgn="auto" latinLnBrk="0" hangingPunct="1">
              <a:lnSpc>
                <a:spcPct val="100000"/>
              </a:lnSpc>
              <a:spcBef>
                <a:spcPts val="0"/>
              </a:spcBef>
              <a:spcAft>
                <a:spcPts val="0"/>
              </a:spcAft>
              <a:buClrTx/>
              <a:buSzTx/>
              <a:buFontTx/>
              <a:buNone/>
              <a:tabLst/>
              <a:defRPr/>
            </a:pPr>
            <a:r>
              <a:rPr kumimoji="0" lang="ar-DZ" sz="1295" b="1" i="0" u="none" strike="noStrike" kern="1200" cap="none" spc="0" normalizeH="0" baseline="0" noProof="0" dirty="0">
                <a:ln>
                  <a:noFill/>
                </a:ln>
                <a:solidFill>
                  <a:prstClr val="black"/>
                </a:solidFill>
                <a:effectLst/>
                <a:uLnTx/>
                <a:uFillTx/>
                <a:latin typeface="Calibri"/>
                <a:ea typeface="MingLiU_HKSCS" panose="02020500000000000000" pitchFamily="18" charset="-120"/>
                <a:cs typeface="Mothanna" panose="02000503000000000000" pitchFamily="2" charset="-78"/>
              </a:rPr>
              <a:t>2020 </a:t>
            </a:r>
            <a:r>
              <a:rPr kumimoji="0" lang="ar-MA" sz="1295" b="1" i="0" u="none" strike="noStrike" kern="1200" cap="none" spc="0" normalizeH="0" baseline="0" noProof="0" dirty="0">
                <a:ln>
                  <a:noFill/>
                </a:ln>
                <a:solidFill>
                  <a:prstClr val="black"/>
                </a:solidFill>
                <a:effectLst/>
                <a:uLnTx/>
                <a:uFillTx/>
                <a:latin typeface="Calibri"/>
                <a:ea typeface="MingLiU_HKSCS" panose="02020500000000000000" pitchFamily="18" charset="-120"/>
                <a:cs typeface="Mothanna" panose="02000503000000000000" pitchFamily="2" charset="-78"/>
              </a:rPr>
              <a:t>–</a:t>
            </a:r>
            <a:r>
              <a:rPr kumimoji="0" lang="ar-DZ" sz="1295" b="1" i="0" u="none" strike="noStrike" kern="1200" cap="none" spc="0" normalizeH="0" baseline="0" noProof="0" dirty="0">
                <a:ln>
                  <a:noFill/>
                </a:ln>
                <a:solidFill>
                  <a:prstClr val="black"/>
                </a:solidFill>
                <a:effectLst/>
                <a:uLnTx/>
                <a:uFillTx/>
                <a:latin typeface="Calibri"/>
                <a:ea typeface="MingLiU_HKSCS" panose="02020500000000000000" pitchFamily="18" charset="-120"/>
                <a:cs typeface="Mothanna" panose="02000503000000000000" pitchFamily="2" charset="-78"/>
              </a:rPr>
              <a:t> 2019</a:t>
            </a:r>
            <a:r>
              <a:rPr kumimoji="0" lang="ar-MA" sz="1295" b="1" i="0" u="none" strike="noStrike" kern="1200" cap="none" spc="0" normalizeH="0" baseline="0" noProof="0" dirty="0">
                <a:ln>
                  <a:noFill/>
                </a:ln>
                <a:solidFill>
                  <a:prstClr val="black"/>
                </a:solidFill>
                <a:effectLst/>
                <a:uLnTx/>
                <a:uFillTx/>
                <a:latin typeface="Calibri"/>
                <a:ea typeface="MingLiU_HKSCS" panose="02020500000000000000" pitchFamily="18" charset="-120"/>
                <a:cs typeface="Mothanna" panose="02000503000000000000" pitchFamily="2" charset="-78"/>
              </a:rPr>
              <a:t> </a:t>
            </a:r>
            <a:r>
              <a:rPr kumimoji="0" lang="ar-MA" sz="1295" b="1"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rPr>
              <a:t>إسم </a:t>
            </a:r>
            <a:r>
              <a:rPr kumimoji="0" lang="ar-DZ" sz="1295" b="1"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rPr>
              <a:t>المطعم / الفندق</a:t>
            </a:r>
            <a:endParaRPr kumimoji="0" lang="fr-FR" sz="1295" b="1"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0" marR="0" lvl="0" indent="0" algn="ctr" defTabSz="432492" rtl="1" eaLnBrk="1" fontAlgn="auto" latinLnBrk="0" hangingPunct="1">
              <a:lnSpc>
                <a:spcPct val="100000"/>
              </a:lnSpc>
              <a:spcBef>
                <a:spcPts val="0"/>
              </a:spcBef>
              <a:spcAft>
                <a:spcPts val="0"/>
              </a:spcAft>
              <a:buClrTx/>
              <a:buSzTx/>
              <a:buFontTx/>
              <a:buNone/>
              <a:tabLst/>
              <a:defRPr/>
            </a:pPr>
            <a:r>
              <a:rPr kumimoji="0" lang="ar-DZ" sz="1295" b="0"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rPr>
              <a:t>شيف تخصص : </a:t>
            </a:r>
            <a:r>
              <a:rPr kumimoji="0" lang="ar-MA" sz="1295" b="0"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rPr>
              <a:t>وصف بعض المهام التي كنت تنجزها في المنص</a:t>
            </a:r>
            <a:r>
              <a:rPr kumimoji="0" lang="ar-DZ" sz="1295" b="0"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rPr>
              <a:t>ب الموكل لك (نص وهمي)</a:t>
            </a:r>
            <a:endParaRPr kumimoji="0" lang="ar-MA" sz="1295" b="0"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0" marR="0" lvl="0" indent="0" algn="ctr" defTabSz="432492" rtl="1" eaLnBrk="1" fontAlgn="auto" latinLnBrk="0" hangingPunct="1">
              <a:lnSpc>
                <a:spcPct val="100000"/>
              </a:lnSpc>
              <a:spcBef>
                <a:spcPts val="0"/>
              </a:spcBef>
              <a:spcAft>
                <a:spcPts val="0"/>
              </a:spcAft>
              <a:buClrTx/>
              <a:buSzTx/>
              <a:buFontTx/>
              <a:buNone/>
              <a:tabLst/>
              <a:defRPr/>
            </a:pPr>
            <a:r>
              <a:rPr kumimoji="0" lang="ar-DZ" sz="1295" b="0"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rPr>
              <a:t>- أ</a:t>
            </a:r>
            <a:r>
              <a:rPr kumimoji="0" lang="ar-MA" sz="1295" b="0"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rPr>
              <a:t>يضا النتائج التي حققتها</a:t>
            </a:r>
            <a:r>
              <a:rPr kumimoji="0" lang="ar-DZ" sz="1295" b="0"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rPr>
              <a:t> - </a:t>
            </a:r>
            <a:r>
              <a:rPr kumimoji="0" lang="ar-MA" sz="1295" b="0"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rPr>
              <a:t>أيضا النتائج التي حققتها</a:t>
            </a:r>
            <a:r>
              <a:rPr kumimoji="0" lang="ar-DZ" sz="1295" b="0"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rPr>
              <a:t> - </a:t>
            </a:r>
            <a:r>
              <a:rPr kumimoji="0" lang="ar-MA" sz="1295" b="0"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rPr>
              <a:t>أيضا النتائج التي حققتها</a:t>
            </a:r>
            <a:endParaRPr kumimoji="0" lang="fr-FR" sz="1295" b="0"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endParaRPr>
          </a:p>
        </p:txBody>
      </p:sp>
      <p:pic>
        <p:nvPicPr>
          <p:cNvPr id="5" name="Picture 4">
            <a:extLst>
              <a:ext uri="{FF2B5EF4-FFF2-40B4-BE49-F238E27FC236}">
                <a16:creationId xmlns:a16="http://schemas.microsoft.com/office/drawing/2014/main" id="{234A3195-22CB-4037-B51A-65F8AD87B18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397773" y="283023"/>
            <a:ext cx="1714895" cy="1720631"/>
          </a:xfrm>
          <a:prstGeom prst="ellipse">
            <a:avLst/>
          </a:prstGeom>
          <a:ln w="38100">
            <a:solidFill>
              <a:schemeClr val="tx1"/>
            </a:solidFill>
          </a:ln>
        </p:spPr>
      </p:pic>
    </p:spTree>
    <p:extLst>
      <p:ext uri="{BB962C8B-B14F-4D97-AF65-F5344CB8AC3E}">
        <p14:creationId xmlns:p14="http://schemas.microsoft.com/office/powerpoint/2010/main" val="3377378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D512D5-730D-4433-83BD-F125FF3C4E0F}"/>
              </a:ext>
            </a:extLst>
          </p:cNvPr>
          <p:cNvSpPr/>
          <p:nvPr/>
        </p:nvSpPr>
        <p:spPr>
          <a:xfrm>
            <a:off x="81513" y="0"/>
            <a:ext cx="7399826" cy="2556958"/>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a:extLst>
              <a:ext uri="{FF2B5EF4-FFF2-40B4-BE49-F238E27FC236}">
                <a16:creationId xmlns:a16="http://schemas.microsoft.com/office/drawing/2014/main" id="{6E6485BC-7ADD-41C4-9C58-819F48D9E03E}"/>
              </a:ext>
            </a:extLst>
          </p:cNvPr>
          <p:cNvSpPr/>
          <p:nvPr/>
        </p:nvSpPr>
        <p:spPr>
          <a:xfrm>
            <a:off x="639534" y="1948156"/>
            <a:ext cx="332308" cy="332308"/>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457"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sp>
        <p:nvSpPr>
          <p:cNvPr id="10" name="Oval 9">
            <a:extLst>
              <a:ext uri="{FF2B5EF4-FFF2-40B4-BE49-F238E27FC236}">
                <a16:creationId xmlns:a16="http://schemas.microsoft.com/office/drawing/2014/main" id="{11F2B92E-26A2-464C-BC75-BBDBF40ABBF8}"/>
              </a:ext>
            </a:extLst>
          </p:cNvPr>
          <p:cNvSpPr/>
          <p:nvPr/>
        </p:nvSpPr>
        <p:spPr>
          <a:xfrm>
            <a:off x="634640" y="826686"/>
            <a:ext cx="332308" cy="332308"/>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457"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sp>
        <p:nvSpPr>
          <p:cNvPr id="11" name="Oval 10">
            <a:extLst>
              <a:ext uri="{FF2B5EF4-FFF2-40B4-BE49-F238E27FC236}">
                <a16:creationId xmlns:a16="http://schemas.microsoft.com/office/drawing/2014/main" id="{49D1AD9D-078B-4E7C-ACD3-9AB58BDD087F}"/>
              </a:ext>
            </a:extLst>
          </p:cNvPr>
          <p:cNvSpPr/>
          <p:nvPr/>
        </p:nvSpPr>
        <p:spPr>
          <a:xfrm>
            <a:off x="634640" y="1203027"/>
            <a:ext cx="332308" cy="332308"/>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457"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pic>
        <p:nvPicPr>
          <p:cNvPr id="12" name="Picture 11">
            <a:extLst>
              <a:ext uri="{FF2B5EF4-FFF2-40B4-BE49-F238E27FC236}">
                <a16:creationId xmlns:a16="http://schemas.microsoft.com/office/drawing/2014/main" id="{D2CDAF7E-D5E9-463E-836C-94B21D2AF353}"/>
              </a:ext>
            </a:extLst>
          </p:cNvPr>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721806" y="2010024"/>
            <a:ext cx="166154" cy="166154"/>
          </a:xfrm>
          <a:prstGeom prst="rect">
            <a:avLst/>
          </a:prstGeom>
          <a:noFill/>
          <a:ln>
            <a:noFill/>
          </a:ln>
        </p:spPr>
      </p:pic>
      <p:pic>
        <p:nvPicPr>
          <p:cNvPr id="13" name="Picture 12">
            <a:extLst>
              <a:ext uri="{FF2B5EF4-FFF2-40B4-BE49-F238E27FC236}">
                <a16:creationId xmlns:a16="http://schemas.microsoft.com/office/drawing/2014/main" id="{206DEDF3-247F-43C9-864A-2844EEFE65D6}"/>
              </a:ext>
            </a:extLst>
          </p:cNvPr>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717480" y="906139"/>
            <a:ext cx="166627" cy="166627"/>
          </a:xfrm>
          <a:prstGeom prst="rect">
            <a:avLst/>
          </a:prstGeom>
          <a:noFill/>
          <a:ln>
            <a:noFill/>
          </a:ln>
        </p:spPr>
      </p:pic>
      <p:pic>
        <p:nvPicPr>
          <p:cNvPr id="14" name="Picture 13">
            <a:extLst>
              <a:ext uri="{FF2B5EF4-FFF2-40B4-BE49-F238E27FC236}">
                <a16:creationId xmlns:a16="http://schemas.microsoft.com/office/drawing/2014/main" id="{07939A1F-B151-4FA0-8610-FA657EE53204}"/>
              </a:ext>
            </a:extLst>
          </p:cNvPr>
          <p:cNvPicPr/>
          <p:nvPr/>
        </p:nvPicPr>
        <p:blipFill>
          <a:blip r:embed="rId7" cstate="screen">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715461" y="1275932"/>
            <a:ext cx="176186" cy="176186"/>
          </a:xfrm>
          <a:prstGeom prst="rect">
            <a:avLst/>
          </a:prstGeom>
          <a:noFill/>
          <a:ln>
            <a:noFill/>
          </a:ln>
        </p:spPr>
      </p:pic>
      <p:sp>
        <p:nvSpPr>
          <p:cNvPr id="17" name="Oval 16">
            <a:extLst>
              <a:ext uri="{FF2B5EF4-FFF2-40B4-BE49-F238E27FC236}">
                <a16:creationId xmlns:a16="http://schemas.microsoft.com/office/drawing/2014/main" id="{158D5634-6E0B-4E5F-9506-48BB2D25D287}"/>
              </a:ext>
            </a:extLst>
          </p:cNvPr>
          <p:cNvSpPr/>
          <p:nvPr/>
        </p:nvSpPr>
        <p:spPr>
          <a:xfrm>
            <a:off x="634640" y="1575044"/>
            <a:ext cx="332308" cy="332308"/>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FR" sz="1457"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pic>
        <p:nvPicPr>
          <p:cNvPr id="18" name="Picture 17">
            <a:extLst>
              <a:ext uri="{FF2B5EF4-FFF2-40B4-BE49-F238E27FC236}">
                <a16:creationId xmlns:a16="http://schemas.microsoft.com/office/drawing/2014/main" id="{9F7FC1EA-3D58-4A48-A2B7-4AA840F554D8}"/>
              </a:ext>
            </a:extLst>
          </p:cNvPr>
          <p:cNvPicPr/>
          <p:nvPr/>
        </p:nvPicPr>
        <p:blipFill>
          <a:blip r:embed="rId9" cstate="screen">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715460" y="1645319"/>
            <a:ext cx="166154" cy="166154"/>
          </a:xfrm>
          <a:prstGeom prst="rect">
            <a:avLst/>
          </a:prstGeom>
          <a:noFill/>
          <a:ln>
            <a:noFill/>
          </a:ln>
        </p:spPr>
      </p:pic>
      <p:grpSp>
        <p:nvGrpSpPr>
          <p:cNvPr id="5" name="Group 4">
            <a:extLst>
              <a:ext uri="{FF2B5EF4-FFF2-40B4-BE49-F238E27FC236}">
                <a16:creationId xmlns:a16="http://schemas.microsoft.com/office/drawing/2014/main" id="{15FCA785-78B7-479E-BD6E-69514353715E}"/>
              </a:ext>
            </a:extLst>
          </p:cNvPr>
          <p:cNvGrpSpPr/>
          <p:nvPr/>
        </p:nvGrpSpPr>
        <p:grpSpPr>
          <a:xfrm>
            <a:off x="944566" y="934722"/>
            <a:ext cx="2133333" cy="1305273"/>
            <a:chOff x="799860" y="866280"/>
            <a:chExt cx="1977127" cy="1209699"/>
          </a:xfrm>
        </p:grpSpPr>
        <p:sp>
          <p:nvSpPr>
            <p:cNvPr id="21" name="Rectangle 20">
              <a:extLst>
                <a:ext uri="{FF2B5EF4-FFF2-40B4-BE49-F238E27FC236}">
                  <a16:creationId xmlns:a16="http://schemas.microsoft.com/office/drawing/2014/main" id="{10EC7F5C-98F0-4FC6-A595-6BADB3F56731}"/>
                </a:ext>
              </a:extLst>
            </p:cNvPr>
            <p:cNvSpPr/>
            <p:nvPr/>
          </p:nvSpPr>
          <p:spPr>
            <a:xfrm>
              <a:off x="799860" y="1543895"/>
              <a:ext cx="1463097" cy="122582"/>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l" defTabSz="432492" rtl="0" eaLnBrk="1" fontAlgn="auto" latinLnBrk="0" hangingPunct="1">
                <a:lnSpc>
                  <a:spcPct val="107000"/>
                </a:lnSpc>
                <a:spcBef>
                  <a:spcPts val="0"/>
                </a:spcBef>
                <a:spcAft>
                  <a:spcPts val="738"/>
                </a:spcAft>
                <a:buClrTx/>
                <a:buSzTx/>
                <a:buFontTx/>
                <a:buNone/>
                <a:tabLst/>
                <a:defRPr/>
              </a:pP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rPr>
                <a:t>2</a:t>
              </a:r>
              <a:r>
                <a:rPr kumimoji="0" lang="ar-DZ" sz="1015"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rPr>
                <a:t>2</a:t>
              </a: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rPr>
                <a:t> سنة, عازب</a:t>
              </a:r>
              <a:endParaRPr kumimoji="0" lang="fr-FR" sz="969"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sp>
          <p:nvSpPr>
            <p:cNvPr id="22" name="Rectangle 21">
              <a:extLst>
                <a:ext uri="{FF2B5EF4-FFF2-40B4-BE49-F238E27FC236}">
                  <a16:creationId xmlns:a16="http://schemas.microsoft.com/office/drawing/2014/main" id="{23A3F6EE-4097-4F4E-9435-9C8C3FB770ED}"/>
                </a:ext>
              </a:extLst>
            </p:cNvPr>
            <p:cNvSpPr/>
            <p:nvPr/>
          </p:nvSpPr>
          <p:spPr>
            <a:xfrm>
              <a:off x="801612" y="866280"/>
              <a:ext cx="1573418" cy="11505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l" defTabSz="432492" rtl="0" eaLnBrk="1" fontAlgn="auto" latinLnBrk="0" hangingPunct="1">
                <a:lnSpc>
                  <a:spcPct val="107000"/>
                </a:lnSpc>
                <a:spcBef>
                  <a:spcPts val="0"/>
                </a:spcBef>
                <a:spcAft>
                  <a:spcPts val="738"/>
                </a:spcAft>
                <a:buClrTx/>
                <a:buSzTx/>
                <a:buFontTx/>
                <a:buNone/>
                <a:tabLst/>
                <a:defRPr/>
              </a:pPr>
              <a:r>
                <a:rPr kumimoji="0" lang="fr-FR" sz="969" b="1" i="0" u="none" strike="noStrike" kern="1200" cap="none" spc="0" normalizeH="0" baseline="0" noProof="0" dirty="0">
                  <a:ln>
                    <a:noFill/>
                  </a:ln>
                  <a:solidFill>
                    <a:prstClr val="white"/>
                  </a:solidFill>
                  <a:effectLst/>
                  <a:uLnTx/>
                  <a:uFillTx/>
                  <a:latin typeface="Calibri"/>
                  <a:ea typeface="Open Sans" panose="020B0606030504020204" pitchFamily="34" charset="0"/>
                  <a:cs typeface="Mothanna" panose="02000503000000000000" pitchFamily="2" charset="-78"/>
                </a:rPr>
                <a:t>+2126-00-00-00-00</a:t>
              </a:r>
              <a:endParaRPr kumimoji="0" lang="fr-FR" sz="924" b="1" i="0" u="none" strike="noStrike" kern="1200" cap="none" spc="0" normalizeH="0" baseline="0" noProof="0" dirty="0">
                <a:ln>
                  <a:noFill/>
                </a:ln>
                <a:solidFill>
                  <a:prstClr val="white"/>
                </a:solidFill>
                <a:effectLst/>
                <a:uLnTx/>
                <a:uFillTx/>
                <a:latin typeface="Calibri"/>
                <a:ea typeface="Open Sans" panose="020B0606030504020204" pitchFamily="34" charset="0"/>
                <a:cs typeface="Mothanna" panose="02000503000000000000" pitchFamily="2" charset="-78"/>
              </a:endParaRPr>
            </a:p>
          </p:txBody>
        </p:sp>
        <p:sp>
          <p:nvSpPr>
            <p:cNvPr id="23" name="Rectangle 22">
              <a:extLst>
                <a:ext uri="{FF2B5EF4-FFF2-40B4-BE49-F238E27FC236}">
                  <a16:creationId xmlns:a16="http://schemas.microsoft.com/office/drawing/2014/main" id="{350D0762-0E3B-4AF2-B1B6-28ED4C743FD1}"/>
                </a:ext>
              </a:extLst>
            </p:cNvPr>
            <p:cNvSpPr/>
            <p:nvPr/>
          </p:nvSpPr>
          <p:spPr>
            <a:xfrm>
              <a:off x="801612" y="1187324"/>
              <a:ext cx="1666914" cy="145165"/>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l" defTabSz="432492" rtl="0" eaLnBrk="1" fontAlgn="auto" latinLnBrk="0" hangingPunct="1">
                <a:lnSpc>
                  <a:spcPct val="107000"/>
                </a:lnSpc>
                <a:spcBef>
                  <a:spcPts val="0"/>
                </a:spcBef>
                <a:spcAft>
                  <a:spcPts val="738"/>
                </a:spcAft>
                <a:buClrTx/>
                <a:buSzTx/>
                <a:buFontTx/>
                <a:buNone/>
                <a:tabLst/>
                <a:defRPr/>
              </a:pPr>
              <a:r>
                <a:rPr kumimoji="0" lang="fr-FR" sz="969" b="1" i="0" u="none" strike="noStrike" kern="1200" cap="none" spc="0" normalizeH="0" baseline="0" noProof="0" dirty="0">
                  <a:ln>
                    <a:noFill/>
                  </a:ln>
                  <a:solidFill>
                    <a:prstClr val="white"/>
                  </a:solidFill>
                  <a:effectLst/>
                  <a:uLnTx/>
                  <a:uFillTx/>
                  <a:latin typeface="Calibri"/>
                  <a:ea typeface="Open Sans" panose="020B0606030504020204" pitchFamily="34" charset="0"/>
                  <a:cs typeface="Mothanna" panose="02000503000000000000" pitchFamily="2" charset="-78"/>
                </a:rPr>
                <a:t>Bahla.works@gmail.com</a:t>
              </a:r>
              <a:endParaRPr kumimoji="0" lang="fr-FR" sz="924" b="1" i="0" u="none" strike="noStrike" kern="1200" cap="none" spc="0" normalizeH="0" baseline="0" noProof="0" dirty="0">
                <a:ln>
                  <a:noFill/>
                </a:ln>
                <a:solidFill>
                  <a:prstClr val="white"/>
                </a:solidFill>
                <a:effectLst/>
                <a:uLnTx/>
                <a:uFillTx/>
                <a:latin typeface="Calibri"/>
                <a:ea typeface="Open Sans" panose="020B0606030504020204" pitchFamily="34" charset="0"/>
                <a:cs typeface="Mothanna" panose="02000503000000000000" pitchFamily="2" charset="-78"/>
              </a:endParaRPr>
            </a:p>
          </p:txBody>
        </p:sp>
        <p:sp>
          <p:nvSpPr>
            <p:cNvPr id="24" name="Rectangle 23">
              <a:extLst>
                <a:ext uri="{FF2B5EF4-FFF2-40B4-BE49-F238E27FC236}">
                  <a16:creationId xmlns:a16="http://schemas.microsoft.com/office/drawing/2014/main" id="{A9884F28-E7EB-426A-8748-515B0F011BA1}"/>
                </a:ext>
              </a:extLst>
            </p:cNvPr>
            <p:cNvSpPr/>
            <p:nvPr/>
          </p:nvSpPr>
          <p:spPr>
            <a:xfrm>
              <a:off x="799860" y="1853299"/>
              <a:ext cx="1977127" cy="222680"/>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0" marR="0" lvl="0" indent="0" algn="l" defTabSz="432492" rtl="0" eaLnBrk="1" fontAlgn="auto" latinLnBrk="0" hangingPunct="1">
                <a:lnSpc>
                  <a:spcPct val="107000"/>
                </a:lnSpc>
                <a:spcBef>
                  <a:spcPts val="0"/>
                </a:spcBef>
                <a:spcAft>
                  <a:spcPts val="738"/>
                </a:spcAft>
                <a:buClrTx/>
                <a:buSzTx/>
                <a:buFontTx/>
                <a:buNone/>
                <a:tabLst/>
                <a:defRPr/>
              </a:pPr>
              <a:r>
                <a:rPr kumimoji="0" lang="ar-DZ" sz="1015"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rPr>
                <a:t>سلا</a:t>
              </a: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rPr>
                <a:t>,المغرب</a:t>
              </a:r>
              <a:endParaRPr kumimoji="0" lang="fr-FR" sz="969"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grpSp>
      <p:sp>
        <p:nvSpPr>
          <p:cNvPr id="25" name="Rectangle: Rounded Corners 24">
            <a:extLst>
              <a:ext uri="{FF2B5EF4-FFF2-40B4-BE49-F238E27FC236}">
                <a16:creationId xmlns:a16="http://schemas.microsoft.com/office/drawing/2014/main" id="{CFE1A68E-4885-45C6-AD66-C865D668E886}"/>
              </a:ext>
            </a:extLst>
          </p:cNvPr>
          <p:cNvSpPr/>
          <p:nvPr/>
        </p:nvSpPr>
        <p:spPr>
          <a:xfrm>
            <a:off x="1402829" y="3352661"/>
            <a:ext cx="3144650" cy="226059"/>
          </a:xfrm>
          <a:prstGeom prst="roundRect">
            <a:avLst/>
          </a:prstGeom>
          <a:solidFill>
            <a:srgbClr val="4A452A"/>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r" defTabSz="432492" rtl="1" eaLnBrk="1" fontAlgn="auto" latinLnBrk="0" hangingPunct="1">
              <a:lnSpc>
                <a:spcPct val="107000"/>
              </a:lnSpc>
              <a:spcBef>
                <a:spcPts val="0"/>
              </a:spcBef>
              <a:spcAft>
                <a:spcPts val="738"/>
              </a:spcAft>
              <a:buClrTx/>
              <a:buSzPct val="150000"/>
              <a:buFontTx/>
              <a:buNone/>
              <a:tabLst/>
              <a:defRPr/>
            </a:pPr>
            <a:r>
              <a:rPr kumimoji="0" lang="ar-MA" sz="1477" b="1"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rPr>
              <a:t>خبـرات</a:t>
            </a:r>
            <a:r>
              <a:rPr kumimoji="0" lang="ar-MA"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 </a:t>
            </a:r>
            <a:r>
              <a:rPr kumimoji="0" lang="ar-MA" sz="1477" b="1"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rPr>
              <a:t>العمـل</a:t>
            </a:r>
          </a:p>
        </p:txBody>
      </p:sp>
      <p:sp>
        <p:nvSpPr>
          <p:cNvPr id="28" name="Rectangle: Rounded Corners 27">
            <a:extLst>
              <a:ext uri="{FF2B5EF4-FFF2-40B4-BE49-F238E27FC236}">
                <a16:creationId xmlns:a16="http://schemas.microsoft.com/office/drawing/2014/main" id="{46BA2BA3-3A20-48E2-AE94-D9D62FF72A37}"/>
              </a:ext>
            </a:extLst>
          </p:cNvPr>
          <p:cNvSpPr/>
          <p:nvPr/>
        </p:nvSpPr>
        <p:spPr>
          <a:xfrm>
            <a:off x="1402829" y="7237175"/>
            <a:ext cx="3144650" cy="226059"/>
          </a:xfrm>
          <a:prstGeom prst="roundRect">
            <a:avLst/>
          </a:prstGeom>
          <a:solidFill>
            <a:srgbClr val="4A452A"/>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r" defTabSz="432492" rtl="0" eaLnBrk="1" fontAlgn="auto" latinLnBrk="0" hangingPunct="1">
              <a:lnSpc>
                <a:spcPct val="100000"/>
              </a:lnSpc>
              <a:spcBef>
                <a:spcPts val="0"/>
              </a:spcBef>
              <a:spcAft>
                <a:spcPts val="0"/>
              </a:spcAft>
              <a:buClrTx/>
              <a:buSzTx/>
              <a:buFontTx/>
              <a:buNone/>
              <a:tabLst/>
              <a:defRPr/>
            </a:pPr>
            <a:r>
              <a:rPr kumimoji="0" lang="ar-MA" sz="1477" b="1"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rPr>
              <a:t>المؤهلات التعليمية</a:t>
            </a:r>
            <a:endParaRPr kumimoji="0" lang="fr-FR" sz="1846" b="1"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endParaRPr>
          </a:p>
        </p:txBody>
      </p:sp>
      <p:sp>
        <p:nvSpPr>
          <p:cNvPr id="27" name="Rectangle: Rounded Corners 26">
            <a:extLst>
              <a:ext uri="{FF2B5EF4-FFF2-40B4-BE49-F238E27FC236}">
                <a16:creationId xmlns:a16="http://schemas.microsoft.com/office/drawing/2014/main" id="{282838A2-C8F7-48EC-AAD9-0BDF35CF634C}"/>
              </a:ext>
            </a:extLst>
          </p:cNvPr>
          <p:cNvSpPr/>
          <p:nvPr/>
        </p:nvSpPr>
        <p:spPr>
          <a:xfrm>
            <a:off x="4897554" y="4690723"/>
            <a:ext cx="2292156" cy="226059"/>
          </a:xfrm>
          <a:prstGeom prst="roundRect">
            <a:avLst/>
          </a:prstGeom>
          <a:solidFill>
            <a:srgbClr val="4A452A"/>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r" defTabSz="432492" rtl="0" eaLnBrk="1" fontAlgn="auto" latinLnBrk="0" hangingPunct="1">
              <a:lnSpc>
                <a:spcPct val="100000"/>
              </a:lnSpc>
              <a:spcBef>
                <a:spcPts val="0"/>
              </a:spcBef>
              <a:spcAft>
                <a:spcPts val="0"/>
              </a:spcAft>
              <a:buClrTx/>
              <a:buSzTx/>
              <a:buFontTx/>
              <a:buNone/>
              <a:tabLst/>
              <a:defRPr/>
            </a:pPr>
            <a:r>
              <a:rPr kumimoji="0" lang="ar-MA" sz="1477" b="1"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rPr>
              <a:t>المهارات الشخصية</a:t>
            </a:r>
            <a:r>
              <a:rPr kumimoji="0" lang="fr-FR" sz="1477" b="1"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rPr>
              <a:t> </a:t>
            </a:r>
          </a:p>
        </p:txBody>
      </p:sp>
      <p:sp>
        <p:nvSpPr>
          <p:cNvPr id="100" name="Rectangle: Rounded Corners 99">
            <a:extLst>
              <a:ext uri="{FF2B5EF4-FFF2-40B4-BE49-F238E27FC236}">
                <a16:creationId xmlns:a16="http://schemas.microsoft.com/office/drawing/2014/main" id="{926225B1-92EE-4A0C-AC6B-949FFF2515BB}"/>
              </a:ext>
            </a:extLst>
          </p:cNvPr>
          <p:cNvSpPr/>
          <p:nvPr/>
        </p:nvSpPr>
        <p:spPr>
          <a:xfrm>
            <a:off x="4897554" y="7070457"/>
            <a:ext cx="2292713" cy="226059"/>
          </a:xfrm>
          <a:prstGeom prst="roundRect">
            <a:avLst/>
          </a:prstGeom>
          <a:solidFill>
            <a:srgbClr val="4A452A"/>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r" defTabSz="432492" rtl="0" eaLnBrk="1" fontAlgn="auto" latinLnBrk="0" hangingPunct="1">
              <a:lnSpc>
                <a:spcPct val="100000"/>
              </a:lnSpc>
              <a:spcBef>
                <a:spcPts val="0"/>
              </a:spcBef>
              <a:spcAft>
                <a:spcPts val="0"/>
              </a:spcAft>
              <a:buClrTx/>
              <a:buSzTx/>
              <a:buFontTx/>
              <a:buNone/>
              <a:tabLst/>
              <a:defRPr/>
            </a:pPr>
            <a:r>
              <a:rPr kumimoji="0" lang="ar-MA" sz="1477" b="1"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rPr>
              <a:t>اللغـات</a:t>
            </a:r>
            <a:endParaRPr kumimoji="0" lang="fr-FR" sz="1477" b="1"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sp>
        <p:nvSpPr>
          <p:cNvPr id="122" name="Rectangle: Rounded Corners 121">
            <a:extLst>
              <a:ext uri="{FF2B5EF4-FFF2-40B4-BE49-F238E27FC236}">
                <a16:creationId xmlns:a16="http://schemas.microsoft.com/office/drawing/2014/main" id="{D05CE0DC-1740-4CB7-A7C6-B0E73659B557}"/>
              </a:ext>
            </a:extLst>
          </p:cNvPr>
          <p:cNvSpPr/>
          <p:nvPr/>
        </p:nvSpPr>
        <p:spPr>
          <a:xfrm>
            <a:off x="4897553" y="8167432"/>
            <a:ext cx="2292155" cy="226059"/>
          </a:xfrm>
          <a:prstGeom prst="roundRect">
            <a:avLst/>
          </a:prstGeom>
          <a:solidFill>
            <a:srgbClr val="4A452A"/>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38686" marR="0" lvl="0" indent="0" algn="r" defTabSz="432492" rtl="0" eaLnBrk="1" fontAlgn="auto" latinLnBrk="0" hangingPunct="1">
              <a:lnSpc>
                <a:spcPct val="107000"/>
              </a:lnSpc>
              <a:spcBef>
                <a:spcPts val="0"/>
              </a:spcBef>
              <a:spcAft>
                <a:spcPts val="738"/>
              </a:spcAft>
              <a:buClrTx/>
              <a:buSzTx/>
              <a:buFontTx/>
              <a:buNone/>
              <a:tabLst/>
              <a:defRPr/>
            </a:pPr>
            <a:r>
              <a:rPr kumimoji="0" lang="ar-MA" sz="1477" b="1"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rPr>
              <a:t>الإهتمامـات والهوايـات</a:t>
            </a:r>
            <a:endParaRPr kumimoji="0" lang="fr-FR" sz="1477" b="1"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graphicFrame>
        <p:nvGraphicFramePr>
          <p:cNvPr id="123" name="Table 122">
            <a:extLst>
              <a:ext uri="{FF2B5EF4-FFF2-40B4-BE49-F238E27FC236}">
                <a16:creationId xmlns:a16="http://schemas.microsoft.com/office/drawing/2014/main" id="{4ABB13AA-1BD1-4E3F-A249-F12416CFB988}"/>
              </a:ext>
            </a:extLst>
          </p:cNvPr>
          <p:cNvGraphicFramePr>
            <a:graphicFrameLocks noGrp="1"/>
          </p:cNvGraphicFramePr>
          <p:nvPr/>
        </p:nvGraphicFramePr>
        <p:xfrm>
          <a:off x="5105156" y="8430530"/>
          <a:ext cx="2084552" cy="734495"/>
        </p:xfrm>
        <a:graphic>
          <a:graphicData uri="http://schemas.openxmlformats.org/drawingml/2006/table">
            <a:tbl>
              <a:tblPr firstRow="1" bandRow="1">
                <a:tableStyleId>{5C22544A-7EE6-4342-B048-85BDC9FD1C3A}</a:tableStyleId>
              </a:tblPr>
              <a:tblGrid>
                <a:gridCol w="2084552">
                  <a:extLst>
                    <a:ext uri="{9D8B030D-6E8A-4147-A177-3AD203B41FA5}">
                      <a16:colId xmlns:a16="http://schemas.microsoft.com/office/drawing/2014/main" val="1372251140"/>
                    </a:ext>
                  </a:extLst>
                </a:gridCol>
              </a:tblGrid>
              <a:tr h="734495">
                <a:tc>
                  <a:txBody>
                    <a:bodyPr/>
                    <a:lstStyle/>
                    <a:p>
                      <a:pPr marL="156183" indent="-156183" algn="r" defTabSz="400827" rtl="1" eaLnBrk="1" latinLnBrk="0" hangingPunct="1">
                        <a:lnSpc>
                          <a:spcPct val="107000"/>
                        </a:lnSpc>
                        <a:buFont typeface="Symbol" panose="05050102010706020507" pitchFamily="18" charset="2"/>
                        <a:buChar char=""/>
                      </a:pPr>
                      <a:r>
                        <a:rPr lang="ar-MA" sz="1000" b="1" kern="1200" dirty="0">
                          <a:solidFill>
                            <a:schemeClr val="tx1"/>
                          </a:solidFill>
                          <a:latin typeface="Mothanna" panose="02000503000000000000" pitchFamily="2" charset="-78"/>
                          <a:ea typeface="+mn-ea"/>
                          <a:cs typeface="Mothanna" panose="02000503000000000000" pitchFamily="2" charset="-78"/>
                        </a:rPr>
                        <a:t>القراءة</a:t>
                      </a:r>
                    </a:p>
                    <a:p>
                      <a:pPr marL="156183" indent="-156183" algn="r" defTabSz="400827" rtl="1" eaLnBrk="1" latinLnBrk="0" hangingPunct="1">
                        <a:lnSpc>
                          <a:spcPct val="107000"/>
                        </a:lnSpc>
                        <a:buFont typeface="Symbol" panose="05050102010706020507" pitchFamily="18" charset="2"/>
                        <a:buChar char=""/>
                      </a:pPr>
                      <a:r>
                        <a:rPr lang="ar-MA" sz="1000" b="1" kern="1200" dirty="0">
                          <a:solidFill>
                            <a:schemeClr val="tx1"/>
                          </a:solidFill>
                          <a:latin typeface="Mothanna" panose="02000503000000000000" pitchFamily="2" charset="-78"/>
                          <a:ea typeface="+mn-ea"/>
                          <a:cs typeface="Mothanna" panose="02000503000000000000" pitchFamily="2" charset="-78"/>
                        </a:rPr>
                        <a:t>الرياضـة</a:t>
                      </a:r>
                    </a:p>
                    <a:p>
                      <a:pPr marL="156183" indent="-156183" algn="r" defTabSz="400827" rtl="1" eaLnBrk="1" latinLnBrk="0" hangingPunct="1">
                        <a:lnSpc>
                          <a:spcPct val="107000"/>
                        </a:lnSpc>
                        <a:buFont typeface="Symbol" panose="05050102010706020507" pitchFamily="18" charset="2"/>
                        <a:buChar char=""/>
                      </a:pPr>
                      <a:r>
                        <a:rPr lang="ar-MA" sz="1000" b="1" kern="1200" dirty="0">
                          <a:solidFill>
                            <a:schemeClr val="tx1"/>
                          </a:solidFill>
                          <a:latin typeface="Mothanna" panose="02000503000000000000" pitchFamily="2" charset="-78"/>
                          <a:ea typeface="+mn-ea"/>
                          <a:cs typeface="Mothanna" panose="02000503000000000000" pitchFamily="2" charset="-78"/>
                        </a:rPr>
                        <a:t>السفــر</a:t>
                      </a:r>
                    </a:p>
                    <a:p>
                      <a:pPr marL="156183" indent="-156183" algn="r" defTabSz="400827" rtl="1" eaLnBrk="1" latinLnBrk="0" hangingPunct="1">
                        <a:lnSpc>
                          <a:spcPct val="107000"/>
                        </a:lnSpc>
                        <a:buFont typeface="Symbol" panose="05050102010706020507" pitchFamily="18" charset="2"/>
                        <a:buChar char=""/>
                      </a:pPr>
                      <a:r>
                        <a:rPr lang="ar-MA" sz="1000" b="1" kern="1200" dirty="0">
                          <a:solidFill>
                            <a:schemeClr val="tx1"/>
                          </a:solidFill>
                          <a:latin typeface="Mothanna" panose="02000503000000000000" pitchFamily="2" charset="-78"/>
                          <a:ea typeface="+mn-ea"/>
                          <a:cs typeface="Mothanna" panose="02000503000000000000" pitchFamily="2" charset="-78"/>
                        </a:rPr>
                        <a:t>الأنترنـت</a:t>
                      </a:r>
                      <a:endParaRPr lang="fr-FR" sz="1000" b="1" kern="1200" dirty="0">
                        <a:solidFill>
                          <a:schemeClr val="tx1"/>
                        </a:solidFill>
                        <a:latin typeface="Mothanna" panose="02000503000000000000" pitchFamily="2" charset="-78"/>
                        <a:ea typeface="+mn-ea"/>
                        <a:cs typeface="Mothanna" panose="02000503000000000000" pitchFamily="2" charset="-78"/>
                      </a:endParaRP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sp>
        <p:nvSpPr>
          <p:cNvPr id="129" name="Text Box 5">
            <a:extLst>
              <a:ext uri="{FF2B5EF4-FFF2-40B4-BE49-F238E27FC236}">
                <a16:creationId xmlns:a16="http://schemas.microsoft.com/office/drawing/2014/main" id="{904B5ECA-A43F-424A-AAC2-53C3DAFBB31F}"/>
              </a:ext>
            </a:extLst>
          </p:cNvPr>
          <p:cNvSpPr txBox="1">
            <a:spLocks noChangeArrowheads="1"/>
          </p:cNvSpPr>
          <p:nvPr/>
        </p:nvSpPr>
        <p:spPr bwMode="auto">
          <a:xfrm>
            <a:off x="5008105" y="3344847"/>
            <a:ext cx="2132015" cy="11341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just" defTabSz="432492" rtl="1" eaLnBrk="1" fontAlgn="auto" latinLnBrk="0" hangingPunct="1">
              <a:lnSpc>
                <a:spcPct val="100000"/>
              </a:lnSpc>
              <a:spcBef>
                <a:spcPts val="0"/>
              </a:spcBef>
              <a:spcAft>
                <a:spcPts val="0"/>
              </a:spcAft>
              <a:buClrTx/>
              <a:buSzTx/>
              <a:buFontTx/>
              <a:buNone/>
              <a:tabLst/>
              <a:defRPr/>
            </a:pPr>
            <a:r>
              <a:rPr kumimoji="0" lang="ar-MA" sz="1108"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a:t>
            </a:r>
            <a:endParaRPr kumimoji="0" lang="fr-FR" sz="1108"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sp>
        <p:nvSpPr>
          <p:cNvPr id="139" name="Rectangle: Rounded Corners 138">
            <a:extLst>
              <a:ext uri="{FF2B5EF4-FFF2-40B4-BE49-F238E27FC236}">
                <a16:creationId xmlns:a16="http://schemas.microsoft.com/office/drawing/2014/main" id="{CDF04AD7-4FCB-4488-BB47-FD639C7AD036}"/>
              </a:ext>
            </a:extLst>
          </p:cNvPr>
          <p:cNvSpPr/>
          <p:nvPr/>
        </p:nvSpPr>
        <p:spPr>
          <a:xfrm>
            <a:off x="2209100" y="2726504"/>
            <a:ext cx="3144650" cy="296946"/>
          </a:xfrm>
          <a:prstGeom prst="roundRect">
            <a:avLst/>
          </a:prstGeom>
          <a:solidFill>
            <a:srgbClr val="4A452A"/>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32492" rtl="1" eaLnBrk="1" fontAlgn="auto" latinLnBrk="0" hangingPunct="1">
              <a:lnSpc>
                <a:spcPct val="107000"/>
              </a:lnSpc>
              <a:spcBef>
                <a:spcPts val="0"/>
              </a:spcBef>
              <a:spcAft>
                <a:spcPts val="738"/>
              </a:spcAft>
              <a:buClrTx/>
              <a:buSzTx/>
              <a:buFontTx/>
              <a:buNone/>
              <a:tabLst/>
              <a:defRPr/>
            </a:pPr>
            <a:r>
              <a:rPr kumimoji="0" lang="ar-MA" sz="1477"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مصـمم جرافيـــك</a:t>
            </a:r>
            <a:endParaRPr kumimoji="0" lang="fr-FR" sz="1293" b="0"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cxnSp>
        <p:nvCxnSpPr>
          <p:cNvPr id="37" name="Straight Connector 36">
            <a:extLst>
              <a:ext uri="{FF2B5EF4-FFF2-40B4-BE49-F238E27FC236}">
                <a16:creationId xmlns:a16="http://schemas.microsoft.com/office/drawing/2014/main" id="{44F77437-4C8D-4201-9231-78F6558708AF}"/>
              </a:ext>
            </a:extLst>
          </p:cNvPr>
          <p:cNvCxnSpPr>
            <a:cxnSpLocks/>
          </p:cNvCxnSpPr>
          <p:nvPr/>
        </p:nvCxnSpPr>
        <p:spPr>
          <a:xfrm>
            <a:off x="4819858" y="3275395"/>
            <a:ext cx="0" cy="7413243"/>
          </a:xfrm>
          <a:prstGeom prst="line">
            <a:avLst/>
          </a:prstGeom>
          <a:ln w="22225">
            <a:solidFill>
              <a:srgbClr val="203141"/>
            </a:solidFill>
          </a:ln>
          <a:effectLst/>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6E5E9944-0FA8-40C1-958D-71AC034B2739}"/>
              </a:ext>
            </a:extLst>
          </p:cNvPr>
          <p:cNvSpPr/>
          <p:nvPr/>
        </p:nvSpPr>
        <p:spPr>
          <a:xfrm>
            <a:off x="462677" y="225367"/>
            <a:ext cx="3997904" cy="501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r" defTabSz="432492" rtl="0" eaLnBrk="1" fontAlgn="auto" latinLnBrk="0" hangingPunct="1">
              <a:lnSpc>
                <a:spcPct val="80000"/>
              </a:lnSpc>
              <a:spcBef>
                <a:spcPts val="0"/>
              </a:spcBef>
              <a:spcAft>
                <a:spcPts val="0"/>
              </a:spcAft>
              <a:buClrTx/>
              <a:buSzTx/>
              <a:buFontTx/>
              <a:buNone/>
              <a:tabLst/>
              <a:defRPr/>
            </a:pPr>
            <a:r>
              <a:rPr kumimoji="0" lang="ar-DZ" sz="3692" b="1" i="0" u="none" strike="noStrike" kern="1200" cap="none" spc="0" normalizeH="0" baseline="0" noProof="0" dirty="0">
                <a:ln>
                  <a:noFill/>
                </a:ln>
                <a:solidFill>
                  <a:prstClr val="white"/>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راشــدي نرجــس</a:t>
            </a:r>
            <a:r>
              <a:rPr kumimoji="0" lang="ar-MA" sz="3692" b="1" i="0" u="none" strike="noStrike" kern="1200" cap="none" spc="0" normalizeH="0" baseline="0" noProof="0" dirty="0">
                <a:ln>
                  <a:noFill/>
                </a:ln>
                <a:solidFill>
                  <a:prstClr val="white"/>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fr-FR" sz="2215" b="1" i="0" u="none" strike="noStrike" kern="1200" cap="none" spc="0" normalizeH="0" baseline="0" noProof="0" dirty="0">
                <a:ln>
                  <a:noFill/>
                </a:ln>
                <a:solidFill>
                  <a:prstClr val="white"/>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 </a:t>
            </a:r>
            <a:endParaRPr kumimoji="0" lang="fr-FR" sz="969" b="0"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34" name="Subtitle 2">
            <a:extLst>
              <a:ext uri="{FF2B5EF4-FFF2-40B4-BE49-F238E27FC236}">
                <a16:creationId xmlns:a16="http://schemas.microsoft.com/office/drawing/2014/main" id="{C0F1567A-5BD0-4ABD-9B90-24016F76EA9B}"/>
              </a:ext>
            </a:extLst>
          </p:cNvPr>
          <p:cNvSpPr/>
          <p:nvPr/>
        </p:nvSpPr>
        <p:spPr>
          <a:xfrm>
            <a:off x="443655" y="7556286"/>
            <a:ext cx="4103824" cy="2503359"/>
          </a:xfrm>
          <a:prstGeom prst="rect">
            <a:avLst/>
          </a:prstGeom>
          <a:noFill/>
          <a:ln cap="flat">
            <a:noFill/>
            <a:prstDash val="solid"/>
          </a:ln>
        </p:spPr>
        <p:txBody>
          <a:bodyPr vert="horz" wrap="square" lIns="84406" tIns="42203" rIns="84406" bIns="42203" anchor="t" anchorCtr="0" compatLnSpc="0">
            <a:noAutofit/>
          </a:bodyPr>
          <a:lstStyle/>
          <a:p>
            <a:pPr marL="32238" marR="0" lvl="0" indent="-32238" algn="r" defTabSz="432492" rtl="1"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ar-MA" sz="1293" b="1" i="0" u="none" strike="noStrike" kern="1200" cap="none" spc="0" normalizeH="0" baseline="0" noProof="0" dirty="0">
                <a:ln>
                  <a:noFill/>
                </a:ln>
                <a:solidFill>
                  <a:srgbClr val="3B3838"/>
                </a:solidFill>
                <a:effectLst/>
                <a:uLnTx/>
                <a:uFillTx/>
                <a:latin typeface="Mothanna" panose="02000503000000000000" pitchFamily="2" charset="-78"/>
                <a:ea typeface="Calibri" panose="020F0502020204030204" pitchFamily="34" charset="0"/>
                <a:cs typeface="Mothanna" panose="02000503000000000000" pitchFamily="2" charset="-78"/>
              </a:rPr>
              <a:t>2014-2017:</a:t>
            </a:r>
            <a:r>
              <a:rPr kumimoji="0" lang="ar-MA" sz="1015" b="1" i="0" u="none" strike="noStrike" kern="1200" cap="none" spc="0" normalizeH="0" baseline="0" noProof="0" dirty="0">
                <a:ln>
                  <a:noFill/>
                </a:ln>
                <a:solidFill>
                  <a:srgbClr val="3B3838"/>
                </a:solidFill>
                <a:effectLst/>
                <a:uLnTx/>
                <a:uFillTx/>
                <a:latin typeface="Mothanna" panose="02000503000000000000" pitchFamily="2" charset="-78"/>
                <a:ea typeface="Calibri" panose="020F0502020204030204" pitchFamily="34" charset="0"/>
                <a:cs typeface="Mothanna" panose="02000503000000000000" pitchFamily="2" charset="-78"/>
              </a:rPr>
              <a:t> </a:t>
            </a:r>
            <a:r>
              <a:rPr kumimoji="0" lang="ar-MA" sz="1293"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كلية العلوم القانونية والاقتصادية والاجتماعية - أكدال  </a:t>
            </a:r>
          </a:p>
          <a:p>
            <a:pPr marL="167055" marR="0" lvl="0" indent="0" algn="r" defTabSz="432492" rtl="1"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ar-MA" sz="1108" b="0" i="0" u="none" strike="noStrike" kern="1200" cap="none" spc="0" normalizeH="0" baseline="0" noProof="0" dirty="0">
                <a:ln>
                  <a:noFill/>
                </a:ln>
                <a:solidFill>
                  <a:srgbClr val="808080"/>
                </a:solidFill>
                <a:effectLst/>
                <a:uLnTx/>
                <a:uFillTx/>
                <a:latin typeface="Mothanna" panose="02000503000000000000" pitchFamily="2" charset="-78"/>
                <a:ea typeface="Times New Roman" panose="02020603050405020304" pitchFamily="18" charset="0"/>
                <a:cs typeface="Mothanna" panose="02000503000000000000" pitchFamily="2" charset="-78"/>
              </a:rPr>
              <a:t>إجـازة فـي الإقتصـاد</a:t>
            </a:r>
          </a:p>
          <a:p>
            <a:pPr marL="167055" marR="0" lvl="0" indent="0" algn="r" defTabSz="432492" rtl="1" eaLnBrk="1" fontAlgn="base" latinLnBrk="0" hangingPunct="1">
              <a:lnSpc>
                <a:spcPct val="100000"/>
              </a:lnSpc>
              <a:spcBef>
                <a:spcPts val="0"/>
              </a:spcBef>
              <a:spcAft>
                <a:spcPts val="0"/>
              </a:spcAft>
              <a:buClrTx/>
              <a:buSzTx/>
              <a:buFontTx/>
              <a:buNone/>
              <a:tabLst/>
              <a:defRPr/>
            </a:pPr>
            <a:endParaRPr kumimoji="0" lang="fr-FR" sz="1108"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32238" marR="0" lvl="0" indent="-32238" algn="r" defTabSz="432492" rtl="1"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ar-MA" sz="1293" b="1" i="0" u="none" strike="noStrike" kern="1200" cap="none" spc="0" normalizeH="0" baseline="0" noProof="0" dirty="0">
                <a:ln>
                  <a:noFill/>
                </a:ln>
                <a:solidFill>
                  <a:srgbClr val="3B3838"/>
                </a:solidFill>
                <a:effectLst/>
                <a:uLnTx/>
                <a:uFillTx/>
                <a:latin typeface="Mothanna" panose="02000503000000000000" pitchFamily="2" charset="-78"/>
                <a:ea typeface="Calibri" panose="020F0502020204030204" pitchFamily="34" charset="0"/>
                <a:cs typeface="Mothanna" panose="02000503000000000000" pitchFamily="2" charset="-78"/>
              </a:rPr>
              <a:t>2012-2014:</a:t>
            </a:r>
            <a:r>
              <a:rPr kumimoji="0" lang="ar-MA" sz="1015" b="1" i="0" u="none" strike="noStrike" kern="1200" cap="none" spc="0" normalizeH="0" baseline="0" noProof="0" dirty="0">
                <a:ln>
                  <a:noFill/>
                </a:ln>
                <a:solidFill>
                  <a:srgbClr val="3B3838"/>
                </a:solidFill>
                <a:effectLst/>
                <a:uLnTx/>
                <a:uFillTx/>
                <a:latin typeface="Mothanna" panose="02000503000000000000" pitchFamily="2" charset="-78"/>
                <a:ea typeface="Calibri" panose="020F0502020204030204" pitchFamily="34" charset="0"/>
                <a:cs typeface="Mothanna" panose="02000503000000000000" pitchFamily="2" charset="-78"/>
              </a:rPr>
              <a:t> </a:t>
            </a:r>
            <a:r>
              <a:rPr kumimoji="0" lang="ar-MA" sz="1293"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rPr>
              <a:t>المعهـد المتخصـص للعلـوم التطبيقيـة</a:t>
            </a:r>
            <a:endParaRPr kumimoji="0" lang="fr-FR" sz="1108"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67055" marR="0" lvl="0" indent="0" algn="r" defTabSz="432492" rtl="1"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ar-MA" sz="1108" b="0" i="0" u="none" strike="noStrike" kern="1200" cap="none" spc="0" normalizeH="0" baseline="0" noProof="0" dirty="0">
                <a:ln>
                  <a:noFill/>
                </a:ln>
                <a:solidFill>
                  <a:srgbClr val="808080"/>
                </a:solidFill>
                <a:effectLst/>
                <a:uLnTx/>
                <a:uFillTx/>
                <a:latin typeface="Mothanna" panose="02000503000000000000" pitchFamily="2" charset="-78"/>
                <a:ea typeface="Times New Roman" panose="02020603050405020304" pitchFamily="18" charset="0"/>
                <a:cs typeface="Mothanna" panose="02000503000000000000" pitchFamily="2" charset="-78"/>
              </a:rPr>
              <a:t>دبلـوم متخصـص في الطبـع المعلوماتـي</a:t>
            </a:r>
            <a:endParaRPr kumimoji="0" lang="ar-MA" sz="1293" b="0" i="0" u="none" strike="noStrike" kern="1200" cap="none" spc="0" normalizeH="0" baseline="0" noProof="0" dirty="0">
              <a:ln>
                <a:noFill/>
              </a:ln>
              <a:solidFill>
                <a:srgbClr val="808080"/>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167055" marR="0" lvl="0" indent="0" algn="r" defTabSz="432492" rtl="1" eaLnBrk="1" fontAlgn="base" latinLnBrk="0" hangingPunct="1">
              <a:lnSpc>
                <a:spcPct val="100000"/>
              </a:lnSpc>
              <a:spcBef>
                <a:spcPts val="0"/>
              </a:spcBef>
              <a:spcAft>
                <a:spcPts val="0"/>
              </a:spcAft>
              <a:buClrTx/>
              <a:buSzTx/>
              <a:buFontTx/>
              <a:buNone/>
              <a:tabLst/>
              <a:defRPr/>
            </a:pPr>
            <a:endParaRPr kumimoji="0" lang="fr-FR" sz="1108"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32238" marR="0" lvl="0" indent="-32238" algn="r" defTabSz="432492" rtl="1"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ar-MA" sz="1477"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rPr>
              <a:t> </a:t>
            </a:r>
            <a:r>
              <a:rPr kumimoji="0" lang="ar-MA" sz="1293"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rPr>
              <a:t>2011-2012</a:t>
            </a:r>
            <a:r>
              <a:rPr kumimoji="0" lang="ar-MA" sz="1108"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rPr>
              <a:t>: </a:t>
            </a:r>
            <a:r>
              <a:rPr kumimoji="0" lang="ar-MA" sz="1293"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ثانويـة المختـار السوسـي المعازيـز</a:t>
            </a:r>
            <a:endParaRPr kumimoji="0" lang="fr-FR" sz="1293"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167055" marR="0" lvl="0" indent="0" algn="r" defTabSz="432492" rtl="1" eaLnBrk="1" fontAlgn="base" latinLnBrk="0" hangingPunct="1">
              <a:lnSpc>
                <a:spcPct val="100000"/>
              </a:lnSpc>
              <a:spcBef>
                <a:spcPts val="0"/>
              </a:spcBef>
              <a:spcAft>
                <a:spcPts val="0"/>
              </a:spcAft>
              <a:buClrTx/>
              <a:buSzTx/>
              <a:buFont typeface="Wingdings" panose="05000000000000000000" pitchFamily="2" charset="2"/>
              <a:buChar char=""/>
              <a:tabLst>
                <a:tab pos="246187" algn="l"/>
              </a:tabLst>
              <a:defRPr/>
            </a:pPr>
            <a:r>
              <a:rPr kumimoji="0" lang="ar-MA" sz="1108" b="0" i="0" u="none" strike="noStrike" kern="1200" cap="none" spc="0" normalizeH="0" baseline="0" noProof="0" dirty="0">
                <a:ln>
                  <a:noFill/>
                </a:ln>
                <a:solidFill>
                  <a:srgbClr val="808080"/>
                </a:solidFill>
                <a:effectLst/>
                <a:uLnTx/>
                <a:uFillTx/>
                <a:latin typeface="Mothanna" panose="02000503000000000000" pitchFamily="2" charset="-78"/>
                <a:ea typeface="+mn-ea"/>
                <a:cs typeface="Mothanna" panose="02000503000000000000" pitchFamily="2" charset="-78"/>
              </a:rPr>
              <a:t>بكالوريا في علوم الحياة والأرض</a:t>
            </a:r>
            <a:endParaRPr kumimoji="0" lang="fr-FR" sz="1108" b="0" i="0" u="none" strike="noStrike" kern="1200" cap="none" spc="0" normalizeH="0" baseline="0" noProof="0" dirty="0">
              <a:ln>
                <a:noFill/>
              </a:ln>
              <a:solidFill>
                <a:srgbClr val="808080"/>
              </a:solidFill>
              <a:effectLst/>
              <a:uLnTx/>
              <a:uFillTx/>
              <a:latin typeface="Mothanna" panose="02000503000000000000" pitchFamily="2" charset="-78"/>
              <a:ea typeface="+mn-ea"/>
              <a:cs typeface="Mothanna" panose="02000503000000000000" pitchFamily="2" charset="-78"/>
            </a:endParaRPr>
          </a:p>
        </p:txBody>
      </p:sp>
      <p:sp>
        <p:nvSpPr>
          <p:cNvPr id="36" name="Subtitle 2">
            <a:extLst>
              <a:ext uri="{FF2B5EF4-FFF2-40B4-BE49-F238E27FC236}">
                <a16:creationId xmlns:a16="http://schemas.microsoft.com/office/drawing/2014/main" id="{F3CDBA44-805B-4803-A4F9-D40CC530D32D}"/>
              </a:ext>
            </a:extLst>
          </p:cNvPr>
          <p:cNvSpPr/>
          <p:nvPr/>
        </p:nvSpPr>
        <p:spPr>
          <a:xfrm>
            <a:off x="408736" y="3610264"/>
            <a:ext cx="4093293" cy="3584932"/>
          </a:xfrm>
          <a:prstGeom prst="rect">
            <a:avLst/>
          </a:prstGeom>
          <a:noFill/>
          <a:ln cap="flat">
            <a:noFill/>
            <a:prstDash val="solid"/>
          </a:ln>
        </p:spPr>
        <p:txBody>
          <a:bodyPr vert="horz" wrap="square" lIns="84406" tIns="42203" rIns="84406" bIns="42203" anchor="t" anchorCtr="0" compatLnSpc="0">
            <a:noAutofit/>
          </a:bodyPr>
          <a:lstStyle/>
          <a:p>
            <a:pPr marL="79132" marR="0" lvl="0" indent="-79132" algn="r" defTabSz="432492"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108"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108"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108"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108"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79132" marR="0" lvl="0" indent="-79132" algn="r" defTabSz="432492" rtl="1" eaLnBrk="1" fontAlgn="auto" latinLnBrk="0" hangingPunct="1">
              <a:lnSpc>
                <a:spcPct val="100000"/>
              </a:lnSpc>
              <a:spcBef>
                <a:spcPts val="0"/>
              </a:spcBef>
              <a:spcAft>
                <a:spcPts val="0"/>
              </a:spcAft>
              <a:buClrTx/>
              <a:buSzTx/>
              <a:buFontTx/>
              <a:buNone/>
              <a:tabLst/>
              <a:defRPr/>
            </a:pPr>
            <a:r>
              <a:rPr kumimoji="0" lang="ar-MA" sz="1108"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a:t>
            </a:r>
            <a:r>
              <a:rPr kumimoji="0" lang="ar-MA" sz="110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وصف بعض المهام التي كنت تنجزها في هذا المنصب.</a:t>
            </a: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79132" marR="0" lvl="0" indent="-79132" algn="r" defTabSz="432492" rtl="1" eaLnBrk="1" fontAlgn="auto" latinLnBrk="0" hangingPunct="1">
              <a:lnSpc>
                <a:spcPct val="100000"/>
              </a:lnSpc>
              <a:spcBef>
                <a:spcPts val="0"/>
              </a:spcBef>
              <a:spcAft>
                <a:spcPts val="0"/>
              </a:spcAft>
              <a:buClrTx/>
              <a:buSzTx/>
              <a:buFontTx/>
              <a:buNone/>
              <a:tabLst/>
              <a:defRPr/>
            </a:pP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r" defTabSz="432492" rtl="1" eaLnBrk="1" fontAlgn="base" latinLnBrk="0" hangingPunct="1">
              <a:lnSpc>
                <a:spcPct val="115000"/>
              </a:lnSpc>
              <a:spcBef>
                <a:spcPts val="0"/>
              </a:spcBef>
              <a:spcAft>
                <a:spcPts val="0"/>
              </a:spcAft>
              <a:buClrTx/>
              <a:buSzTx/>
              <a:buFontTx/>
              <a:buNone/>
              <a:tabLst/>
              <a:defRPr/>
            </a:pPr>
            <a:endParaRPr kumimoji="0" lang="fr-FR" sz="969"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79132" marR="0" lvl="0" indent="-79132" algn="r" defTabSz="432492"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108"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108"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108"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108"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79132" marR="0" lvl="0" indent="-79132" algn="r" defTabSz="432492" rtl="1" eaLnBrk="1" fontAlgn="auto" latinLnBrk="0" hangingPunct="1">
              <a:lnSpc>
                <a:spcPct val="100000"/>
              </a:lnSpc>
              <a:spcBef>
                <a:spcPts val="0"/>
              </a:spcBef>
              <a:spcAft>
                <a:spcPts val="0"/>
              </a:spcAft>
              <a:buClrTx/>
              <a:buSzTx/>
              <a:buFontTx/>
              <a:buNone/>
              <a:tabLst/>
              <a:defRPr/>
            </a:pPr>
            <a:r>
              <a:rPr kumimoji="0" lang="ar-MA" sz="1108"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a:t>
            </a:r>
            <a:r>
              <a:rPr kumimoji="0" lang="ar-MA" sz="110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وصف بعض المهام التي كنت تنجزها في هذا المنصب.</a:t>
            </a: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79132" marR="0" lvl="0" indent="-79132" algn="r" defTabSz="432492" rtl="1" eaLnBrk="1" fontAlgn="auto" latinLnBrk="0" hangingPunct="1">
              <a:lnSpc>
                <a:spcPct val="100000"/>
              </a:lnSpc>
              <a:spcBef>
                <a:spcPts val="0"/>
              </a:spcBef>
              <a:spcAft>
                <a:spcPts val="0"/>
              </a:spcAft>
              <a:buClrTx/>
              <a:buSzTx/>
              <a:buFontTx/>
              <a:buNone/>
              <a:tabLst/>
              <a:defRPr/>
            </a:pP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r" defTabSz="432492" rtl="1" eaLnBrk="1" fontAlgn="base" latinLnBrk="0" hangingPunct="1">
              <a:lnSpc>
                <a:spcPct val="115000"/>
              </a:lnSpc>
              <a:spcBef>
                <a:spcPts val="0"/>
              </a:spcBef>
              <a:spcAft>
                <a:spcPts val="0"/>
              </a:spcAft>
              <a:buClrTx/>
              <a:buSzTx/>
              <a:buFontTx/>
              <a:buNone/>
              <a:tabLst/>
              <a:defRPr/>
            </a:pPr>
            <a:endParaRPr kumimoji="0" lang="fr-FR" sz="969"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79132" marR="0" lvl="0" indent="-79132" algn="r" defTabSz="432492"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108"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108"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108"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108"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79132" marR="0" lvl="0" indent="-79132" algn="r" defTabSz="432492" rtl="1" eaLnBrk="1" fontAlgn="auto" latinLnBrk="0" hangingPunct="1">
              <a:lnSpc>
                <a:spcPct val="100000"/>
              </a:lnSpc>
              <a:spcBef>
                <a:spcPts val="0"/>
              </a:spcBef>
              <a:spcAft>
                <a:spcPts val="0"/>
              </a:spcAft>
              <a:buClrTx/>
              <a:buSzTx/>
              <a:buFontTx/>
              <a:buNone/>
              <a:tabLst/>
              <a:defRPr/>
            </a:pPr>
            <a:r>
              <a:rPr kumimoji="0" lang="ar-MA" sz="1108"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a:t>
            </a:r>
            <a:r>
              <a:rPr kumimoji="0" lang="ar-MA" sz="110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وصف بعض المهام التي كنت تنجزها في هذا المنصب.</a:t>
            </a: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38" name="Rectangle 37">
            <a:extLst>
              <a:ext uri="{FF2B5EF4-FFF2-40B4-BE49-F238E27FC236}">
                <a16:creationId xmlns:a16="http://schemas.microsoft.com/office/drawing/2014/main" id="{72451C91-E5BF-4900-93C0-38EBAFACC44D}"/>
              </a:ext>
            </a:extLst>
          </p:cNvPr>
          <p:cNvSpPr>
            <a:spLocks/>
          </p:cNvSpPr>
          <p:nvPr/>
        </p:nvSpPr>
        <p:spPr>
          <a:xfrm>
            <a:off x="4897552" y="4914834"/>
            <a:ext cx="2200515" cy="1834226"/>
          </a:xfrm>
          <a:prstGeom prst="rect">
            <a:avLst/>
          </a:prstGeom>
          <a:noFill/>
          <a:ln cap="flat">
            <a:noFill/>
            <a:prstDash val="solid"/>
          </a:ln>
        </p:spPr>
        <p:txBody>
          <a:bodyPr vert="horz" wrap="square" lIns="84406" tIns="42203" rIns="84406" bIns="42203" anchor="t" anchorCtr="0" compatLnSpc="0">
            <a:noAutofit/>
          </a:bodyPr>
          <a:lstStyle/>
          <a:p>
            <a:pPr marL="168521" marR="0" lvl="0" indent="-168521" algn="r" defTabSz="432492"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2</a:t>
            </a:r>
            <a:endParaRPr kumimoji="0" lang="fr-FR" sz="1293"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68521" marR="0" lvl="0" indent="-168521" algn="r" defTabSz="432492"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1</a:t>
            </a:r>
            <a:endParaRPr kumimoji="0" lang="fr-FR" sz="1293"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68521" marR="0" lvl="0" indent="-168521" algn="r" defTabSz="432492"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3</a:t>
            </a:r>
            <a:endParaRPr kumimoji="0" lang="fr-FR" sz="1293"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68521" marR="0" lvl="0" indent="-168521" algn="r" defTabSz="432492"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4</a:t>
            </a:r>
            <a:endParaRPr kumimoji="0" lang="fr-FR" sz="1293"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68521" marR="0" lvl="0" indent="-168521" algn="r" defTabSz="432492"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5</a:t>
            </a:r>
            <a:endParaRPr kumimoji="0" lang="fr-FR" sz="1293"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68521" marR="0" lvl="0" indent="-168521" algn="r" defTabSz="432492"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6</a:t>
            </a:r>
            <a:endParaRPr kumimoji="0" lang="fr-FR" sz="1293"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68521" marR="0" lvl="0" indent="-168521" algn="r" defTabSz="432492"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7</a:t>
            </a:r>
            <a:endParaRPr kumimoji="0" lang="fr-FR" sz="1293"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68521" marR="0" lvl="0" indent="-168521" algn="r" defTabSz="432492"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8</a:t>
            </a:r>
            <a:endParaRPr kumimoji="0" lang="fr-FR" sz="1293"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p:txBody>
      </p:sp>
      <p:sp>
        <p:nvSpPr>
          <p:cNvPr id="39" name="Rectangle 38">
            <a:extLst>
              <a:ext uri="{FF2B5EF4-FFF2-40B4-BE49-F238E27FC236}">
                <a16:creationId xmlns:a16="http://schemas.microsoft.com/office/drawing/2014/main" id="{13451D55-0257-4C4C-9894-A7A461B2B1E8}"/>
              </a:ext>
            </a:extLst>
          </p:cNvPr>
          <p:cNvSpPr/>
          <p:nvPr/>
        </p:nvSpPr>
        <p:spPr>
          <a:xfrm>
            <a:off x="4943887" y="7335518"/>
            <a:ext cx="2260452" cy="569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168521" marR="0" lvl="0" indent="-168521" algn="r" defTabSz="432492" rtl="1"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العربيـة</a:t>
            </a:r>
          </a:p>
          <a:p>
            <a:pPr marL="168521" marR="0" lvl="0" indent="-168521" algn="r" defTabSz="432492" rtl="1"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الإنجليزيـة</a:t>
            </a:r>
            <a:endPar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168521" marR="0" lvl="0" indent="-168521" algn="r" defTabSz="432492" rtl="1"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الفرنسيـة</a:t>
            </a:r>
            <a:endPar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14501" t="-1921" r="-9959"/>
          <a:stretch/>
        </p:blipFill>
        <p:spPr>
          <a:xfrm>
            <a:off x="4841744" y="182010"/>
            <a:ext cx="2187843" cy="2187843"/>
          </a:xfrm>
          <a:prstGeom prst="ellipse">
            <a:avLst/>
          </a:prstGeom>
          <a:solidFill>
            <a:schemeClr val="bg1"/>
          </a:solidFill>
          <a:ln w="50800">
            <a:solidFill>
              <a:schemeClr val="bg1"/>
            </a:solidFill>
            <a:prstDash val="lgDashDotDot"/>
          </a:ln>
        </p:spPr>
      </p:pic>
    </p:spTree>
    <p:extLst>
      <p:ext uri="{BB962C8B-B14F-4D97-AF65-F5344CB8AC3E}">
        <p14:creationId xmlns:p14="http://schemas.microsoft.com/office/powerpoint/2010/main" val="1863932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Diagonal Corners Rounded 26">
            <a:extLst>
              <a:ext uri="{FF2B5EF4-FFF2-40B4-BE49-F238E27FC236}">
                <a16:creationId xmlns:a16="http://schemas.microsoft.com/office/drawing/2014/main" id="{282838A2-C8F7-48EC-AAD9-0BDF35CF634C}"/>
              </a:ext>
            </a:extLst>
          </p:cNvPr>
          <p:cNvSpPr/>
          <p:nvPr/>
        </p:nvSpPr>
        <p:spPr>
          <a:xfrm>
            <a:off x="4848571" y="5929505"/>
            <a:ext cx="2292156" cy="349598"/>
          </a:xfrm>
          <a:prstGeom prst="round2Diag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08324" marR="0" lvl="0" indent="-308324" algn="r" defTabSz="432492" rtl="1" eaLnBrk="1" fontAlgn="auto" latinLnBrk="0" hangingPunct="1">
              <a:lnSpc>
                <a:spcPct val="100000"/>
              </a:lnSpc>
              <a:spcBef>
                <a:spcPts val="0"/>
              </a:spcBef>
              <a:spcAft>
                <a:spcPts val="0"/>
              </a:spcAft>
              <a:buClrTx/>
              <a:buSzPct val="150000"/>
              <a:buFont typeface="Wingdings" panose="05000000000000000000" pitchFamily="2" charset="2"/>
              <a:buChar char="§"/>
              <a:tabLst/>
              <a:defRPr/>
            </a:pPr>
            <a:r>
              <a:rPr kumimoji="0" lang="ar-MA" sz="1477" b="1" i="0" u="none" strike="noStrike" kern="1200" cap="none" spc="0" normalizeH="0" baseline="0" noProof="0" dirty="0">
                <a:ln>
                  <a:noFill/>
                </a:ln>
                <a:solidFill>
                  <a:srgbClr val="DB8CB3"/>
                </a:solidFill>
                <a:effectLst/>
                <a:uLnTx/>
                <a:uFillTx/>
                <a:latin typeface="Mothanna" panose="02000503000000000000" pitchFamily="2" charset="-78"/>
                <a:ea typeface="+mn-ea"/>
                <a:cs typeface="Mothanna" panose="02000503000000000000" pitchFamily="2" charset="-78"/>
              </a:rPr>
              <a:t>المه</a:t>
            </a:r>
            <a:r>
              <a:rPr kumimoji="0" lang="ar-DZ" sz="1477" b="1" i="0" u="none" strike="noStrike" kern="1200" cap="none" spc="0" normalizeH="0" baseline="0" noProof="0" dirty="0">
                <a:ln>
                  <a:noFill/>
                </a:ln>
                <a:solidFill>
                  <a:srgbClr val="DB8CB3"/>
                </a:solidFill>
                <a:effectLst/>
                <a:uLnTx/>
                <a:uFillTx/>
                <a:latin typeface="Mothanna" panose="02000503000000000000" pitchFamily="2" charset="-78"/>
                <a:ea typeface="+mn-ea"/>
                <a:cs typeface="Mothanna" panose="02000503000000000000" pitchFamily="2" charset="-78"/>
              </a:rPr>
              <a:t>ــ</a:t>
            </a:r>
            <a:r>
              <a:rPr kumimoji="0" lang="ar-MA" sz="1477" b="1" i="0" u="none" strike="noStrike" kern="1200" cap="none" spc="0" normalizeH="0" baseline="0" noProof="0" dirty="0">
                <a:ln>
                  <a:noFill/>
                </a:ln>
                <a:solidFill>
                  <a:srgbClr val="DB8CB3"/>
                </a:solidFill>
                <a:effectLst/>
                <a:uLnTx/>
                <a:uFillTx/>
                <a:latin typeface="Mothanna" panose="02000503000000000000" pitchFamily="2" charset="-78"/>
                <a:ea typeface="+mn-ea"/>
                <a:cs typeface="Mothanna" panose="02000503000000000000" pitchFamily="2" charset="-78"/>
              </a:rPr>
              <a:t>ارات</a:t>
            </a:r>
            <a:r>
              <a:rPr kumimoji="0" lang="fr-FR"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 </a:t>
            </a:r>
          </a:p>
        </p:txBody>
      </p:sp>
      <p:sp>
        <p:nvSpPr>
          <p:cNvPr id="100" name="Rectangle: Diagonal Corners Rounded 99">
            <a:extLst>
              <a:ext uri="{FF2B5EF4-FFF2-40B4-BE49-F238E27FC236}">
                <a16:creationId xmlns:a16="http://schemas.microsoft.com/office/drawing/2014/main" id="{926225B1-92EE-4A0C-AC6B-949FFF2515BB}"/>
              </a:ext>
            </a:extLst>
          </p:cNvPr>
          <p:cNvSpPr/>
          <p:nvPr/>
        </p:nvSpPr>
        <p:spPr>
          <a:xfrm>
            <a:off x="4846530" y="7573766"/>
            <a:ext cx="2292713" cy="349598"/>
          </a:xfrm>
          <a:prstGeom prst="round2Diag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08324" marR="0" lvl="0" indent="-308324" algn="r" defTabSz="432492" rtl="1" eaLnBrk="1" fontAlgn="auto" latinLnBrk="0" hangingPunct="1">
              <a:lnSpc>
                <a:spcPct val="107000"/>
              </a:lnSpc>
              <a:spcBef>
                <a:spcPts val="0"/>
              </a:spcBef>
              <a:spcAft>
                <a:spcPts val="738"/>
              </a:spcAft>
              <a:buClrTx/>
              <a:buSzPct val="150000"/>
              <a:buFont typeface="Wingdings" panose="05000000000000000000" pitchFamily="2" charset="2"/>
              <a:buChar char="§"/>
              <a:tabLst/>
              <a:defRPr/>
            </a:pPr>
            <a:r>
              <a:rPr kumimoji="0" lang="ar-MA" sz="1477" b="1" i="0" u="none" strike="noStrike" kern="1200" cap="none" spc="0" normalizeH="0" baseline="0" noProof="0" dirty="0">
                <a:ln>
                  <a:noFill/>
                </a:ln>
                <a:solidFill>
                  <a:srgbClr val="DB8CB3"/>
                </a:solidFill>
                <a:effectLst/>
                <a:uLnTx/>
                <a:uFillTx/>
                <a:latin typeface="Mothanna" panose="02000503000000000000" pitchFamily="2" charset="-78"/>
                <a:ea typeface="+mn-ea"/>
                <a:cs typeface="Mothanna" panose="02000503000000000000" pitchFamily="2" charset="-78"/>
              </a:rPr>
              <a:t>اللغـات</a:t>
            </a:r>
            <a:endParaRPr kumimoji="0" lang="fr-FR" sz="1477" b="1" i="0" u="none" strike="noStrike" kern="1200" cap="none" spc="0" normalizeH="0" baseline="0" noProof="0" dirty="0">
              <a:ln>
                <a:noFill/>
              </a:ln>
              <a:solidFill>
                <a:srgbClr val="DB8CB3"/>
              </a:solidFill>
              <a:effectLst/>
              <a:uLnTx/>
              <a:uFillTx/>
              <a:latin typeface="Mothanna" panose="02000503000000000000" pitchFamily="2" charset="-78"/>
              <a:ea typeface="+mn-ea"/>
              <a:cs typeface="Mothanna" panose="02000503000000000000" pitchFamily="2" charset="-78"/>
            </a:endParaRPr>
          </a:p>
        </p:txBody>
      </p:sp>
      <p:sp>
        <p:nvSpPr>
          <p:cNvPr id="122" name="Rectangle: Diagonal Corners Rounded 121">
            <a:extLst>
              <a:ext uri="{FF2B5EF4-FFF2-40B4-BE49-F238E27FC236}">
                <a16:creationId xmlns:a16="http://schemas.microsoft.com/office/drawing/2014/main" id="{D05CE0DC-1740-4CB7-A7C6-B0E73659B557}"/>
              </a:ext>
            </a:extLst>
          </p:cNvPr>
          <p:cNvSpPr/>
          <p:nvPr/>
        </p:nvSpPr>
        <p:spPr>
          <a:xfrm>
            <a:off x="1502685" y="7597401"/>
            <a:ext cx="2292155" cy="349598"/>
          </a:xfrm>
          <a:prstGeom prst="round2Diag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08324" marR="0" lvl="0" indent="-308324" algn="r" defTabSz="432492" rtl="1" eaLnBrk="1" fontAlgn="auto" latinLnBrk="0" hangingPunct="1">
              <a:lnSpc>
                <a:spcPct val="107000"/>
              </a:lnSpc>
              <a:spcBef>
                <a:spcPts val="0"/>
              </a:spcBef>
              <a:spcAft>
                <a:spcPts val="738"/>
              </a:spcAft>
              <a:buClrTx/>
              <a:buSzPct val="150000"/>
              <a:buFont typeface="Wingdings" panose="05000000000000000000" pitchFamily="2" charset="2"/>
              <a:buChar char="§"/>
              <a:tabLst/>
              <a:defRPr/>
            </a:pPr>
            <a:r>
              <a:rPr kumimoji="0" lang="ar-MA" sz="1477" b="1" i="0" u="none" strike="noStrike" kern="1200" cap="none" spc="0" normalizeH="0" baseline="0" noProof="0" dirty="0">
                <a:ln>
                  <a:noFill/>
                </a:ln>
                <a:solidFill>
                  <a:srgbClr val="DB8CB3"/>
                </a:solidFill>
                <a:effectLst/>
                <a:uLnTx/>
                <a:uFillTx/>
                <a:latin typeface="Mothanna" panose="02000503000000000000" pitchFamily="2" charset="-78"/>
                <a:ea typeface="+mn-ea"/>
                <a:cs typeface="Mothanna" panose="02000503000000000000" pitchFamily="2" charset="-78"/>
              </a:rPr>
              <a:t>الإهتمامـات والهوايـات</a:t>
            </a:r>
            <a:endParaRPr kumimoji="0" lang="fr-FR" sz="1477" b="1" i="0" u="none" strike="noStrike" kern="1200" cap="none" spc="0" normalizeH="0" baseline="0" noProof="0" dirty="0">
              <a:ln>
                <a:noFill/>
              </a:ln>
              <a:solidFill>
                <a:srgbClr val="DB8CB3"/>
              </a:solidFill>
              <a:effectLst/>
              <a:uLnTx/>
              <a:uFillTx/>
              <a:latin typeface="Mothanna" panose="02000503000000000000" pitchFamily="2" charset="-78"/>
              <a:ea typeface="+mn-ea"/>
              <a:cs typeface="Mothanna" panose="02000503000000000000" pitchFamily="2" charset="-78"/>
            </a:endParaRPr>
          </a:p>
        </p:txBody>
      </p:sp>
      <p:graphicFrame>
        <p:nvGraphicFramePr>
          <p:cNvPr id="123" name="Table 122">
            <a:extLst>
              <a:ext uri="{FF2B5EF4-FFF2-40B4-BE49-F238E27FC236}">
                <a16:creationId xmlns:a16="http://schemas.microsoft.com/office/drawing/2014/main" id="{4ABB13AA-1BD1-4E3F-A249-F12416CFB988}"/>
              </a:ext>
            </a:extLst>
          </p:cNvPr>
          <p:cNvGraphicFramePr>
            <a:graphicFrameLocks noGrp="1"/>
          </p:cNvGraphicFramePr>
          <p:nvPr/>
        </p:nvGraphicFramePr>
        <p:xfrm>
          <a:off x="1309618" y="8065476"/>
          <a:ext cx="2084552" cy="678585"/>
        </p:xfrm>
        <a:graphic>
          <a:graphicData uri="http://schemas.openxmlformats.org/drawingml/2006/table">
            <a:tbl>
              <a:tblPr firstRow="1" bandRow="1">
                <a:tableStyleId>{5C22544A-7EE6-4342-B048-85BDC9FD1C3A}</a:tableStyleId>
              </a:tblPr>
              <a:tblGrid>
                <a:gridCol w="2084552">
                  <a:extLst>
                    <a:ext uri="{9D8B030D-6E8A-4147-A177-3AD203B41FA5}">
                      <a16:colId xmlns:a16="http://schemas.microsoft.com/office/drawing/2014/main" val="1372251140"/>
                    </a:ext>
                  </a:extLst>
                </a:gridCol>
              </a:tblGrid>
              <a:tr h="678585">
                <a:tc>
                  <a:txBody>
                    <a:bodyPr/>
                    <a:lstStyle/>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tx1"/>
                          </a:solidFill>
                          <a:latin typeface="Mothanna" panose="02000503000000000000" pitchFamily="2" charset="-78"/>
                          <a:ea typeface="+mn-ea"/>
                          <a:cs typeface="Mothanna" panose="02000503000000000000" pitchFamily="2" charset="-78"/>
                        </a:rPr>
                        <a:t>الق</a:t>
                      </a:r>
                      <a:r>
                        <a:rPr lang="ar-DZ" sz="1000" b="1" kern="1200" dirty="0">
                          <a:solidFill>
                            <a:schemeClr val="tx1"/>
                          </a:solidFill>
                          <a:latin typeface="Mothanna" panose="02000503000000000000" pitchFamily="2" charset="-78"/>
                          <a:ea typeface="+mn-ea"/>
                          <a:cs typeface="Mothanna" panose="02000503000000000000" pitchFamily="2" charset="-78"/>
                        </a:rPr>
                        <a:t>ـ</a:t>
                      </a:r>
                      <a:r>
                        <a:rPr lang="ar-MA" sz="1000" b="1" kern="1200" dirty="0">
                          <a:solidFill>
                            <a:schemeClr val="tx1"/>
                          </a:solidFill>
                          <a:latin typeface="Mothanna" panose="02000503000000000000" pitchFamily="2" charset="-78"/>
                          <a:ea typeface="+mn-ea"/>
                          <a:cs typeface="Mothanna" panose="02000503000000000000" pitchFamily="2" charset="-78"/>
                        </a:rPr>
                        <a:t>راءة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tx1"/>
                          </a:solidFill>
                          <a:latin typeface="Mothanna" panose="02000503000000000000" pitchFamily="2" charset="-78"/>
                          <a:ea typeface="+mn-ea"/>
                          <a:cs typeface="Mothanna" panose="02000503000000000000" pitchFamily="2" charset="-78"/>
                        </a:rPr>
                        <a:t>الرياضـة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tx1"/>
                          </a:solidFill>
                          <a:latin typeface="Mothanna" panose="02000503000000000000" pitchFamily="2" charset="-78"/>
                          <a:ea typeface="+mn-ea"/>
                          <a:cs typeface="Mothanna" panose="02000503000000000000" pitchFamily="2" charset="-78"/>
                        </a:rPr>
                        <a:t>السفــر</a:t>
                      </a: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grpSp>
        <p:nvGrpSpPr>
          <p:cNvPr id="2" name="Group 1">
            <a:extLst>
              <a:ext uri="{FF2B5EF4-FFF2-40B4-BE49-F238E27FC236}">
                <a16:creationId xmlns:a16="http://schemas.microsoft.com/office/drawing/2014/main" id="{9E5C21E3-98CD-4BB2-BFEF-CB56FE24DFD7}"/>
              </a:ext>
            </a:extLst>
          </p:cNvPr>
          <p:cNvGrpSpPr/>
          <p:nvPr/>
        </p:nvGrpSpPr>
        <p:grpSpPr>
          <a:xfrm>
            <a:off x="289248" y="422600"/>
            <a:ext cx="2420772" cy="1366771"/>
            <a:chOff x="276231" y="381337"/>
            <a:chExt cx="2243520" cy="1266693"/>
          </a:xfrm>
        </p:grpSpPr>
        <p:sp>
          <p:nvSpPr>
            <p:cNvPr id="129" name="Text Box 5">
              <a:extLst>
                <a:ext uri="{FF2B5EF4-FFF2-40B4-BE49-F238E27FC236}">
                  <a16:creationId xmlns:a16="http://schemas.microsoft.com/office/drawing/2014/main" id="{904B5ECA-A43F-424A-AAC2-53C3DAFBB31F}"/>
                </a:ext>
              </a:extLst>
            </p:cNvPr>
            <p:cNvSpPr txBox="1">
              <a:spLocks noChangeArrowheads="1"/>
            </p:cNvSpPr>
            <p:nvPr/>
          </p:nvSpPr>
          <p:spPr bwMode="auto">
            <a:xfrm>
              <a:off x="276231" y="936995"/>
              <a:ext cx="2243520" cy="71103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84406" tIns="42203" rIns="84406" bIns="42203" numCol="1" anchor="t" anchorCtr="0" compatLnSpc="1">
              <a:prstTxWarp prst="textNoShape">
                <a:avLst/>
              </a:prstTxWarp>
              <a:spAutoFit/>
            </a:bodyPr>
            <a:lstStyle/>
            <a:p>
              <a:pPr marL="0" marR="0" lvl="0" indent="0" algn="just" defTabSz="432492" rtl="1" eaLnBrk="1" fontAlgn="auto" latinLnBrk="0" hangingPunct="1">
                <a:lnSpc>
                  <a:spcPct val="100000"/>
                </a:lnSpc>
                <a:spcBef>
                  <a:spcPts val="0"/>
                </a:spcBef>
                <a:spcAft>
                  <a:spcPts val="0"/>
                </a:spcAft>
                <a:buClrTx/>
                <a:buSzTx/>
                <a:buFontTx/>
                <a:buNone/>
                <a:tabLst/>
                <a:defRPr/>
              </a:pPr>
              <a:r>
                <a:rPr kumimoji="0" lang="ar-MA" sz="1108"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a:t>
              </a:r>
              <a:endParaRPr kumimoji="0" lang="fr-FR" sz="1108"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sp>
          <p:nvSpPr>
            <p:cNvPr id="139" name="Rectangle: Rounded Corners 138">
              <a:extLst>
                <a:ext uri="{FF2B5EF4-FFF2-40B4-BE49-F238E27FC236}">
                  <a16:creationId xmlns:a16="http://schemas.microsoft.com/office/drawing/2014/main" id="{CDF04AD7-4FCB-4488-BB47-FD639C7AD036}"/>
                </a:ext>
              </a:extLst>
            </p:cNvPr>
            <p:cNvSpPr/>
            <p:nvPr/>
          </p:nvSpPr>
          <p:spPr>
            <a:xfrm>
              <a:off x="1712274" y="715693"/>
              <a:ext cx="807477" cy="246682"/>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wrap="none" rtlCol="0" anchor="ctr">
              <a:spAutoFit/>
            </a:bodyPr>
            <a:lstStyle/>
            <a:p>
              <a:pPr marL="0" marR="0" lvl="0" indent="0" algn="r" defTabSz="432492" rtl="1" eaLnBrk="1" fontAlgn="auto" latinLnBrk="0" hangingPunct="1">
                <a:lnSpc>
                  <a:spcPct val="107000"/>
                </a:lnSpc>
                <a:spcBef>
                  <a:spcPts val="0"/>
                </a:spcBef>
                <a:spcAft>
                  <a:spcPts val="738"/>
                </a:spcAft>
                <a:buClrTx/>
                <a:buSzTx/>
                <a:buFontTx/>
                <a:buNone/>
                <a:tabLst/>
                <a:defRPr/>
              </a:pPr>
              <a:r>
                <a:rPr kumimoji="0" lang="ar-MA" sz="971" b="1" i="0" u="none" strike="noStrike" kern="1200" cap="none" spc="0" normalizeH="0" baseline="0" noProof="0" dirty="0">
                  <a:ln>
                    <a:noFill/>
                  </a:ln>
                  <a:solidFill>
                    <a:srgbClr val="6B7278"/>
                  </a:solidFill>
                  <a:effectLst/>
                  <a:uLnTx/>
                  <a:uFillTx/>
                  <a:latin typeface="Mothanna" panose="02000503000000000000" pitchFamily="2" charset="-78"/>
                  <a:ea typeface="Times New Roman" panose="02020603050405020304" pitchFamily="18" charset="0"/>
                  <a:cs typeface="Mothanna" panose="02000503000000000000" pitchFamily="2" charset="-78"/>
                </a:rPr>
                <a:t>مصـمم جرافيـــك</a:t>
              </a:r>
              <a:endParaRPr kumimoji="0" lang="fr-FR" sz="971" b="0" i="0" u="none" strike="noStrike" kern="1200" cap="none" spc="0" normalizeH="0" baseline="0" noProof="0" dirty="0">
                <a:ln>
                  <a:noFill/>
                </a:ln>
                <a:solidFill>
                  <a:srgbClr val="6B7278"/>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33" name="Rectangle 32">
              <a:extLst>
                <a:ext uri="{FF2B5EF4-FFF2-40B4-BE49-F238E27FC236}">
                  <a16:creationId xmlns:a16="http://schemas.microsoft.com/office/drawing/2014/main" id="{6E5E9944-0FA8-40C1-958D-71AC034B2739}"/>
                </a:ext>
              </a:extLst>
            </p:cNvPr>
            <p:cNvSpPr/>
            <p:nvPr/>
          </p:nvSpPr>
          <p:spPr>
            <a:xfrm>
              <a:off x="874687" y="381337"/>
              <a:ext cx="1640637" cy="374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84406" tIns="42203" rIns="84406" bIns="42203" numCol="1" spcCol="0" rtlCol="0" fromWordArt="0" anchor="ctr" anchorCtr="0" forceAA="0" compatLnSpc="1">
              <a:prstTxWarp prst="textNoShape">
                <a:avLst/>
              </a:prstTxWarp>
              <a:spAutoFit/>
            </a:bodyPr>
            <a:lstStyle/>
            <a:p>
              <a:pPr marL="0" marR="0" lvl="0" indent="0" algn="r" defTabSz="432492" rtl="1" eaLnBrk="1" fontAlgn="auto" latinLnBrk="0" hangingPunct="1">
                <a:lnSpc>
                  <a:spcPct val="80000"/>
                </a:lnSpc>
                <a:spcBef>
                  <a:spcPts val="0"/>
                </a:spcBef>
                <a:spcAft>
                  <a:spcPts val="0"/>
                </a:spcAft>
                <a:buClrTx/>
                <a:buSzTx/>
                <a:buFontTx/>
                <a:buNone/>
                <a:tabLst/>
                <a:defRPr/>
              </a:pPr>
              <a:r>
                <a:rPr kumimoji="0" lang="ar-MA" sz="2590" b="1" i="0" u="none" strike="noStrike" kern="1200" cap="none" spc="0" normalizeH="0" baseline="0" noProof="0" dirty="0">
                  <a:ln>
                    <a:noFill/>
                  </a:ln>
                  <a:solidFill>
                    <a:prstClr val="black"/>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باحلــى</a:t>
              </a:r>
              <a:r>
                <a:rPr kumimoji="0" lang="ar-DZ" sz="2590" b="1" i="0" u="none" strike="noStrike" kern="1200" cap="none" spc="0" normalizeH="0" baseline="0" noProof="0" dirty="0">
                  <a:ln>
                    <a:noFill/>
                  </a:ln>
                  <a:solidFill>
                    <a:prstClr val="black"/>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DZ" sz="2590" b="1" i="0" u="none" strike="noStrike" kern="1200" cap="none" spc="0" normalizeH="0" baseline="0" noProof="0" dirty="0">
                  <a:ln>
                    <a:noFill/>
                  </a:ln>
                  <a:solidFill>
                    <a:srgbClr val="DB8CB3"/>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نرجـس</a:t>
              </a:r>
              <a:endParaRPr kumimoji="0" lang="fr-FR" sz="969" b="0" i="0" u="none" strike="noStrike" kern="1200" cap="none" spc="0" normalizeH="0" baseline="0" noProof="0" dirty="0">
                <a:ln>
                  <a:noFill/>
                </a:ln>
                <a:solidFill>
                  <a:srgbClr val="DB8CB3"/>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grpSp>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444" t="-3191" r="-13342"/>
          <a:stretch/>
        </p:blipFill>
        <p:spPr>
          <a:xfrm>
            <a:off x="2780313" y="128721"/>
            <a:ext cx="2023549" cy="2023549"/>
          </a:xfrm>
          <a:prstGeom prst="ellipse">
            <a:avLst/>
          </a:prstGeom>
          <a:solidFill>
            <a:schemeClr val="bg1"/>
          </a:solidFill>
          <a:ln w="31750" cmpd="sng">
            <a:solidFill>
              <a:srgbClr val="DB8CB3"/>
            </a:solidFill>
            <a:prstDash val="solid"/>
          </a:ln>
        </p:spPr>
      </p:pic>
      <p:sp>
        <p:nvSpPr>
          <p:cNvPr id="25" name="Rectangle: Diagonal Corners Rounded 24">
            <a:extLst>
              <a:ext uri="{FF2B5EF4-FFF2-40B4-BE49-F238E27FC236}">
                <a16:creationId xmlns:a16="http://schemas.microsoft.com/office/drawing/2014/main" id="{CFE1A68E-4885-45C6-AD66-C865D668E886}"/>
              </a:ext>
            </a:extLst>
          </p:cNvPr>
          <p:cNvSpPr/>
          <p:nvPr/>
        </p:nvSpPr>
        <p:spPr>
          <a:xfrm>
            <a:off x="788044" y="2775590"/>
            <a:ext cx="3144650" cy="349598"/>
          </a:xfrm>
          <a:prstGeom prst="round2Diag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08324" marR="0" lvl="0" indent="-308324" algn="r" defTabSz="432492" rtl="1" eaLnBrk="1" fontAlgn="auto" latinLnBrk="0" hangingPunct="1">
              <a:lnSpc>
                <a:spcPct val="107000"/>
              </a:lnSpc>
              <a:spcBef>
                <a:spcPts val="0"/>
              </a:spcBef>
              <a:spcAft>
                <a:spcPts val="738"/>
              </a:spcAft>
              <a:buClrTx/>
              <a:buSzPct val="150000"/>
              <a:buFont typeface="Wingdings" panose="05000000000000000000" pitchFamily="2" charset="2"/>
              <a:buChar char="§"/>
              <a:tabLst/>
              <a:defRPr/>
            </a:pPr>
            <a:r>
              <a:rPr kumimoji="0" lang="ar-MA" sz="1477" b="1" i="0" u="none" strike="noStrike" kern="1200" cap="none" spc="0" normalizeH="0" baseline="0" noProof="0" dirty="0">
                <a:ln>
                  <a:noFill/>
                </a:ln>
                <a:solidFill>
                  <a:srgbClr val="DB8CB3"/>
                </a:solidFill>
                <a:effectLst/>
                <a:uLnTx/>
                <a:uFillTx/>
                <a:latin typeface="Mothanna" panose="02000503000000000000" pitchFamily="2" charset="-78"/>
                <a:ea typeface="+mn-ea"/>
                <a:cs typeface="Mothanna" panose="02000503000000000000" pitchFamily="2" charset="-78"/>
              </a:rPr>
              <a:t>خبـرات العمـل</a:t>
            </a:r>
          </a:p>
        </p:txBody>
      </p:sp>
      <p:sp>
        <p:nvSpPr>
          <p:cNvPr id="28" name="Rectangle: Diagonal Corners Rounded 27">
            <a:extLst>
              <a:ext uri="{FF2B5EF4-FFF2-40B4-BE49-F238E27FC236}">
                <a16:creationId xmlns:a16="http://schemas.microsoft.com/office/drawing/2014/main" id="{46BA2BA3-3A20-48E2-AE94-D9D62FF72A37}"/>
              </a:ext>
            </a:extLst>
          </p:cNvPr>
          <p:cNvSpPr/>
          <p:nvPr/>
        </p:nvSpPr>
        <p:spPr>
          <a:xfrm>
            <a:off x="4001344" y="2775590"/>
            <a:ext cx="3144650" cy="349598"/>
          </a:xfrm>
          <a:prstGeom prst="round2Diag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308324" marR="0" lvl="0" indent="-308324" algn="r" defTabSz="432492" rtl="1" eaLnBrk="1" fontAlgn="auto" latinLnBrk="0" hangingPunct="1">
              <a:lnSpc>
                <a:spcPct val="100000"/>
              </a:lnSpc>
              <a:spcBef>
                <a:spcPts val="0"/>
              </a:spcBef>
              <a:spcAft>
                <a:spcPts val="0"/>
              </a:spcAft>
              <a:buClrTx/>
              <a:buSzPct val="150000"/>
              <a:buFont typeface="Wingdings" panose="05000000000000000000" pitchFamily="2" charset="2"/>
              <a:buChar char="§"/>
              <a:tabLst/>
              <a:defRPr/>
            </a:pPr>
            <a:r>
              <a:rPr kumimoji="0" lang="ar-MA" sz="1477" b="1" i="0" u="none" strike="noStrike" kern="1200" cap="none" spc="0" normalizeH="0" baseline="0" noProof="0" dirty="0">
                <a:ln>
                  <a:noFill/>
                </a:ln>
                <a:solidFill>
                  <a:srgbClr val="DB8CB3"/>
                </a:solidFill>
                <a:effectLst/>
                <a:uLnTx/>
                <a:uFillTx/>
                <a:latin typeface="Mothanna" panose="02000503000000000000" pitchFamily="2" charset="-78"/>
                <a:ea typeface="Calibri" panose="020F0502020204030204" pitchFamily="34" charset="0"/>
                <a:cs typeface="Mothanna" panose="02000503000000000000" pitchFamily="2" charset="-78"/>
              </a:rPr>
              <a:t>المؤهلات التعليمية</a:t>
            </a:r>
            <a:endParaRPr kumimoji="0" lang="fr-FR" sz="1846" b="1" i="0" u="none" strike="noStrike" kern="1200" cap="none" spc="0" normalizeH="0" baseline="0" noProof="0" dirty="0">
              <a:ln>
                <a:noFill/>
              </a:ln>
              <a:solidFill>
                <a:srgbClr val="DB8CB3"/>
              </a:solidFill>
              <a:effectLst/>
              <a:uLnTx/>
              <a:uFillTx/>
              <a:latin typeface="Mothanna" panose="02000503000000000000" pitchFamily="2" charset="-78"/>
              <a:ea typeface="Calibri" panose="020F0502020204030204" pitchFamily="34" charset="0"/>
              <a:cs typeface="Mothanna" panose="02000503000000000000" pitchFamily="2" charset="-78"/>
            </a:endParaRPr>
          </a:p>
        </p:txBody>
      </p:sp>
      <p:sp>
        <p:nvSpPr>
          <p:cNvPr id="53" name="Subtitle 2">
            <a:extLst>
              <a:ext uri="{FF2B5EF4-FFF2-40B4-BE49-F238E27FC236}">
                <a16:creationId xmlns:a16="http://schemas.microsoft.com/office/drawing/2014/main" id="{D174E605-BC10-4080-8BC3-56F74FF8452F}"/>
              </a:ext>
            </a:extLst>
          </p:cNvPr>
          <p:cNvSpPr/>
          <p:nvPr/>
        </p:nvSpPr>
        <p:spPr>
          <a:xfrm>
            <a:off x="3259541" y="9598876"/>
            <a:ext cx="3576315" cy="738743"/>
          </a:xfrm>
          <a:prstGeom prst="rect">
            <a:avLst/>
          </a:prstGeom>
          <a:noFill/>
          <a:ln cap="flat">
            <a:noFill/>
            <a:prstDash val="solid"/>
          </a:ln>
        </p:spPr>
        <p:txBody>
          <a:bodyPr vert="horz" wrap="square" lIns="84406" tIns="42203" rIns="84406" bIns="42203" anchor="t" anchorCtr="0" compatLnSpc="0">
            <a:spAutoFit/>
          </a:bodyPr>
          <a:lstStyle/>
          <a:p>
            <a:pPr marL="0" marR="0" lvl="0" indent="0" algn="r" defTabSz="432492" rtl="1" eaLnBrk="1" fontAlgn="auto" latinLnBrk="0" hangingPunct="1">
              <a:lnSpc>
                <a:spcPct val="100000"/>
              </a:lnSpc>
              <a:spcBef>
                <a:spcPts val="0"/>
              </a:spcBef>
              <a:spcAft>
                <a:spcPts val="0"/>
              </a:spcAft>
              <a:buClrTx/>
              <a:buSzTx/>
              <a:buFontTx/>
              <a:buNone/>
              <a:tabLst/>
              <a:defRPr/>
            </a:pPr>
            <a:r>
              <a:rPr kumimoji="0" lang="ar-DZ" sz="110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25-11-2018</a:t>
            </a:r>
            <a:endParaRPr kumimoji="0" lang="fr-FR" sz="1108" b="1"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79132" marR="0" lvl="0" indent="-79132" algn="r" defTabSz="432492" rtl="1" eaLnBrk="1" fontAlgn="auto" latinLnBrk="0" hangingPunct="1">
              <a:lnSpc>
                <a:spcPct val="100000"/>
              </a:lnSpc>
              <a:spcBef>
                <a:spcPts val="0"/>
              </a:spcBef>
              <a:spcAft>
                <a:spcPts val="0"/>
              </a:spcAft>
              <a:buClrTx/>
              <a:buSzTx/>
              <a:buFontTx/>
              <a:buNone/>
              <a:tabLst/>
              <a:defRPr/>
            </a:pPr>
            <a:r>
              <a:rPr kumimoji="0" lang="ar-DZ" sz="110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مشروع ,,,,,,, </a:t>
            </a:r>
            <a:r>
              <a:rPr kumimoji="0" lang="ar-MA" sz="110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DZ" sz="110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endParaRPr kumimoji="0" lang="ar-MA" sz="110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54" name="Rectangle: Diagonal Corners Rounded 53">
            <a:extLst>
              <a:ext uri="{FF2B5EF4-FFF2-40B4-BE49-F238E27FC236}">
                <a16:creationId xmlns:a16="http://schemas.microsoft.com/office/drawing/2014/main" id="{40600902-D107-4E20-BD3A-25E8A5DEA347}"/>
              </a:ext>
            </a:extLst>
          </p:cNvPr>
          <p:cNvSpPr/>
          <p:nvPr/>
        </p:nvSpPr>
        <p:spPr>
          <a:xfrm>
            <a:off x="4001344" y="9132485"/>
            <a:ext cx="3144650" cy="349598"/>
          </a:xfrm>
          <a:prstGeom prst="round2Diag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08324" marR="0" lvl="0" indent="-308324" algn="r" defTabSz="432492" rtl="1" eaLnBrk="1" fontAlgn="auto" latinLnBrk="0" hangingPunct="1">
              <a:lnSpc>
                <a:spcPct val="107000"/>
              </a:lnSpc>
              <a:spcBef>
                <a:spcPts val="0"/>
              </a:spcBef>
              <a:spcAft>
                <a:spcPts val="738"/>
              </a:spcAft>
              <a:buClrTx/>
              <a:buSzPct val="150000"/>
              <a:buFont typeface="Wingdings" panose="05000000000000000000" pitchFamily="2" charset="2"/>
              <a:buChar char="§"/>
              <a:tabLst/>
              <a:defRPr/>
            </a:pPr>
            <a:r>
              <a:rPr kumimoji="0" lang="ar-DZ" sz="1477" b="1" i="0" u="none" strike="noStrike" kern="1200" cap="none" spc="0" normalizeH="0" baseline="0" noProof="0" dirty="0">
                <a:ln>
                  <a:noFill/>
                </a:ln>
                <a:solidFill>
                  <a:srgbClr val="DB8CB3"/>
                </a:solidFill>
                <a:effectLst/>
                <a:uLnTx/>
                <a:uFillTx/>
                <a:latin typeface="Mothanna" panose="02000503000000000000" pitchFamily="2" charset="-78"/>
                <a:ea typeface="+mn-ea"/>
                <a:cs typeface="Mothanna" panose="02000503000000000000" pitchFamily="2" charset="-78"/>
              </a:rPr>
              <a:t>الإنجـازات</a:t>
            </a:r>
            <a:endParaRPr kumimoji="0" lang="ar-MA" sz="1477" b="1" i="0" u="none" strike="noStrike" kern="1200" cap="none" spc="0" normalizeH="0" baseline="0" noProof="0" dirty="0">
              <a:ln>
                <a:noFill/>
              </a:ln>
              <a:solidFill>
                <a:srgbClr val="DB8CB3"/>
              </a:solidFill>
              <a:effectLst/>
              <a:uLnTx/>
              <a:uFillTx/>
              <a:latin typeface="Mothanna" panose="02000503000000000000" pitchFamily="2" charset="-78"/>
              <a:ea typeface="+mn-ea"/>
              <a:cs typeface="Mothanna" panose="02000503000000000000" pitchFamily="2" charset="-78"/>
            </a:endParaRPr>
          </a:p>
        </p:txBody>
      </p:sp>
      <p:grpSp>
        <p:nvGrpSpPr>
          <p:cNvPr id="55" name="Group 54">
            <a:extLst>
              <a:ext uri="{FF2B5EF4-FFF2-40B4-BE49-F238E27FC236}">
                <a16:creationId xmlns:a16="http://schemas.microsoft.com/office/drawing/2014/main" id="{E25C9C43-A1DE-4757-AB93-71D4E9013CC3}"/>
              </a:ext>
            </a:extLst>
          </p:cNvPr>
          <p:cNvGrpSpPr/>
          <p:nvPr/>
        </p:nvGrpSpPr>
        <p:grpSpPr>
          <a:xfrm>
            <a:off x="4926971" y="8020771"/>
            <a:ext cx="2041735" cy="728483"/>
            <a:chOff x="4902763" y="4629797"/>
            <a:chExt cx="1892236" cy="675142"/>
          </a:xfrm>
        </p:grpSpPr>
        <p:sp>
          <p:nvSpPr>
            <p:cNvPr id="56" name="Rectangle 55">
              <a:extLst>
                <a:ext uri="{FF2B5EF4-FFF2-40B4-BE49-F238E27FC236}">
                  <a16:creationId xmlns:a16="http://schemas.microsoft.com/office/drawing/2014/main" id="{B01B1FA9-DC68-4A63-8AF8-8E87DB6AA7F0}"/>
                </a:ext>
              </a:extLst>
            </p:cNvPr>
            <p:cNvSpPr/>
            <p:nvPr/>
          </p:nvSpPr>
          <p:spPr>
            <a:xfrm>
              <a:off x="5985061" y="4629797"/>
              <a:ext cx="809938" cy="675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184995" marR="0" lvl="0" indent="-184995" algn="r" defTabSz="432492" rtl="1"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العربيـة</a:t>
              </a:r>
            </a:p>
            <a:p>
              <a:pPr marL="184995" marR="0" lvl="0" indent="-184995" algn="r" defTabSz="432492" rtl="1" eaLnBrk="1" fontAlgn="auto" latinLnBrk="0" hangingPunct="1">
                <a:lnSpc>
                  <a:spcPct val="107000"/>
                </a:lnSpc>
                <a:spcBef>
                  <a:spcPts val="647"/>
                </a:spcBef>
                <a:spcAft>
                  <a:spcPts val="647"/>
                </a:spcAft>
                <a:buClrTx/>
                <a:buSzTx/>
                <a:buFont typeface="Wingdings" panose="05000000000000000000" pitchFamily="2" charset="2"/>
                <a:buChar char="§"/>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الإنجليزيـة</a:t>
              </a:r>
              <a:endPar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184995" marR="0" lvl="0" indent="-184995" algn="r" defTabSz="432492" rtl="1"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الفرنسيـة</a:t>
              </a:r>
              <a:endPar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grpSp>
          <p:nvGrpSpPr>
            <p:cNvPr id="57" name="Group 56">
              <a:extLst>
                <a:ext uri="{FF2B5EF4-FFF2-40B4-BE49-F238E27FC236}">
                  <a16:creationId xmlns:a16="http://schemas.microsoft.com/office/drawing/2014/main" id="{C9427523-0B25-4A41-8B92-ACD3D8C6B6BD}"/>
                </a:ext>
              </a:extLst>
            </p:cNvPr>
            <p:cNvGrpSpPr/>
            <p:nvPr/>
          </p:nvGrpSpPr>
          <p:grpSpPr>
            <a:xfrm>
              <a:off x="4905067" y="4666335"/>
              <a:ext cx="1139708" cy="158160"/>
              <a:chOff x="4905067" y="4666335"/>
              <a:chExt cx="1139708" cy="158160"/>
            </a:xfrm>
          </p:grpSpPr>
          <p:sp>
            <p:nvSpPr>
              <p:cNvPr id="70" name="Oval 69">
                <a:extLst>
                  <a:ext uri="{FF2B5EF4-FFF2-40B4-BE49-F238E27FC236}">
                    <a16:creationId xmlns:a16="http://schemas.microsoft.com/office/drawing/2014/main" id="{C6551161-895C-472D-A518-DF45EBA88E25}"/>
                  </a:ext>
                </a:extLst>
              </p:cNvPr>
              <p:cNvSpPr/>
              <p:nvPr/>
            </p:nvSpPr>
            <p:spPr>
              <a:xfrm>
                <a:off x="5891223" y="4670943"/>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71" name="Oval 70">
                <a:extLst>
                  <a:ext uri="{FF2B5EF4-FFF2-40B4-BE49-F238E27FC236}">
                    <a16:creationId xmlns:a16="http://schemas.microsoft.com/office/drawing/2014/main" id="{776595E0-3282-434D-A64F-4502B70F8833}"/>
                  </a:ext>
                </a:extLst>
              </p:cNvPr>
              <p:cNvSpPr/>
              <p:nvPr/>
            </p:nvSpPr>
            <p:spPr>
              <a:xfrm>
                <a:off x="5644684" y="4669791"/>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72" name="Oval 71">
                <a:extLst>
                  <a:ext uri="{FF2B5EF4-FFF2-40B4-BE49-F238E27FC236}">
                    <a16:creationId xmlns:a16="http://schemas.microsoft.com/office/drawing/2014/main" id="{D8E61BD9-9741-4039-8EF3-1EC6D92AE4D0}"/>
                  </a:ext>
                </a:extLst>
              </p:cNvPr>
              <p:cNvSpPr/>
              <p:nvPr/>
            </p:nvSpPr>
            <p:spPr>
              <a:xfrm>
                <a:off x="5398145" y="4668639"/>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73" name="Oval 72">
                <a:extLst>
                  <a:ext uri="{FF2B5EF4-FFF2-40B4-BE49-F238E27FC236}">
                    <a16:creationId xmlns:a16="http://schemas.microsoft.com/office/drawing/2014/main" id="{1FF1D5FE-867D-44D8-B3F9-04ABAAADECF6}"/>
                  </a:ext>
                </a:extLst>
              </p:cNvPr>
              <p:cNvSpPr/>
              <p:nvPr/>
            </p:nvSpPr>
            <p:spPr>
              <a:xfrm>
                <a:off x="5151606" y="4667487"/>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74" name="Oval 73">
                <a:extLst>
                  <a:ext uri="{FF2B5EF4-FFF2-40B4-BE49-F238E27FC236}">
                    <a16:creationId xmlns:a16="http://schemas.microsoft.com/office/drawing/2014/main" id="{089500B5-2211-4039-8ACE-774015C869BF}"/>
                  </a:ext>
                </a:extLst>
              </p:cNvPr>
              <p:cNvSpPr/>
              <p:nvPr/>
            </p:nvSpPr>
            <p:spPr>
              <a:xfrm>
                <a:off x="4905067" y="4666335"/>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58" name="Group 57">
              <a:extLst>
                <a:ext uri="{FF2B5EF4-FFF2-40B4-BE49-F238E27FC236}">
                  <a16:creationId xmlns:a16="http://schemas.microsoft.com/office/drawing/2014/main" id="{D4071BAC-C57B-46B9-AADA-6DC1A9744AB4}"/>
                </a:ext>
              </a:extLst>
            </p:cNvPr>
            <p:cNvGrpSpPr/>
            <p:nvPr/>
          </p:nvGrpSpPr>
          <p:grpSpPr>
            <a:xfrm>
              <a:off x="4903915" y="4885408"/>
              <a:ext cx="1139708" cy="158160"/>
              <a:chOff x="4905067" y="4666335"/>
              <a:chExt cx="1139708" cy="158160"/>
            </a:xfrm>
          </p:grpSpPr>
          <p:sp>
            <p:nvSpPr>
              <p:cNvPr id="65" name="Oval 64">
                <a:extLst>
                  <a:ext uri="{FF2B5EF4-FFF2-40B4-BE49-F238E27FC236}">
                    <a16:creationId xmlns:a16="http://schemas.microsoft.com/office/drawing/2014/main" id="{0C061F4F-1CDB-42C9-897C-FD5EEB2A6964}"/>
                  </a:ext>
                </a:extLst>
              </p:cNvPr>
              <p:cNvSpPr/>
              <p:nvPr/>
            </p:nvSpPr>
            <p:spPr>
              <a:xfrm>
                <a:off x="5891223" y="4670943"/>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66" name="Oval 65">
                <a:extLst>
                  <a:ext uri="{FF2B5EF4-FFF2-40B4-BE49-F238E27FC236}">
                    <a16:creationId xmlns:a16="http://schemas.microsoft.com/office/drawing/2014/main" id="{DDB6164F-94AF-4979-A157-C88DAD5A9E51}"/>
                  </a:ext>
                </a:extLst>
              </p:cNvPr>
              <p:cNvSpPr/>
              <p:nvPr/>
            </p:nvSpPr>
            <p:spPr>
              <a:xfrm>
                <a:off x="5644684" y="4669791"/>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67" name="Oval 66">
                <a:extLst>
                  <a:ext uri="{FF2B5EF4-FFF2-40B4-BE49-F238E27FC236}">
                    <a16:creationId xmlns:a16="http://schemas.microsoft.com/office/drawing/2014/main" id="{6A55C897-4859-4F16-83F8-E151591F6B85}"/>
                  </a:ext>
                </a:extLst>
              </p:cNvPr>
              <p:cNvSpPr/>
              <p:nvPr/>
            </p:nvSpPr>
            <p:spPr>
              <a:xfrm>
                <a:off x="5398145" y="4668639"/>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68" name="Oval 67">
                <a:extLst>
                  <a:ext uri="{FF2B5EF4-FFF2-40B4-BE49-F238E27FC236}">
                    <a16:creationId xmlns:a16="http://schemas.microsoft.com/office/drawing/2014/main" id="{8179D53A-78E1-4ECD-BB4A-DA4D80AFD5F7}"/>
                  </a:ext>
                </a:extLst>
              </p:cNvPr>
              <p:cNvSpPr/>
              <p:nvPr/>
            </p:nvSpPr>
            <p:spPr>
              <a:xfrm>
                <a:off x="5151606" y="4667487"/>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69" name="Oval 68">
                <a:extLst>
                  <a:ext uri="{FF2B5EF4-FFF2-40B4-BE49-F238E27FC236}">
                    <a16:creationId xmlns:a16="http://schemas.microsoft.com/office/drawing/2014/main" id="{D2A704D9-E186-4E86-B7C2-0F5CA4A6C021}"/>
                  </a:ext>
                </a:extLst>
              </p:cNvPr>
              <p:cNvSpPr/>
              <p:nvPr/>
            </p:nvSpPr>
            <p:spPr>
              <a:xfrm>
                <a:off x="4905067" y="4666335"/>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59" name="Group 58">
              <a:extLst>
                <a:ext uri="{FF2B5EF4-FFF2-40B4-BE49-F238E27FC236}">
                  <a16:creationId xmlns:a16="http://schemas.microsoft.com/office/drawing/2014/main" id="{731DA200-EAC2-4D15-B90D-93A4CB0027CF}"/>
                </a:ext>
              </a:extLst>
            </p:cNvPr>
            <p:cNvGrpSpPr/>
            <p:nvPr/>
          </p:nvGrpSpPr>
          <p:grpSpPr>
            <a:xfrm>
              <a:off x="4902763" y="5104481"/>
              <a:ext cx="1139708" cy="158160"/>
              <a:chOff x="4905067" y="4666335"/>
              <a:chExt cx="1139708" cy="158160"/>
            </a:xfrm>
          </p:grpSpPr>
          <p:sp>
            <p:nvSpPr>
              <p:cNvPr id="60" name="Oval 59">
                <a:extLst>
                  <a:ext uri="{FF2B5EF4-FFF2-40B4-BE49-F238E27FC236}">
                    <a16:creationId xmlns:a16="http://schemas.microsoft.com/office/drawing/2014/main" id="{2702D6A0-AA41-46C5-9274-A2F626D39732}"/>
                  </a:ext>
                </a:extLst>
              </p:cNvPr>
              <p:cNvSpPr/>
              <p:nvPr/>
            </p:nvSpPr>
            <p:spPr>
              <a:xfrm>
                <a:off x="5891223" y="4670943"/>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61" name="Oval 60">
                <a:extLst>
                  <a:ext uri="{FF2B5EF4-FFF2-40B4-BE49-F238E27FC236}">
                    <a16:creationId xmlns:a16="http://schemas.microsoft.com/office/drawing/2014/main" id="{1FF0B38A-CEA4-4782-B517-F2552E482EBA}"/>
                  </a:ext>
                </a:extLst>
              </p:cNvPr>
              <p:cNvSpPr/>
              <p:nvPr/>
            </p:nvSpPr>
            <p:spPr>
              <a:xfrm>
                <a:off x="5644684" y="4669791"/>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62" name="Oval 61">
                <a:extLst>
                  <a:ext uri="{FF2B5EF4-FFF2-40B4-BE49-F238E27FC236}">
                    <a16:creationId xmlns:a16="http://schemas.microsoft.com/office/drawing/2014/main" id="{3235CB92-4F51-4D31-A25A-767DAE6B358C}"/>
                  </a:ext>
                </a:extLst>
              </p:cNvPr>
              <p:cNvSpPr/>
              <p:nvPr/>
            </p:nvSpPr>
            <p:spPr>
              <a:xfrm>
                <a:off x="5398145" y="4668639"/>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Oval 62">
                <a:extLst>
                  <a:ext uri="{FF2B5EF4-FFF2-40B4-BE49-F238E27FC236}">
                    <a16:creationId xmlns:a16="http://schemas.microsoft.com/office/drawing/2014/main" id="{F00328FC-0C7F-4095-839D-AB91C5E9538A}"/>
                  </a:ext>
                </a:extLst>
              </p:cNvPr>
              <p:cNvSpPr/>
              <p:nvPr/>
            </p:nvSpPr>
            <p:spPr>
              <a:xfrm>
                <a:off x="5151606" y="4667487"/>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64" name="Oval 63">
                <a:extLst>
                  <a:ext uri="{FF2B5EF4-FFF2-40B4-BE49-F238E27FC236}">
                    <a16:creationId xmlns:a16="http://schemas.microsoft.com/office/drawing/2014/main" id="{00D6275E-3035-4915-A2CD-17D825BE04DD}"/>
                  </a:ext>
                </a:extLst>
              </p:cNvPr>
              <p:cNvSpPr/>
              <p:nvPr/>
            </p:nvSpPr>
            <p:spPr>
              <a:xfrm>
                <a:off x="4905067" y="4666335"/>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35" name="Group 34">
            <a:extLst>
              <a:ext uri="{FF2B5EF4-FFF2-40B4-BE49-F238E27FC236}">
                <a16:creationId xmlns:a16="http://schemas.microsoft.com/office/drawing/2014/main" id="{9A26BA0E-26B3-4CCC-8F33-CCF7EF7A74CA}"/>
              </a:ext>
            </a:extLst>
          </p:cNvPr>
          <p:cNvGrpSpPr/>
          <p:nvPr/>
        </p:nvGrpSpPr>
        <p:grpSpPr>
          <a:xfrm>
            <a:off x="5205266" y="358033"/>
            <a:ext cx="1729619" cy="1577399"/>
            <a:chOff x="4331224" y="2592929"/>
            <a:chExt cx="1602974" cy="1461900"/>
          </a:xfrm>
        </p:grpSpPr>
        <p:grpSp>
          <p:nvGrpSpPr>
            <p:cNvPr id="95" name="Group 94">
              <a:extLst>
                <a:ext uri="{FF2B5EF4-FFF2-40B4-BE49-F238E27FC236}">
                  <a16:creationId xmlns:a16="http://schemas.microsoft.com/office/drawing/2014/main" id="{407AAC84-918E-4FAC-A8DE-61E6A887F505}"/>
                </a:ext>
              </a:extLst>
            </p:cNvPr>
            <p:cNvGrpSpPr/>
            <p:nvPr/>
          </p:nvGrpSpPr>
          <p:grpSpPr>
            <a:xfrm>
              <a:off x="4331224" y="2592929"/>
              <a:ext cx="1388149" cy="1171464"/>
              <a:chOff x="1336594" y="891885"/>
              <a:chExt cx="1388149" cy="1171464"/>
            </a:xfrm>
          </p:grpSpPr>
          <p:grpSp>
            <p:nvGrpSpPr>
              <p:cNvPr id="96" name="Group 95">
                <a:extLst>
                  <a:ext uri="{FF2B5EF4-FFF2-40B4-BE49-F238E27FC236}">
                    <a16:creationId xmlns:a16="http://schemas.microsoft.com/office/drawing/2014/main" id="{F66DF673-458D-473B-8221-1017AC908876}"/>
                  </a:ext>
                </a:extLst>
              </p:cNvPr>
              <p:cNvGrpSpPr/>
              <p:nvPr/>
            </p:nvGrpSpPr>
            <p:grpSpPr>
              <a:xfrm>
                <a:off x="1341479" y="891885"/>
                <a:ext cx="1383264" cy="1171464"/>
                <a:chOff x="1341479" y="891885"/>
                <a:chExt cx="1383264" cy="1171464"/>
              </a:xfrm>
            </p:grpSpPr>
            <p:grpSp>
              <p:nvGrpSpPr>
                <p:cNvPr id="98" name="Group 97">
                  <a:extLst>
                    <a:ext uri="{FF2B5EF4-FFF2-40B4-BE49-F238E27FC236}">
                      <a16:creationId xmlns:a16="http://schemas.microsoft.com/office/drawing/2014/main" id="{83E582EC-2853-40CA-8A76-7B1FC2679D23}"/>
                    </a:ext>
                  </a:extLst>
                </p:cNvPr>
                <p:cNvGrpSpPr/>
                <p:nvPr/>
              </p:nvGrpSpPr>
              <p:grpSpPr>
                <a:xfrm>
                  <a:off x="1574866" y="926823"/>
                  <a:ext cx="1149877" cy="1116053"/>
                  <a:chOff x="41060" y="929043"/>
                  <a:chExt cx="1149877" cy="1116053"/>
                </a:xfrm>
              </p:grpSpPr>
              <p:sp>
                <p:nvSpPr>
                  <p:cNvPr id="103" name="Rectangle 102">
                    <a:extLst>
                      <a:ext uri="{FF2B5EF4-FFF2-40B4-BE49-F238E27FC236}">
                        <a16:creationId xmlns:a16="http://schemas.microsoft.com/office/drawing/2014/main" id="{1AF098E6-17AC-4B58-A294-24A80FEDA44A}"/>
                      </a:ext>
                    </a:extLst>
                  </p:cNvPr>
                  <p:cNvSpPr/>
                  <p:nvPr/>
                </p:nvSpPr>
                <p:spPr>
                  <a:xfrm>
                    <a:off x="41060" y="1892373"/>
                    <a:ext cx="964173" cy="15272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93319" rtl="1" eaLnBrk="1" fontAlgn="auto" latinLnBrk="0" hangingPunct="1">
                      <a:lnSpc>
                        <a:spcPct val="107000"/>
                      </a:lnSpc>
                      <a:spcBef>
                        <a:spcPts val="0"/>
                      </a:spcBef>
                      <a:spcAft>
                        <a:spcPts val="738"/>
                      </a:spcAft>
                      <a:buClrTx/>
                      <a:buSzTx/>
                      <a:buFontTx/>
                      <a:buNone/>
                      <a:tabLst/>
                      <a:defRPr/>
                    </a:pPr>
                    <a:r>
                      <a:rPr kumimoji="0" lang="ar-DZ" sz="1079"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rPr>
                      <a:t>المملكة المغربية </a:t>
                    </a:r>
                    <a:r>
                      <a:rPr kumimoji="0" lang="ar-MA" sz="1079"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rPr>
                      <a:t>,</a:t>
                    </a:r>
                    <a:r>
                      <a:rPr kumimoji="0" lang="ar-DZ" sz="1079"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rPr>
                      <a:t>الرباط</a:t>
                    </a:r>
                    <a:endParaRPr kumimoji="0" lang="fr-FR" sz="971"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sp>
                <p:nvSpPr>
                  <p:cNvPr id="104" name="Rectangle 103">
                    <a:extLst>
                      <a:ext uri="{FF2B5EF4-FFF2-40B4-BE49-F238E27FC236}">
                        <a16:creationId xmlns:a16="http://schemas.microsoft.com/office/drawing/2014/main" id="{7F898B7F-096E-4544-B7CD-A6CAD15F599F}"/>
                      </a:ext>
                    </a:extLst>
                  </p:cNvPr>
                  <p:cNvSpPr/>
                  <p:nvPr/>
                </p:nvSpPr>
                <p:spPr>
                  <a:xfrm>
                    <a:off x="41060" y="929043"/>
                    <a:ext cx="97754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93319" rtl="0" eaLnBrk="1" fontAlgn="auto" latinLnBrk="0" hangingPunct="1">
                      <a:lnSpc>
                        <a:spcPct val="100000"/>
                      </a:lnSpc>
                      <a:spcBef>
                        <a:spcPts val="0"/>
                      </a:spcBef>
                      <a:spcAft>
                        <a:spcPts val="0"/>
                      </a:spcAft>
                      <a:buClrTx/>
                      <a:buSzTx/>
                      <a:buFontTx/>
                      <a:buNone/>
                      <a:tabLst/>
                      <a:defRPr/>
                    </a:pPr>
                    <a:r>
                      <a:rPr kumimoji="0" lang="en-US" sz="1079"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00212600000000</a:t>
                    </a:r>
                    <a:endParaRPr kumimoji="0" lang="en-US" sz="1133"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5" name="Rectangle 104">
                    <a:extLst>
                      <a:ext uri="{FF2B5EF4-FFF2-40B4-BE49-F238E27FC236}">
                        <a16:creationId xmlns:a16="http://schemas.microsoft.com/office/drawing/2014/main" id="{663669BE-CB4E-4D3C-8817-DD3D85F04AF7}"/>
                      </a:ext>
                    </a:extLst>
                  </p:cNvPr>
                  <p:cNvSpPr/>
                  <p:nvPr/>
                </p:nvSpPr>
                <p:spPr>
                  <a:xfrm>
                    <a:off x="41060" y="1254604"/>
                    <a:ext cx="1149877"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93319" rtl="0" eaLnBrk="1" fontAlgn="auto" latinLnBrk="0" hangingPunct="1">
                      <a:lnSpc>
                        <a:spcPct val="100000"/>
                      </a:lnSpc>
                      <a:spcBef>
                        <a:spcPts val="0"/>
                      </a:spcBef>
                      <a:spcAft>
                        <a:spcPts val="0"/>
                      </a:spcAft>
                      <a:buClrTx/>
                      <a:buSzTx/>
                      <a:buFontTx/>
                      <a:buNone/>
                      <a:tabLst/>
                      <a:defRPr/>
                    </a:pPr>
                    <a:r>
                      <a:rPr kumimoji="0" lang="en-US" sz="1079"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info@Bestfreecv.com</a:t>
                    </a:r>
                    <a:endParaRPr kumimoji="0" lang="fr-FR" sz="1079"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6" name="Rectangle 105">
                    <a:extLst>
                      <a:ext uri="{FF2B5EF4-FFF2-40B4-BE49-F238E27FC236}">
                        <a16:creationId xmlns:a16="http://schemas.microsoft.com/office/drawing/2014/main" id="{C505DECD-CDBB-43F4-9270-C153B9C4D7EB}"/>
                      </a:ext>
                    </a:extLst>
                  </p:cNvPr>
                  <p:cNvSpPr/>
                  <p:nvPr/>
                </p:nvSpPr>
                <p:spPr>
                  <a:xfrm>
                    <a:off x="41060" y="1566861"/>
                    <a:ext cx="112016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93319" rtl="0" eaLnBrk="1" fontAlgn="auto" latinLnBrk="0" hangingPunct="1">
                      <a:lnSpc>
                        <a:spcPct val="100000"/>
                      </a:lnSpc>
                      <a:spcBef>
                        <a:spcPts val="0"/>
                      </a:spcBef>
                      <a:spcAft>
                        <a:spcPts val="0"/>
                      </a:spcAft>
                      <a:buClrTx/>
                      <a:buSzTx/>
                      <a:buFontTx/>
                      <a:buNone/>
                      <a:tabLst/>
                      <a:defRPr/>
                    </a:pPr>
                    <a:r>
                      <a:rPr kumimoji="0" lang="en-US" sz="1079"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www.Bestfreecv.com</a:t>
                    </a:r>
                    <a:endParaRPr kumimoji="0" lang="fr-FR" sz="1079"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99" name="شكل حر 78">
                  <a:extLst>
                    <a:ext uri="{FF2B5EF4-FFF2-40B4-BE49-F238E27FC236}">
                      <a16:creationId xmlns:a16="http://schemas.microsoft.com/office/drawing/2014/main" id="{4D754ACC-62D8-473F-8C8A-C2B0DECDAE1A}"/>
                    </a:ext>
                  </a:extLst>
                </p:cNvPr>
                <p:cNvSpPr>
                  <a:spLocks noChangeAspect="1"/>
                </p:cNvSpPr>
                <p:nvPr/>
              </p:nvSpPr>
              <p:spPr>
                <a:xfrm>
                  <a:off x="1373599" y="1864491"/>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rgbClr val="DB8CB3"/>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93319" rtl="0" eaLnBrk="1" fontAlgn="auto" latinLnBrk="0" hangingPunct="1">
                    <a:lnSpc>
                      <a:spcPct val="100000"/>
                    </a:lnSpc>
                    <a:spcBef>
                      <a:spcPts val="0"/>
                    </a:spcBef>
                    <a:spcAft>
                      <a:spcPts val="0"/>
                    </a:spcAft>
                    <a:buClrTx/>
                    <a:buSzTx/>
                    <a:buFontTx/>
                    <a:buNone/>
                    <a:tabLst/>
                    <a:defRPr/>
                  </a:pPr>
                  <a:endParaRPr kumimoji="0" lang="fr-MA" sz="3021" b="0" i="0" u="none" strike="noStrike" kern="1200" cap="none" spc="0" normalizeH="0" baseline="0" noProof="0">
                    <a:ln>
                      <a:noFill/>
                    </a:ln>
                    <a:solidFill>
                      <a:prstClr val="black"/>
                    </a:solidFill>
                    <a:effectLst/>
                    <a:uLnTx/>
                    <a:uFillTx/>
                    <a:latin typeface="Calibri"/>
                    <a:ea typeface="+mn-ea"/>
                    <a:cs typeface="+mn-cs"/>
                  </a:endParaRPr>
                </a:p>
              </p:txBody>
            </p:sp>
            <p:sp>
              <p:nvSpPr>
                <p:cNvPr id="101" name="شكل حر 85">
                  <a:extLst>
                    <a:ext uri="{FF2B5EF4-FFF2-40B4-BE49-F238E27FC236}">
                      <a16:creationId xmlns:a16="http://schemas.microsoft.com/office/drawing/2014/main" id="{09A38993-7CBE-4D4F-9F63-2D518EF6D892}"/>
                    </a:ext>
                  </a:extLst>
                </p:cNvPr>
                <p:cNvSpPr>
                  <a:spLocks noChangeAspect="1"/>
                </p:cNvSpPr>
                <p:nvPr/>
              </p:nvSpPr>
              <p:spPr>
                <a:xfrm>
                  <a:off x="1341479" y="1256455"/>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rgbClr val="DB8C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93319" rtl="0" eaLnBrk="1" fontAlgn="auto" latinLnBrk="0" hangingPunct="1">
                    <a:lnSpc>
                      <a:spcPct val="100000"/>
                    </a:lnSpc>
                    <a:spcBef>
                      <a:spcPts val="0"/>
                    </a:spcBef>
                    <a:spcAft>
                      <a:spcPts val="0"/>
                    </a:spcAft>
                    <a:buClrTx/>
                    <a:buSzTx/>
                    <a:buFontTx/>
                    <a:buNone/>
                    <a:tabLst/>
                    <a:defRPr/>
                  </a:pPr>
                  <a:endParaRPr kumimoji="0" lang="fr-MA" sz="3021"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Shape 101">
                  <a:extLst>
                    <a:ext uri="{FF2B5EF4-FFF2-40B4-BE49-F238E27FC236}">
                      <a16:creationId xmlns:a16="http://schemas.microsoft.com/office/drawing/2014/main" id="{BFAD5729-7D48-498C-84F4-7042CEE3D2F1}"/>
                    </a:ext>
                  </a:extLst>
                </p:cNvPr>
                <p:cNvSpPr/>
                <p:nvPr/>
              </p:nvSpPr>
              <p:spPr>
                <a:xfrm>
                  <a:off x="1342588" y="891885"/>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rgbClr val="DB8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93319" rtl="0" eaLnBrk="1" fontAlgn="auto" latinLnBrk="0" hangingPunct="1">
                    <a:lnSpc>
                      <a:spcPct val="100000"/>
                    </a:lnSpc>
                    <a:spcBef>
                      <a:spcPts val="0"/>
                    </a:spcBef>
                    <a:spcAft>
                      <a:spcPts val="0"/>
                    </a:spcAft>
                    <a:buClrTx/>
                    <a:buSzTx/>
                    <a:buFontTx/>
                    <a:buNone/>
                    <a:tabLst/>
                    <a:defRPr/>
                  </a:pPr>
                  <a:endParaRPr kumimoji="0" lang="fr-MA" sz="3021" b="0" i="0" u="none" strike="noStrike" kern="1200" cap="none" spc="0" normalizeH="0" baseline="0" noProof="0">
                    <a:ln>
                      <a:noFill/>
                    </a:ln>
                    <a:solidFill>
                      <a:prstClr val="black"/>
                    </a:solidFill>
                    <a:effectLst/>
                    <a:uLnTx/>
                    <a:uFillTx/>
                    <a:latin typeface="Calibri"/>
                    <a:ea typeface="+mn-ea"/>
                    <a:cs typeface="+mn-cs"/>
                  </a:endParaRPr>
                </a:p>
              </p:txBody>
            </p:sp>
          </p:grpSp>
          <p:sp>
            <p:nvSpPr>
              <p:cNvPr id="97" name="شكل حر 62">
                <a:extLst>
                  <a:ext uri="{FF2B5EF4-FFF2-40B4-BE49-F238E27FC236}">
                    <a16:creationId xmlns:a16="http://schemas.microsoft.com/office/drawing/2014/main" id="{A0AECB47-EF6A-4893-AE54-CE6E1AFDF87D}"/>
                  </a:ext>
                </a:extLst>
              </p:cNvPr>
              <p:cNvSpPr>
                <a:spLocks noChangeAspect="1"/>
              </p:cNvSpPr>
              <p:nvPr/>
            </p:nvSpPr>
            <p:spPr bwMode="auto">
              <a:xfrm flipH="1">
                <a:off x="1336594" y="1531940"/>
                <a:ext cx="201530" cy="198858"/>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rgbClr val="DB8CB3"/>
              </a:solidFill>
              <a:ln w="9525">
                <a:noFill/>
                <a:round/>
                <a:headEnd/>
                <a:tailEnd/>
              </a:ln>
            </p:spPr>
            <p:txBody>
              <a:bodyPr rot="0" vert="horz" wrap="square" lIns="98664" tIns="49332" rIns="98664" bIns="49332"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93319" rtl="0" eaLnBrk="1" fontAlgn="auto" latinLnBrk="0" hangingPunct="1">
                  <a:lnSpc>
                    <a:spcPct val="100000"/>
                  </a:lnSpc>
                  <a:spcBef>
                    <a:spcPts val="0"/>
                  </a:spcBef>
                  <a:spcAft>
                    <a:spcPts val="0"/>
                  </a:spcAft>
                  <a:buClrTx/>
                  <a:buSzTx/>
                  <a:buFontTx/>
                  <a:buNone/>
                  <a:tabLst/>
                  <a:defRPr/>
                </a:pPr>
                <a:endParaRPr kumimoji="0" lang="fr-MA" sz="3021"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2" name="Group 31">
              <a:extLst>
                <a:ext uri="{FF2B5EF4-FFF2-40B4-BE49-F238E27FC236}">
                  <a16:creationId xmlns:a16="http://schemas.microsoft.com/office/drawing/2014/main" id="{57263927-D69B-49EA-B518-F515F76329A3}"/>
                </a:ext>
              </a:extLst>
            </p:cNvPr>
            <p:cNvGrpSpPr/>
            <p:nvPr/>
          </p:nvGrpSpPr>
          <p:grpSpPr>
            <a:xfrm>
              <a:off x="4386069" y="3914550"/>
              <a:ext cx="1548129" cy="140279"/>
              <a:chOff x="4386069" y="3914550"/>
              <a:chExt cx="1548129" cy="140279"/>
            </a:xfrm>
          </p:grpSpPr>
          <p:sp>
            <p:nvSpPr>
              <p:cNvPr id="21" name="Rectangle 20">
                <a:extLst>
                  <a:ext uri="{FF2B5EF4-FFF2-40B4-BE49-F238E27FC236}">
                    <a16:creationId xmlns:a16="http://schemas.microsoft.com/office/drawing/2014/main" id="{10EC7F5C-98F0-4FC6-A595-6BADB3F56731}"/>
                  </a:ext>
                </a:extLst>
              </p:cNvPr>
              <p:cNvSpPr/>
              <p:nvPr/>
            </p:nvSpPr>
            <p:spPr>
              <a:xfrm>
                <a:off x="4509325" y="3914550"/>
                <a:ext cx="1424873"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l" defTabSz="432492" rtl="1" eaLnBrk="1" fontAlgn="auto" latinLnBrk="0" hangingPunct="1">
                  <a:lnSpc>
                    <a:spcPct val="107000"/>
                  </a:lnSpc>
                  <a:spcBef>
                    <a:spcPts val="0"/>
                  </a:spcBef>
                  <a:spcAft>
                    <a:spcPts val="738"/>
                  </a:spcAft>
                  <a:buClrTx/>
                  <a:buSzTx/>
                  <a:buFontTx/>
                  <a:buNone/>
                  <a:tabLst/>
                  <a:defRPr/>
                </a:pPr>
                <a:r>
                  <a:rPr kumimoji="0" lang="ar-MA" sz="1079"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rPr>
                  <a:t>28 سنة, </a:t>
                </a:r>
                <a:r>
                  <a:rPr kumimoji="0" lang="ar-DZ" sz="1079"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rPr>
                  <a:t>أعزب</a:t>
                </a:r>
                <a:endParaRPr kumimoji="0" lang="fr-FR" sz="971"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sp>
            <p:nvSpPr>
              <p:cNvPr id="31" name="Heart 30">
                <a:extLst>
                  <a:ext uri="{FF2B5EF4-FFF2-40B4-BE49-F238E27FC236}">
                    <a16:creationId xmlns:a16="http://schemas.microsoft.com/office/drawing/2014/main" id="{DB36F16F-8D0A-4801-A233-5AAB57472303}"/>
                  </a:ext>
                </a:extLst>
              </p:cNvPr>
              <p:cNvSpPr/>
              <p:nvPr/>
            </p:nvSpPr>
            <p:spPr>
              <a:xfrm>
                <a:off x="4386069" y="3930053"/>
                <a:ext cx="124776" cy="124776"/>
              </a:xfrm>
              <a:prstGeom prst="heart">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37" name="Group 36">
            <a:extLst>
              <a:ext uri="{FF2B5EF4-FFF2-40B4-BE49-F238E27FC236}">
                <a16:creationId xmlns:a16="http://schemas.microsoft.com/office/drawing/2014/main" id="{62146B01-F961-4128-818A-73203D7ACD1D}"/>
              </a:ext>
            </a:extLst>
          </p:cNvPr>
          <p:cNvGrpSpPr/>
          <p:nvPr/>
        </p:nvGrpSpPr>
        <p:grpSpPr>
          <a:xfrm>
            <a:off x="616255" y="6380417"/>
            <a:ext cx="6351054" cy="731289"/>
            <a:chOff x="257893" y="6261924"/>
            <a:chExt cx="5886021" cy="677744"/>
          </a:xfrm>
        </p:grpSpPr>
        <p:grpSp>
          <p:nvGrpSpPr>
            <p:cNvPr id="75" name="Group 74">
              <a:extLst>
                <a:ext uri="{FF2B5EF4-FFF2-40B4-BE49-F238E27FC236}">
                  <a16:creationId xmlns:a16="http://schemas.microsoft.com/office/drawing/2014/main" id="{F41A0A2D-368A-4BF5-8D07-1F7675790F03}"/>
                </a:ext>
              </a:extLst>
            </p:cNvPr>
            <p:cNvGrpSpPr/>
            <p:nvPr/>
          </p:nvGrpSpPr>
          <p:grpSpPr>
            <a:xfrm>
              <a:off x="4271409" y="6261924"/>
              <a:ext cx="1872505" cy="675143"/>
              <a:chOff x="4135447" y="4728587"/>
              <a:chExt cx="1872505" cy="675143"/>
            </a:xfrm>
          </p:grpSpPr>
          <p:sp>
            <p:nvSpPr>
              <p:cNvPr id="76" name="Rectangle 75">
                <a:extLst>
                  <a:ext uri="{FF2B5EF4-FFF2-40B4-BE49-F238E27FC236}">
                    <a16:creationId xmlns:a16="http://schemas.microsoft.com/office/drawing/2014/main" id="{C7810AEC-2B56-4C92-ACC7-6AD4F77A3F47}"/>
                  </a:ext>
                </a:extLst>
              </p:cNvPr>
              <p:cNvSpPr/>
              <p:nvPr/>
            </p:nvSpPr>
            <p:spPr>
              <a:xfrm>
                <a:off x="5074583" y="4728587"/>
                <a:ext cx="933369" cy="675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184995" marR="0" lvl="0" indent="-184995" algn="r" defTabSz="432492" rtl="1"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ar-DZ"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وورد</a:t>
                </a:r>
                <a:endPar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184995" marR="0" lvl="0" indent="-184995" algn="r" defTabSz="432492" rtl="1" eaLnBrk="1" fontAlgn="auto" latinLnBrk="0" hangingPunct="1">
                  <a:lnSpc>
                    <a:spcPct val="107000"/>
                  </a:lnSpc>
                  <a:spcBef>
                    <a:spcPts val="647"/>
                  </a:spcBef>
                  <a:spcAft>
                    <a:spcPts val="647"/>
                  </a:spcAft>
                  <a:buClrTx/>
                  <a:buSzTx/>
                  <a:buFont typeface="Wingdings" panose="05000000000000000000" pitchFamily="2" charset="2"/>
                  <a:buChar char="§"/>
                  <a:tabLst/>
                  <a:defRPr/>
                </a:pPr>
                <a:r>
                  <a:rPr kumimoji="0" lang="ar-DZ"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إكسيل</a:t>
                </a:r>
                <a:endPar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184995" marR="0" lvl="0" indent="-184995" algn="r" defTabSz="432492" rtl="1"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ar-DZ"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باور باونت</a:t>
                </a:r>
                <a:endPar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grpSp>
            <p:nvGrpSpPr>
              <p:cNvPr id="77" name="Group 76">
                <a:extLst>
                  <a:ext uri="{FF2B5EF4-FFF2-40B4-BE49-F238E27FC236}">
                    <a16:creationId xmlns:a16="http://schemas.microsoft.com/office/drawing/2014/main" id="{E1FEAB71-E0B1-4925-A1B0-9E97D0E00032}"/>
                  </a:ext>
                </a:extLst>
              </p:cNvPr>
              <p:cNvGrpSpPr/>
              <p:nvPr/>
            </p:nvGrpSpPr>
            <p:grpSpPr>
              <a:xfrm>
                <a:off x="4137751" y="4770311"/>
                <a:ext cx="1139708" cy="158160"/>
                <a:chOff x="4137751" y="4770311"/>
                <a:chExt cx="1139708" cy="158160"/>
              </a:xfrm>
            </p:grpSpPr>
            <p:sp>
              <p:nvSpPr>
                <p:cNvPr id="90" name="Oval 89">
                  <a:extLst>
                    <a:ext uri="{FF2B5EF4-FFF2-40B4-BE49-F238E27FC236}">
                      <a16:creationId xmlns:a16="http://schemas.microsoft.com/office/drawing/2014/main" id="{217B7D1D-994A-44AB-92B2-38388ABF2A6D}"/>
                    </a:ext>
                  </a:extLst>
                </p:cNvPr>
                <p:cNvSpPr/>
                <p:nvPr/>
              </p:nvSpPr>
              <p:spPr>
                <a:xfrm>
                  <a:off x="5123907" y="4774919"/>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91" name="Oval 90">
                  <a:extLst>
                    <a:ext uri="{FF2B5EF4-FFF2-40B4-BE49-F238E27FC236}">
                      <a16:creationId xmlns:a16="http://schemas.microsoft.com/office/drawing/2014/main" id="{75C7FE10-9ADA-44D3-BBDF-DCEA2345051A}"/>
                    </a:ext>
                  </a:extLst>
                </p:cNvPr>
                <p:cNvSpPr/>
                <p:nvPr/>
              </p:nvSpPr>
              <p:spPr>
                <a:xfrm>
                  <a:off x="4877368" y="4773767"/>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92" name="Oval 91">
                  <a:extLst>
                    <a:ext uri="{FF2B5EF4-FFF2-40B4-BE49-F238E27FC236}">
                      <a16:creationId xmlns:a16="http://schemas.microsoft.com/office/drawing/2014/main" id="{132DF9EA-348D-46BA-85BD-B68743E93CBA}"/>
                    </a:ext>
                  </a:extLst>
                </p:cNvPr>
                <p:cNvSpPr/>
                <p:nvPr/>
              </p:nvSpPr>
              <p:spPr>
                <a:xfrm>
                  <a:off x="4630829" y="4772615"/>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93" name="Oval 92">
                  <a:extLst>
                    <a:ext uri="{FF2B5EF4-FFF2-40B4-BE49-F238E27FC236}">
                      <a16:creationId xmlns:a16="http://schemas.microsoft.com/office/drawing/2014/main" id="{A2F834EB-28C3-41AC-B856-7D31F76B8373}"/>
                    </a:ext>
                  </a:extLst>
                </p:cNvPr>
                <p:cNvSpPr/>
                <p:nvPr/>
              </p:nvSpPr>
              <p:spPr>
                <a:xfrm>
                  <a:off x="4384290" y="4771463"/>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94" name="Oval 93">
                  <a:extLst>
                    <a:ext uri="{FF2B5EF4-FFF2-40B4-BE49-F238E27FC236}">
                      <a16:creationId xmlns:a16="http://schemas.microsoft.com/office/drawing/2014/main" id="{1B6382F8-EAEA-4464-9993-C001450BCBFF}"/>
                    </a:ext>
                  </a:extLst>
                </p:cNvPr>
                <p:cNvSpPr/>
                <p:nvPr/>
              </p:nvSpPr>
              <p:spPr>
                <a:xfrm>
                  <a:off x="4137751" y="4770311"/>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78" name="Group 77">
                <a:extLst>
                  <a:ext uri="{FF2B5EF4-FFF2-40B4-BE49-F238E27FC236}">
                    <a16:creationId xmlns:a16="http://schemas.microsoft.com/office/drawing/2014/main" id="{CE419C14-9C6D-4F5B-8D8E-82DCDF8703C9}"/>
                  </a:ext>
                </a:extLst>
              </p:cNvPr>
              <p:cNvGrpSpPr/>
              <p:nvPr/>
            </p:nvGrpSpPr>
            <p:grpSpPr>
              <a:xfrm>
                <a:off x="4136599" y="4989384"/>
                <a:ext cx="1139708" cy="158160"/>
                <a:chOff x="4137751" y="4770311"/>
                <a:chExt cx="1139708" cy="158160"/>
              </a:xfrm>
            </p:grpSpPr>
            <p:sp>
              <p:nvSpPr>
                <p:cNvPr id="85" name="Oval 84">
                  <a:extLst>
                    <a:ext uri="{FF2B5EF4-FFF2-40B4-BE49-F238E27FC236}">
                      <a16:creationId xmlns:a16="http://schemas.microsoft.com/office/drawing/2014/main" id="{5DBD87F2-BF07-479F-8D76-B26705670C87}"/>
                    </a:ext>
                  </a:extLst>
                </p:cNvPr>
                <p:cNvSpPr/>
                <p:nvPr/>
              </p:nvSpPr>
              <p:spPr>
                <a:xfrm>
                  <a:off x="5123907" y="4774919"/>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86" name="Oval 85">
                  <a:extLst>
                    <a:ext uri="{FF2B5EF4-FFF2-40B4-BE49-F238E27FC236}">
                      <a16:creationId xmlns:a16="http://schemas.microsoft.com/office/drawing/2014/main" id="{F2DF9F31-3067-4EA0-9954-DAC113E94F50}"/>
                    </a:ext>
                  </a:extLst>
                </p:cNvPr>
                <p:cNvSpPr/>
                <p:nvPr/>
              </p:nvSpPr>
              <p:spPr>
                <a:xfrm>
                  <a:off x="4877368" y="4773767"/>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87" name="Oval 86">
                  <a:extLst>
                    <a:ext uri="{FF2B5EF4-FFF2-40B4-BE49-F238E27FC236}">
                      <a16:creationId xmlns:a16="http://schemas.microsoft.com/office/drawing/2014/main" id="{A7E738D0-851F-421C-9272-F0089303B214}"/>
                    </a:ext>
                  </a:extLst>
                </p:cNvPr>
                <p:cNvSpPr/>
                <p:nvPr/>
              </p:nvSpPr>
              <p:spPr>
                <a:xfrm>
                  <a:off x="4630829" y="4772615"/>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88" name="Oval 87">
                  <a:extLst>
                    <a:ext uri="{FF2B5EF4-FFF2-40B4-BE49-F238E27FC236}">
                      <a16:creationId xmlns:a16="http://schemas.microsoft.com/office/drawing/2014/main" id="{777F67F9-DFB9-4FF0-BE3D-AB1502CF3858}"/>
                    </a:ext>
                  </a:extLst>
                </p:cNvPr>
                <p:cNvSpPr/>
                <p:nvPr/>
              </p:nvSpPr>
              <p:spPr>
                <a:xfrm>
                  <a:off x="4384290" y="4771463"/>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89" name="Oval 88">
                  <a:extLst>
                    <a:ext uri="{FF2B5EF4-FFF2-40B4-BE49-F238E27FC236}">
                      <a16:creationId xmlns:a16="http://schemas.microsoft.com/office/drawing/2014/main" id="{483BAE59-E9C5-4880-ADDE-4B738E2171DA}"/>
                    </a:ext>
                  </a:extLst>
                </p:cNvPr>
                <p:cNvSpPr/>
                <p:nvPr/>
              </p:nvSpPr>
              <p:spPr>
                <a:xfrm>
                  <a:off x="4137751" y="4770311"/>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79" name="Group 78">
                <a:extLst>
                  <a:ext uri="{FF2B5EF4-FFF2-40B4-BE49-F238E27FC236}">
                    <a16:creationId xmlns:a16="http://schemas.microsoft.com/office/drawing/2014/main" id="{19DB7BF1-A418-4BB3-A7D3-FD4C3FC780C5}"/>
                  </a:ext>
                </a:extLst>
              </p:cNvPr>
              <p:cNvGrpSpPr/>
              <p:nvPr/>
            </p:nvGrpSpPr>
            <p:grpSpPr>
              <a:xfrm>
                <a:off x="4135447" y="5208457"/>
                <a:ext cx="1139708" cy="158160"/>
                <a:chOff x="4137751" y="4770311"/>
                <a:chExt cx="1139708" cy="158160"/>
              </a:xfrm>
            </p:grpSpPr>
            <p:sp>
              <p:nvSpPr>
                <p:cNvPr id="80" name="Oval 79">
                  <a:extLst>
                    <a:ext uri="{FF2B5EF4-FFF2-40B4-BE49-F238E27FC236}">
                      <a16:creationId xmlns:a16="http://schemas.microsoft.com/office/drawing/2014/main" id="{E82F2743-6AAC-418D-9C15-9F7F539CDA24}"/>
                    </a:ext>
                  </a:extLst>
                </p:cNvPr>
                <p:cNvSpPr/>
                <p:nvPr/>
              </p:nvSpPr>
              <p:spPr>
                <a:xfrm>
                  <a:off x="5123907" y="4774919"/>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81" name="Oval 80">
                  <a:extLst>
                    <a:ext uri="{FF2B5EF4-FFF2-40B4-BE49-F238E27FC236}">
                      <a16:creationId xmlns:a16="http://schemas.microsoft.com/office/drawing/2014/main" id="{54F8CDF2-0858-44D8-A538-A2A9577A11F8}"/>
                    </a:ext>
                  </a:extLst>
                </p:cNvPr>
                <p:cNvSpPr/>
                <p:nvPr/>
              </p:nvSpPr>
              <p:spPr>
                <a:xfrm>
                  <a:off x="4877368" y="4773767"/>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82" name="Oval 81">
                  <a:extLst>
                    <a:ext uri="{FF2B5EF4-FFF2-40B4-BE49-F238E27FC236}">
                      <a16:creationId xmlns:a16="http://schemas.microsoft.com/office/drawing/2014/main" id="{321508B4-BDAD-4353-A8A4-D786E1270A44}"/>
                    </a:ext>
                  </a:extLst>
                </p:cNvPr>
                <p:cNvSpPr/>
                <p:nvPr/>
              </p:nvSpPr>
              <p:spPr>
                <a:xfrm>
                  <a:off x="4630829" y="4772615"/>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83" name="Oval 82">
                  <a:extLst>
                    <a:ext uri="{FF2B5EF4-FFF2-40B4-BE49-F238E27FC236}">
                      <a16:creationId xmlns:a16="http://schemas.microsoft.com/office/drawing/2014/main" id="{A668D0E4-9BA9-4346-90C3-C4062285F4E2}"/>
                    </a:ext>
                  </a:extLst>
                </p:cNvPr>
                <p:cNvSpPr/>
                <p:nvPr/>
              </p:nvSpPr>
              <p:spPr>
                <a:xfrm>
                  <a:off x="4384290" y="4771463"/>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84" name="Oval 83">
                  <a:extLst>
                    <a:ext uri="{FF2B5EF4-FFF2-40B4-BE49-F238E27FC236}">
                      <a16:creationId xmlns:a16="http://schemas.microsoft.com/office/drawing/2014/main" id="{AFE5CCA2-7693-42E7-83D8-B76463500922}"/>
                    </a:ext>
                  </a:extLst>
                </p:cNvPr>
                <p:cNvSpPr/>
                <p:nvPr/>
              </p:nvSpPr>
              <p:spPr>
                <a:xfrm>
                  <a:off x="4137751" y="4770311"/>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107" name="Group 106">
              <a:extLst>
                <a:ext uri="{FF2B5EF4-FFF2-40B4-BE49-F238E27FC236}">
                  <a16:creationId xmlns:a16="http://schemas.microsoft.com/office/drawing/2014/main" id="{065803DA-A994-453F-88A9-1336F61AA538}"/>
                </a:ext>
              </a:extLst>
            </p:cNvPr>
            <p:cNvGrpSpPr/>
            <p:nvPr/>
          </p:nvGrpSpPr>
          <p:grpSpPr>
            <a:xfrm>
              <a:off x="2310569" y="6261924"/>
              <a:ext cx="1867852" cy="675143"/>
              <a:chOff x="2166848" y="4058912"/>
              <a:chExt cx="1867852" cy="675143"/>
            </a:xfrm>
          </p:grpSpPr>
          <p:sp>
            <p:nvSpPr>
              <p:cNvPr id="108" name="Rectangle 107">
                <a:extLst>
                  <a:ext uri="{FF2B5EF4-FFF2-40B4-BE49-F238E27FC236}">
                    <a16:creationId xmlns:a16="http://schemas.microsoft.com/office/drawing/2014/main" id="{E60F6D7C-C2E6-46FC-AE1C-19706DFAE3BD}"/>
                  </a:ext>
                </a:extLst>
              </p:cNvPr>
              <p:cNvSpPr/>
              <p:nvPr/>
            </p:nvSpPr>
            <p:spPr>
              <a:xfrm>
                <a:off x="3144721" y="4058912"/>
                <a:ext cx="889979" cy="675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184995" marR="0" lvl="0" indent="-184995" algn="r" defTabSz="432492" rtl="1"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ar-DZ"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فوتوشوب</a:t>
                </a:r>
                <a:endPar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184995" marR="0" lvl="0" indent="-184995" algn="r" defTabSz="432492" rtl="1" eaLnBrk="1" fontAlgn="auto" latinLnBrk="0" hangingPunct="1">
                  <a:lnSpc>
                    <a:spcPct val="107000"/>
                  </a:lnSpc>
                  <a:spcBef>
                    <a:spcPts val="647"/>
                  </a:spcBef>
                  <a:spcAft>
                    <a:spcPts val="647"/>
                  </a:spcAft>
                  <a:buClrTx/>
                  <a:buSzTx/>
                  <a:buFont typeface="Wingdings" panose="05000000000000000000" pitchFamily="2" charset="2"/>
                  <a:buChar char="§"/>
                  <a:tabLst/>
                  <a:defRPr/>
                </a:pPr>
                <a:r>
                  <a:rPr kumimoji="0" lang="ar-DZ"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إليستراتور</a:t>
                </a:r>
                <a:endPar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184995" marR="0" lvl="0" indent="-184995" algn="r" defTabSz="432492" rtl="1"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ar-DZ"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فلاش</a:t>
                </a:r>
                <a:endPar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grpSp>
            <p:nvGrpSpPr>
              <p:cNvPr id="109" name="Group 108">
                <a:extLst>
                  <a:ext uri="{FF2B5EF4-FFF2-40B4-BE49-F238E27FC236}">
                    <a16:creationId xmlns:a16="http://schemas.microsoft.com/office/drawing/2014/main" id="{ECB91FD3-58A4-4102-A20A-0D8705B89E0E}"/>
                  </a:ext>
                </a:extLst>
              </p:cNvPr>
              <p:cNvGrpSpPr/>
              <p:nvPr/>
            </p:nvGrpSpPr>
            <p:grpSpPr>
              <a:xfrm>
                <a:off x="2169152" y="4097061"/>
                <a:ext cx="1139708" cy="158160"/>
                <a:chOff x="2169152" y="4097061"/>
                <a:chExt cx="1139708" cy="158160"/>
              </a:xfrm>
            </p:grpSpPr>
            <p:sp>
              <p:nvSpPr>
                <p:cNvPr id="124" name="Oval 123">
                  <a:extLst>
                    <a:ext uri="{FF2B5EF4-FFF2-40B4-BE49-F238E27FC236}">
                      <a16:creationId xmlns:a16="http://schemas.microsoft.com/office/drawing/2014/main" id="{82B6B488-F67C-4F9C-949B-29F3854AD10D}"/>
                    </a:ext>
                  </a:extLst>
                </p:cNvPr>
                <p:cNvSpPr/>
                <p:nvPr/>
              </p:nvSpPr>
              <p:spPr>
                <a:xfrm>
                  <a:off x="3155308" y="4101669"/>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25" name="Oval 124">
                  <a:extLst>
                    <a:ext uri="{FF2B5EF4-FFF2-40B4-BE49-F238E27FC236}">
                      <a16:creationId xmlns:a16="http://schemas.microsoft.com/office/drawing/2014/main" id="{DF2C2531-2E6A-466C-9381-8C1250C525D6}"/>
                    </a:ext>
                  </a:extLst>
                </p:cNvPr>
                <p:cNvSpPr/>
                <p:nvPr/>
              </p:nvSpPr>
              <p:spPr>
                <a:xfrm>
                  <a:off x="2908769" y="4100517"/>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26" name="Oval 125">
                  <a:extLst>
                    <a:ext uri="{FF2B5EF4-FFF2-40B4-BE49-F238E27FC236}">
                      <a16:creationId xmlns:a16="http://schemas.microsoft.com/office/drawing/2014/main" id="{BA380D75-BB38-4132-A34B-B071077C4E86}"/>
                    </a:ext>
                  </a:extLst>
                </p:cNvPr>
                <p:cNvSpPr/>
                <p:nvPr/>
              </p:nvSpPr>
              <p:spPr>
                <a:xfrm>
                  <a:off x="2662230" y="4099365"/>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27" name="Oval 126">
                  <a:extLst>
                    <a:ext uri="{FF2B5EF4-FFF2-40B4-BE49-F238E27FC236}">
                      <a16:creationId xmlns:a16="http://schemas.microsoft.com/office/drawing/2014/main" id="{B36F8163-7DCF-47F5-9D98-56097D5F9FAD}"/>
                    </a:ext>
                  </a:extLst>
                </p:cNvPr>
                <p:cNvSpPr/>
                <p:nvPr/>
              </p:nvSpPr>
              <p:spPr>
                <a:xfrm>
                  <a:off x="2415691" y="4098213"/>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28" name="Oval 127">
                  <a:extLst>
                    <a:ext uri="{FF2B5EF4-FFF2-40B4-BE49-F238E27FC236}">
                      <a16:creationId xmlns:a16="http://schemas.microsoft.com/office/drawing/2014/main" id="{EFE7ACF9-4634-4CAE-8F0D-8E35658A1F26}"/>
                    </a:ext>
                  </a:extLst>
                </p:cNvPr>
                <p:cNvSpPr/>
                <p:nvPr/>
              </p:nvSpPr>
              <p:spPr>
                <a:xfrm>
                  <a:off x="2169152" y="4097061"/>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10" name="Group 109">
                <a:extLst>
                  <a:ext uri="{FF2B5EF4-FFF2-40B4-BE49-F238E27FC236}">
                    <a16:creationId xmlns:a16="http://schemas.microsoft.com/office/drawing/2014/main" id="{26A422AD-80D0-47E2-BEB3-7B27B6A4DFC1}"/>
                  </a:ext>
                </a:extLst>
              </p:cNvPr>
              <p:cNvGrpSpPr/>
              <p:nvPr/>
            </p:nvGrpSpPr>
            <p:grpSpPr>
              <a:xfrm>
                <a:off x="2168000" y="4316134"/>
                <a:ext cx="1139708" cy="158160"/>
                <a:chOff x="2169152" y="4097061"/>
                <a:chExt cx="1139708" cy="158160"/>
              </a:xfrm>
            </p:grpSpPr>
            <p:sp>
              <p:nvSpPr>
                <p:cNvPr id="117" name="Oval 116">
                  <a:extLst>
                    <a:ext uri="{FF2B5EF4-FFF2-40B4-BE49-F238E27FC236}">
                      <a16:creationId xmlns:a16="http://schemas.microsoft.com/office/drawing/2014/main" id="{BA53794E-DF20-4826-B9F4-D965CA1E056B}"/>
                    </a:ext>
                  </a:extLst>
                </p:cNvPr>
                <p:cNvSpPr/>
                <p:nvPr/>
              </p:nvSpPr>
              <p:spPr>
                <a:xfrm>
                  <a:off x="3155308" y="4101669"/>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18" name="Oval 117">
                  <a:extLst>
                    <a:ext uri="{FF2B5EF4-FFF2-40B4-BE49-F238E27FC236}">
                      <a16:creationId xmlns:a16="http://schemas.microsoft.com/office/drawing/2014/main" id="{7155A991-95E4-4392-AB59-D083E68D1BDC}"/>
                    </a:ext>
                  </a:extLst>
                </p:cNvPr>
                <p:cNvSpPr/>
                <p:nvPr/>
              </p:nvSpPr>
              <p:spPr>
                <a:xfrm>
                  <a:off x="2908769" y="4100517"/>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19" name="Oval 118">
                  <a:extLst>
                    <a:ext uri="{FF2B5EF4-FFF2-40B4-BE49-F238E27FC236}">
                      <a16:creationId xmlns:a16="http://schemas.microsoft.com/office/drawing/2014/main" id="{F98ED1AC-7F6B-4FD8-884C-B2D2599E94ED}"/>
                    </a:ext>
                  </a:extLst>
                </p:cNvPr>
                <p:cNvSpPr/>
                <p:nvPr/>
              </p:nvSpPr>
              <p:spPr>
                <a:xfrm>
                  <a:off x="2662230" y="4099365"/>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20" name="Oval 119">
                  <a:extLst>
                    <a:ext uri="{FF2B5EF4-FFF2-40B4-BE49-F238E27FC236}">
                      <a16:creationId xmlns:a16="http://schemas.microsoft.com/office/drawing/2014/main" id="{3EB7E7CF-4E80-4ACF-B10E-213758EFA4F3}"/>
                    </a:ext>
                  </a:extLst>
                </p:cNvPr>
                <p:cNvSpPr/>
                <p:nvPr/>
              </p:nvSpPr>
              <p:spPr>
                <a:xfrm>
                  <a:off x="2415691" y="4098213"/>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21" name="Oval 120">
                  <a:extLst>
                    <a:ext uri="{FF2B5EF4-FFF2-40B4-BE49-F238E27FC236}">
                      <a16:creationId xmlns:a16="http://schemas.microsoft.com/office/drawing/2014/main" id="{25CBA530-8BB9-4DF9-B487-31A90B8A50AA}"/>
                    </a:ext>
                  </a:extLst>
                </p:cNvPr>
                <p:cNvSpPr/>
                <p:nvPr/>
              </p:nvSpPr>
              <p:spPr>
                <a:xfrm>
                  <a:off x="2169152" y="4097061"/>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11" name="Group 110">
                <a:extLst>
                  <a:ext uri="{FF2B5EF4-FFF2-40B4-BE49-F238E27FC236}">
                    <a16:creationId xmlns:a16="http://schemas.microsoft.com/office/drawing/2014/main" id="{74176E3D-5362-4F72-967F-F91F1AAE87ED}"/>
                  </a:ext>
                </a:extLst>
              </p:cNvPr>
              <p:cNvGrpSpPr/>
              <p:nvPr/>
            </p:nvGrpSpPr>
            <p:grpSpPr>
              <a:xfrm>
                <a:off x="2166848" y="4535207"/>
                <a:ext cx="1139708" cy="158160"/>
                <a:chOff x="2169152" y="4097061"/>
                <a:chExt cx="1139708" cy="158160"/>
              </a:xfrm>
            </p:grpSpPr>
            <p:sp>
              <p:nvSpPr>
                <p:cNvPr id="112" name="Oval 111">
                  <a:extLst>
                    <a:ext uri="{FF2B5EF4-FFF2-40B4-BE49-F238E27FC236}">
                      <a16:creationId xmlns:a16="http://schemas.microsoft.com/office/drawing/2014/main" id="{69C05CD3-D2C6-43F1-A443-09546D72F19E}"/>
                    </a:ext>
                  </a:extLst>
                </p:cNvPr>
                <p:cNvSpPr/>
                <p:nvPr/>
              </p:nvSpPr>
              <p:spPr>
                <a:xfrm>
                  <a:off x="3155308" y="4101669"/>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13" name="Oval 112">
                  <a:extLst>
                    <a:ext uri="{FF2B5EF4-FFF2-40B4-BE49-F238E27FC236}">
                      <a16:creationId xmlns:a16="http://schemas.microsoft.com/office/drawing/2014/main" id="{5D59BD2B-89B1-4B78-8246-8F9528D5A4E9}"/>
                    </a:ext>
                  </a:extLst>
                </p:cNvPr>
                <p:cNvSpPr/>
                <p:nvPr/>
              </p:nvSpPr>
              <p:spPr>
                <a:xfrm>
                  <a:off x="2908769" y="4100517"/>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14" name="Oval 113">
                  <a:extLst>
                    <a:ext uri="{FF2B5EF4-FFF2-40B4-BE49-F238E27FC236}">
                      <a16:creationId xmlns:a16="http://schemas.microsoft.com/office/drawing/2014/main" id="{3829E54E-95B1-4806-BCDE-50C987A73785}"/>
                    </a:ext>
                  </a:extLst>
                </p:cNvPr>
                <p:cNvSpPr/>
                <p:nvPr/>
              </p:nvSpPr>
              <p:spPr>
                <a:xfrm>
                  <a:off x="2662230" y="4099365"/>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15" name="Oval 114">
                  <a:extLst>
                    <a:ext uri="{FF2B5EF4-FFF2-40B4-BE49-F238E27FC236}">
                      <a16:creationId xmlns:a16="http://schemas.microsoft.com/office/drawing/2014/main" id="{814AD7F9-BDDB-4C6E-94D9-0CA166BB39C5}"/>
                    </a:ext>
                  </a:extLst>
                </p:cNvPr>
                <p:cNvSpPr/>
                <p:nvPr/>
              </p:nvSpPr>
              <p:spPr>
                <a:xfrm>
                  <a:off x="2415691" y="4098213"/>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16" name="Oval 115">
                  <a:extLst>
                    <a:ext uri="{FF2B5EF4-FFF2-40B4-BE49-F238E27FC236}">
                      <a16:creationId xmlns:a16="http://schemas.microsoft.com/office/drawing/2014/main" id="{C06DC296-929D-4D59-BBE4-50F090DB8340}"/>
                    </a:ext>
                  </a:extLst>
                </p:cNvPr>
                <p:cNvSpPr/>
                <p:nvPr/>
              </p:nvSpPr>
              <p:spPr>
                <a:xfrm>
                  <a:off x="2169152" y="4097061"/>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130" name="Group 129">
              <a:extLst>
                <a:ext uri="{FF2B5EF4-FFF2-40B4-BE49-F238E27FC236}">
                  <a16:creationId xmlns:a16="http://schemas.microsoft.com/office/drawing/2014/main" id="{657C8DC3-8857-4D17-8F07-144370211C15}"/>
                </a:ext>
              </a:extLst>
            </p:cNvPr>
            <p:cNvGrpSpPr/>
            <p:nvPr/>
          </p:nvGrpSpPr>
          <p:grpSpPr>
            <a:xfrm>
              <a:off x="257893" y="6301308"/>
              <a:ext cx="1958536" cy="638360"/>
              <a:chOff x="103662" y="3393762"/>
              <a:chExt cx="1958536" cy="638360"/>
            </a:xfrm>
          </p:grpSpPr>
          <p:sp>
            <p:nvSpPr>
              <p:cNvPr id="131" name="Rectangle 130">
                <a:extLst>
                  <a:ext uri="{FF2B5EF4-FFF2-40B4-BE49-F238E27FC236}">
                    <a16:creationId xmlns:a16="http://schemas.microsoft.com/office/drawing/2014/main" id="{3E93FDCD-BC62-46F0-9D32-C0029FD5E0F1}"/>
                  </a:ext>
                </a:extLst>
              </p:cNvPr>
              <p:cNvSpPr/>
              <p:nvPr/>
            </p:nvSpPr>
            <p:spPr>
              <a:xfrm>
                <a:off x="1108814" y="3393762"/>
                <a:ext cx="953384" cy="638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184995" marR="0" lvl="0" indent="-184995" algn="r" defTabSz="432492" rtl="1"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ar-DZ"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التواصل</a:t>
                </a:r>
                <a:endPar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184995" marR="0" lvl="0" indent="-184995" algn="r" defTabSz="432492" rtl="1" eaLnBrk="1" fontAlgn="auto" latinLnBrk="0" hangingPunct="1">
                  <a:lnSpc>
                    <a:spcPct val="107000"/>
                  </a:lnSpc>
                  <a:spcBef>
                    <a:spcPts val="647"/>
                  </a:spcBef>
                  <a:spcAft>
                    <a:spcPts val="647"/>
                  </a:spcAft>
                  <a:buClrTx/>
                  <a:buSzTx/>
                  <a:buFont typeface="Wingdings" panose="05000000000000000000" pitchFamily="2" charset="2"/>
                  <a:buChar char="§"/>
                  <a:tabLst/>
                  <a:defRPr/>
                </a:pPr>
                <a:r>
                  <a:rPr kumimoji="0" lang="ar-DZ"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روح الفريق</a:t>
                </a:r>
                <a:endPar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184995" marR="0" lvl="0" indent="-184995" algn="r" defTabSz="432492" rtl="1"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ar-DZ" sz="75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سهولة التكيف</a:t>
                </a:r>
                <a:endParaRPr kumimoji="0" lang="fr-FR" sz="75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grpSp>
            <p:nvGrpSpPr>
              <p:cNvPr id="132" name="Group 131">
                <a:extLst>
                  <a:ext uri="{FF2B5EF4-FFF2-40B4-BE49-F238E27FC236}">
                    <a16:creationId xmlns:a16="http://schemas.microsoft.com/office/drawing/2014/main" id="{C85CF30F-235B-44CD-8207-5CC9CF700ADA}"/>
                  </a:ext>
                </a:extLst>
              </p:cNvPr>
              <p:cNvGrpSpPr/>
              <p:nvPr/>
            </p:nvGrpSpPr>
            <p:grpSpPr>
              <a:xfrm>
                <a:off x="105966" y="3395598"/>
                <a:ext cx="1139708" cy="158160"/>
                <a:chOff x="105966" y="3395598"/>
                <a:chExt cx="1139708" cy="158160"/>
              </a:xfrm>
            </p:grpSpPr>
            <p:sp>
              <p:nvSpPr>
                <p:cNvPr id="146" name="Oval 145">
                  <a:extLst>
                    <a:ext uri="{FF2B5EF4-FFF2-40B4-BE49-F238E27FC236}">
                      <a16:creationId xmlns:a16="http://schemas.microsoft.com/office/drawing/2014/main" id="{17283A14-FCE6-452C-AD2C-16FF87D413FF}"/>
                    </a:ext>
                  </a:extLst>
                </p:cNvPr>
                <p:cNvSpPr/>
                <p:nvPr/>
              </p:nvSpPr>
              <p:spPr>
                <a:xfrm>
                  <a:off x="1092122" y="3400206"/>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47" name="Oval 146">
                  <a:extLst>
                    <a:ext uri="{FF2B5EF4-FFF2-40B4-BE49-F238E27FC236}">
                      <a16:creationId xmlns:a16="http://schemas.microsoft.com/office/drawing/2014/main" id="{E4B5A68E-0473-4D48-AB60-3FF7E471155E}"/>
                    </a:ext>
                  </a:extLst>
                </p:cNvPr>
                <p:cNvSpPr/>
                <p:nvPr/>
              </p:nvSpPr>
              <p:spPr>
                <a:xfrm>
                  <a:off x="845583" y="3399054"/>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48" name="Oval 147">
                  <a:extLst>
                    <a:ext uri="{FF2B5EF4-FFF2-40B4-BE49-F238E27FC236}">
                      <a16:creationId xmlns:a16="http://schemas.microsoft.com/office/drawing/2014/main" id="{B091533D-E993-4FEE-ACB3-0E666297CD62}"/>
                    </a:ext>
                  </a:extLst>
                </p:cNvPr>
                <p:cNvSpPr/>
                <p:nvPr/>
              </p:nvSpPr>
              <p:spPr>
                <a:xfrm>
                  <a:off x="599044" y="3397902"/>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49" name="Oval 148">
                  <a:extLst>
                    <a:ext uri="{FF2B5EF4-FFF2-40B4-BE49-F238E27FC236}">
                      <a16:creationId xmlns:a16="http://schemas.microsoft.com/office/drawing/2014/main" id="{564949A2-A2B7-466E-BBEC-C2D27F098854}"/>
                    </a:ext>
                  </a:extLst>
                </p:cNvPr>
                <p:cNvSpPr/>
                <p:nvPr/>
              </p:nvSpPr>
              <p:spPr>
                <a:xfrm>
                  <a:off x="352505" y="3396750"/>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50" name="Oval 149">
                  <a:extLst>
                    <a:ext uri="{FF2B5EF4-FFF2-40B4-BE49-F238E27FC236}">
                      <a16:creationId xmlns:a16="http://schemas.microsoft.com/office/drawing/2014/main" id="{35DF335F-90DC-4E25-BD61-110BE61FA743}"/>
                    </a:ext>
                  </a:extLst>
                </p:cNvPr>
                <p:cNvSpPr/>
                <p:nvPr/>
              </p:nvSpPr>
              <p:spPr>
                <a:xfrm>
                  <a:off x="105966" y="3395598"/>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33" name="Group 132">
                <a:extLst>
                  <a:ext uri="{FF2B5EF4-FFF2-40B4-BE49-F238E27FC236}">
                    <a16:creationId xmlns:a16="http://schemas.microsoft.com/office/drawing/2014/main" id="{1FB79D2F-8104-4A36-9340-EE13EE7D4055}"/>
                  </a:ext>
                </a:extLst>
              </p:cNvPr>
              <p:cNvGrpSpPr/>
              <p:nvPr/>
            </p:nvGrpSpPr>
            <p:grpSpPr>
              <a:xfrm>
                <a:off x="104814" y="3614671"/>
                <a:ext cx="1139708" cy="158160"/>
                <a:chOff x="105966" y="3395598"/>
                <a:chExt cx="1139708" cy="158160"/>
              </a:xfrm>
            </p:grpSpPr>
            <p:sp>
              <p:nvSpPr>
                <p:cNvPr id="141" name="Oval 140">
                  <a:extLst>
                    <a:ext uri="{FF2B5EF4-FFF2-40B4-BE49-F238E27FC236}">
                      <a16:creationId xmlns:a16="http://schemas.microsoft.com/office/drawing/2014/main" id="{514497E3-4B68-4DEA-AAC9-7A69CEA5E52D}"/>
                    </a:ext>
                  </a:extLst>
                </p:cNvPr>
                <p:cNvSpPr/>
                <p:nvPr/>
              </p:nvSpPr>
              <p:spPr>
                <a:xfrm>
                  <a:off x="1092122" y="3400206"/>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42" name="Oval 141">
                  <a:extLst>
                    <a:ext uri="{FF2B5EF4-FFF2-40B4-BE49-F238E27FC236}">
                      <a16:creationId xmlns:a16="http://schemas.microsoft.com/office/drawing/2014/main" id="{521A3BD0-0045-4AD7-B558-97F56AB6A96F}"/>
                    </a:ext>
                  </a:extLst>
                </p:cNvPr>
                <p:cNvSpPr/>
                <p:nvPr/>
              </p:nvSpPr>
              <p:spPr>
                <a:xfrm>
                  <a:off x="845583" y="3399054"/>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43" name="Oval 142">
                  <a:extLst>
                    <a:ext uri="{FF2B5EF4-FFF2-40B4-BE49-F238E27FC236}">
                      <a16:creationId xmlns:a16="http://schemas.microsoft.com/office/drawing/2014/main" id="{C7A61397-2A1D-41BF-BD57-55FAA49356A8}"/>
                    </a:ext>
                  </a:extLst>
                </p:cNvPr>
                <p:cNvSpPr/>
                <p:nvPr/>
              </p:nvSpPr>
              <p:spPr>
                <a:xfrm>
                  <a:off x="599044" y="3397902"/>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44" name="Oval 143">
                  <a:extLst>
                    <a:ext uri="{FF2B5EF4-FFF2-40B4-BE49-F238E27FC236}">
                      <a16:creationId xmlns:a16="http://schemas.microsoft.com/office/drawing/2014/main" id="{D7E560A5-B7C0-416F-8D0C-87E65CFBF4E2}"/>
                    </a:ext>
                  </a:extLst>
                </p:cNvPr>
                <p:cNvSpPr/>
                <p:nvPr/>
              </p:nvSpPr>
              <p:spPr>
                <a:xfrm>
                  <a:off x="352505" y="3396750"/>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45" name="Oval 144">
                  <a:extLst>
                    <a:ext uri="{FF2B5EF4-FFF2-40B4-BE49-F238E27FC236}">
                      <a16:creationId xmlns:a16="http://schemas.microsoft.com/office/drawing/2014/main" id="{8434B764-8481-4E81-A912-5D8CD35C9511}"/>
                    </a:ext>
                  </a:extLst>
                </p:cNvPr>
                <p:cNvSpPr/>
                <p:nvPr/>
              </p:nvSpPr>
              <p:spPr>
                <a:xfrm>
                  <a:off x="105966" y="3395598"/>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34" name="Group 133">
                <a:extLst>
                  <a:ext uri="{FF2B5EF4-FFF2-40B4-BE49-F238E27FC236}">
                    <a16:creationId xmlns:a16="http://schemas.microsoft.com/office/drawing/2014/main" id="{3A29B6C2-80E1-4E15-864A-FAF403F097FA}"/>
                  </a:ext>
                </a:extLst>
              </p:cNvPr>
              <p:cNvGrpSpPr/>
              <p:nvPr/>
            </p:nvGrpSpPr>
            <p:grpSpPr>
              <a:xfrm>
                <a:off x="103662" y="3833744"/>
                <a:ext cx="1139708" cy="158160"/>
                <a:chOff x="105966" y="3395598"/>
                <a:chExt cx="1139708" cy="158160"/>
              </a:xfrm>
            </p:grpSpPr>
            <p:sp>
              <p:nvSpPr>
                <p:cNvPr id="135" name="Oval 134">
                  <a:extLst>
                    <a:ext uri="{FF2B5EF4-FFF2-40B4-BE49-F238E27FC236}">
                      <a16:creationId xmlns:a16="http://schemas.microsoft.com/office/drawing/2014/main" id="{21E01F58-7AC8-44C8-9E56-BABEFAFEC53F}"/>
                    </a:ext>
                  </a:extLst>
                </p:cNvPr>
                <p:cNvSpPr/>
                <p:nvPr/>
              </p:nvSpPr>
              <p:spPr>
                <a:xfrm>
                  <a:off x="1092122" y="3400206"/>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36" name="Oval 135">
                  <a:extLst>
                    <a:ext uri="{FF2B5EF4-FFF2-40B4-BE49-F238E27FC236}">
                      <a16:creationId xmlns:a16="http://schemas.microsoft.com/office/drawing/2014/main" id="{E0D457B2-0EC1-4474-8C7A-2DF940A04114}"/>
                    </a:ext>
                  </a:extLst>
                </p:cNvPr>
                <p:cNvSpPr/>
                <p:nvPr/>
              </p:nvSpPr>
              <p:spPr>
                <a:xfrm>
                  <a:off x="845583" y="3399054"/>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37" name="Oval 136">
                  <a:extLst>
                    <a:ext uri="{FF2B5EF4-FFF2-40B4-BE49-F238E27FC236}">
                      <a16:creationId xmlns:a16="http://schemas.microsoft.com/office/drawing/2014/main" id="{90443288-53C2-413E-B3E8-6D5D378BD7B7}"/>
                    </a:ext>
                  </a:extLst>
                </p:cNvPr>
                <p:cNvSpPr/>
                <p:nvPr/>
              </p:nvSpPr>
              <p:spPr>
                <a:xfrm>
                  <a:off x="599044" y="3397902"/>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38" name="Oval 137">
                  <a:extLst>
                    <a:ext uri="{FF2B5EF4-FFF2-40B4-BE49-F238E27FC236}">
                      <a16:creationId xmlns:a16="http://schemas.microsoft.com/office/drawing/2014/main" id="{F4AE3A21-C59F-4F4D-AABB-0F22301E5A6F}"/>
                    </a:ext>
                  </a:extLst>
                </p:cNvPr>
                <p:cNvSpPr/>
                <p:nvPr/>
              </p:nvSpPr>
              <p:spPr>
                <a:xfrm>
                  <a:off x="352505" y="3396750"/>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40" name="Oval 139">
                  <a:extLst>
                    <a:ext uri="{FF2B5EF4-FFF2-40B4-BE49-F238E27FC236}">
                      <a16:creationId xmlns:a16="http://schemas.microsoft.com/office/drawing/2014/main" id="{95554C4A-03C5-47A2-B7EC-F8F649AB5912}"/>
                    </a:ext>
                  </a:extLst>
                </p:cNvPr>
                <p:cNvSpPr/>
                <p:nvPr/>
              </p:nvSpPr>
              <p:spPr>
                <a:xfrm>
                  <a:off x="105966" y="3395598"/>
                  <a:ext cx="153552" cy="153552"/>
                </a:xfrm>
                <a:prstGeom prst="ellipse">
                  <a:avLst/>
                </a:prstGeom>
                <a:solidFill>
                  <a:srgbClr val="DB8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grpSp>
      <p:sp>
        <p:nvSpPr>
          <p:cNvPr id="153" name="Subtitle 2">
            <a:extLst>
              <a:ext uri="{FF2B5EF4-FFF2-40B4-BE49-F238E27FC236}">
                <a16:creationId xmlns:a16="http://schemas.microsoft.com/office/drawing/2014/main" id="{044F8479-6A7A-4A1C-A778-5687AB3B275C}"/>
              </a:ext>
            </a:extLst>
          </p:cNvPr>
          <p:cNvSpPr/>
          <p:nvPr/>
        </p:nvSpPr>
        <p:spPr>
          <a:xfrm>
            <a:off x="3828275" y="3171322"/>
            <a:ext cx="3231016" cy="1827182"/>
          </a:xfrm>
          <a:prstGeom prst="rect">
            <a:avLst/>
          </a:prstGeom>
          <a:noFill/>
          <a:ln cap="flat">
            <a:noFill/>
            <a:prstDash val="solid"/>
          </a:ln>
        </p:spPr>
        <p:txBody>
          <a:bodyPr vert="horz" wrap="square" lIns="84406" tIns="42203" rIns="84406" bIns="42203" anchor="t" anchorCtr="0" compatLnSpc="0">
            <a:spAutoFit/>
          </a:bodyPr>
          <a:lstStyle/>
          <a:p>
            <a:pPr marL="0" marR="0" lvl="0" indent="0" algn="r" defTabSz="432492" rtl="1" eaLnBrk="1" fontAlgn="base" latinLnBrk="0" hangingPunct="1">
              <a:lnSpc>
                <a:spcPct val="100000"/>
              </a:lnSpc>
              <a:spcBef>
                <a:spcPts val="0"/>
              </a:spcBef>
              <a:spcAft>
                <a:spcPts val="0"/>
              </a:spcAft>
              <a:buClrTx/>
              <a:buSzTx/>
              <a:buFontTx/>
              <a:buNone/>
              <a:tabLst/>
              <a:defRPr/>
            </a:pPr>
            <a:r>
              <a:rPr kumimoji="0" lang="ar-MA" sz="1133" b="1"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rPr>
              <a:t>2014-2017: </a:t>
            </a:r>
            <a:r>
              <a:rPr kumimoji="0" lang="ar-MA" sz="1133"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كلية العلوم القانونية والاقتصادية والاجتماعية - أكدال  </a:t>
            </a:r>
          </a:p>
          <a:p>
            <a:pPr marL="167055" marR="0" lvl="0" indent="0" algn="r" defTabSz="432492" rtl="1" eaLnBrk="1" fontAlgn="base" latinLnBrk="0" hangingPunct="1">
              <a:lnSpc>
                <a:spcPct val="100000"/>
              </a:lnSpc>
              <a:spcBef>
                <a:spcPts val="0"/>
              </a:spcBef>
              <a:spcAft>
                <a:spcPts val="0"/>
              </a:spcAft>
              <a:buClrTx/>
              <a:buSzTx/>
              <a:buFontTx/>
              <a:buNone/>
              <a:tabLst/>
              <a:defRPr/>
            </a:pPr>
            <a:r>
              <a:rPr kumimoji="0" lang="ar-MA" sz="1133"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إجـازة فـي الإقتصـاد</a:t>
            </a:r>
          </a:p>
          <a:p>
            <a:pPr marL="167055" marR="0" lvl="0" indent="0" algn="r" defTabSz="432492" rtl="1" eaLnBrk="1" fontAlgn="base" latinLnBrk="0" hangingPunct="1">
              <a:lnSpc>
                <a:spcPct val="100000"/>
              </a:lnSpc>
              <a:spcBef>
                <a:spcPts val="0"/>
              </a:spcBef>
              <a:spcAft>
                <a:spcPts val="0"/>
              </a:spcAft>
              <a:buClrTx/>
              <a:buSzTx/>
              <a:buFontTx/>
              <a:buNone/>
              <a:tabLst/>
              <a:defRPr/>
            </a:pPr>
            <a:endParaRPr kumimoji="0" lang="fr-FR" sz="1942"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base" latinLnBrk="0" hangingPunct="1">
              <a:lnSpc>
                <a:spcPct val="100000"/>
              </a:lnSpc>
              <a:spcBef>
                <a:spcPts val="0"/>
              </a:spcBef>
              <a:spcAft>
                <a:spcPts val="0"/>
              </a:spcAft>
              <a:buClrTx/>
              <a:buSzTx/>
              <a:buFontTx/>
              <a:buNone/>
              <a:tabLst/>
              <a:defRPr/>
            </a:pPr>
            <a:r>
              <a:rPr kumimoji="0" lang="ar-MA" sz="1133" b="1"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rPr>
              <a:t>2012-2014: </a:t>
            </a:r>
            <a:r>
              <a:rPr kumimoji="0" lang="ar-MA" sz="1133"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rPr>
              <a:t>المعهـد المتخصـص للعلـوم التطبيقيـة</a:t>
            </a:r>
            <a:endParaRPr kumimoji="0" lang="fr-FR" sz="1133"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67055" marR="0" lvl="0" indent="0" algn="r" defTabSz="432492" rtl="1" eaLnBrk="1" fontAlgn="base" latinLnBrk="0" hangingPunct="1">
              <a:lnSpc>
                <a:spcPct val="100000"/>
              </a:lnSpc>
              <a:spcBef>
                <a:spcPts val="0"/>
              </a:spcBef>
              <a:spcAft>
                <a:spcPts val="0"/>
              </a:spcAft>
              <a:buClrTx/>
              <a:buSzTx/>
              <a:buFontTx/>
              <a:buNone/>
              <a:tabLst/>
              <a:defRPr/>
            </a:pPr>
            <a:r>
              <a:rPr kumimoji="0" lang="ar-MA" sz="1133"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دبلـوم متخصـص في الطبـع المعلوماتـي</a:t>
            </a:r>
          </a:p>
          <a:p>
            <a:pPr marL="167055" marR="0" lvl="0" indent="0" algn="r" defTabSz="432492" rtl="1" eaLnBrk="1" fontAlgn="base" latinLnBrk="0" hangingPunct="1">
              <a:lnSpc>
                <a:spcPct val="100000"/>
              </a:lnSpc>
              <a:spcBef>
                <a:spcPts val="0"/>
              </a:spcBef>
              <a:spcAft>
                <a:spcPts val="0"/>
              </a:spcAft>
              <a:buClrTx/>
              <a:buSzTx/>
              <a:buFontTx/>
              <a:buNone/>
              <a:tabLst/>
              <a:defRPr/>
            </a:pPr>
            <a:endParaRPr kumimoji="0" lang="fr-FR" sz="1942"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base" latinLnBrk="0" hangingPunct="1">
              <a:lnSpc>
                <a:spcPct val="100000"/>
              </a:lnSpc>
              <a:spcBef>
                <a:spcPts val="0"/>
              </a:spcBef>
              <a:spcAft>
                <a:spcPts val="0"/>
              </a:spcAft>
              <a:buClrTx/>
              <a:buSzTx/>
              <a:buFontTx/>
              <a:buNone/>
              <a:tabLst/>
              <a:defRPr/>
            </a:pPr>
            <a:r>
              <a:rPr kumimoji="0" lang="ar-MA" sz="1133" b="1"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rPr>
              <a:t> 2011-2012: </a:t>
            </a:r>
            <a:r>
              <a:rPr kumimoji="0" lang="ar-MA" sz="1133"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ثانويـة المختـار السوسـي المعازيـز</a:t>
            </a:r>
            <a:endParaRPr kumimoji="0" lang="fr-FR" sz="1133"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167055" marR="0" lvl="0" indent="0" algn="r" defTabSz="432492" rtl="1" eaLnBrk="1" fontAlgn="base" latinLnBrk="0" hangingPunct="1">
              <a:lnSpc>
                <a:spcPct val="100000"/>
              </a:lnSpc>
              <a:spcBef>
                <a:spcPts val="0"/>
              </a:spcBef>
              <a:spcAft>
                <a:spcPts val="0"/>
              </a:spcAft>
              <a:buClrTx/>
              <a:buSzTx/>
              <a:buFontTx/>
              <a:buNone/>
              <a:tabLst>
                <a:tab pos="246187" algn="l"/>
              </a:tabLst>
              <a:defRPr/>
            </a:pPr>
            <a:r>
              <a:rPr kumimoji="0" lang="ar-MA" sz="1133"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بكالوريا في علوم الحياة والأرض</a:t>
            </a:r>
            <a:endParaRPr kumimoji="0" lang="fr-FR" sz="1133"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sp>
        <p:nvSpPr>
          <p:cNvPr id="154" name="Subtitle 2">
            <a:extLst>
              <a:ext uri="{FF2B5EF4-FFF2-40B4-BE49-F238E27FC236}">
                <a16:creationId xmlns:a16="http://schemas.microsoft.com/office/drawing/2014/main" id="{2A72ECC7-7D2B-4C9A-A26C-B77C8866DB20}"/>
              </a:ext>
            </a:extLst>
          </p:cNvPr>
          <p:cNvSpPr/>
          <p:nvPr/>
        </p:nvSpPr>
        <p:spPr>
          <a:xfrm>
            <a:off x="341337" y="3192191"/>
            <a:ext cx="3398029" cy="1501644"/>
          </a:xfrm>
          <a:prstGeom prst="rect">
            <a:avLst/>
          </a:prstGeom>
          <a:noFill/>
          <a:ln cap="flat">
            <a:noFill/>
            <a:prstDash val="solid"/>
          </a:ln>
        </p:spPr>
        <p:txBody>
          <a:bodyPr vert="horz" wrap="square" lIns="84406" tIns="42203" rIns="84406" bIns="42203" anchor="t" anchorCtr="0" compatLnSpc="0">
            <a:spAutoFit/>
          </a:bodyPr>
          <a:lstStyle/>
          <a:p>
            <a:pPr marL="0" marR="0" lvl="0" indent="0" algn="r" defTabSz="432492" rtl="1" eaLnBrk="1" fontAlgn="auto" latinLnBrk="0" hangingPunct="1">
              <a:lnSpc>
                <a:spcPct val="100000"/>
              </a:lnSpc>
              <a:spcBef>
                <a:spcPts val="0"/>
              </a:spcBef>
              <a:spcAft>
                <a:spcPts val="0"/>
              </a:spcAft>
              <a:buClrTx/>
              <a:buSzTx/>
              <a:buFontTx/>
              <a:buNone/>
              <a:tabLst/>
              <a:defRPr/>
            </a:pPr>
            <a:r>
              <a:rPr kumimoji="0" lang="ar-MA" sz="110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10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10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108" b="1"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0" marR="0" lvl="0" indent="0" algn="r" defTabSz="432492" rtl="1" eaLnBrk="1" fontAlgn="auto" latinLnBrk="0" hangingPunct="1">
              <a:lnSpc>
                <a:spcPct val="100000"/>
              </a:lnSpc>
              <a:spcBef>
                <a:spcPts val="0"/>
              </a:spcBef>
              <a:spcAft>
                <a:spcPts val="0"/>
              </a:spcAft>
              <a:buClrTx/>
              <a:buSzTx/>
              <a:buFontTx/>
              <a:buNone/>
              <a:tabLst/>
              <a:defRPr/>
            </a:pPr>
            <a:r>
              <a:rPr kumimoji="0" lang="ar-MA" sz="110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r" defTabSz="432492" rtl="1" eaLnBrk="1" fontAlgn="base" latinLnBrk="0" hangingPunct="1">
              <a:lnSpc>
                <a:spcPct val="115000"/>
              </a:lnSpc>
              <a:spcBef>
                <a:spcPts val="0"/>
              </a:spcBef>
              <a:spcAft>
                <a:spcPts val="0"/>
              </a:spcAft>
              <a:buClrTx/>
              <a:buSzTx/>
              <a:buFontTx/>
              <a:buNone/>
              <a:tabLst/>
              <a:defRPr/>
            </a:pPr>
            <a:endParaRPr kumimoji="0" lang="fr-FR" sz="969"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auto" latinLnBrk="0" hangingPunct="1">
              <a:lnSpc>
                <a:spcPct val="100000"/>
              </a:lnSpc>
              <a:spcBef>
                <a:spcPts val="0"/>
              </a:spcBef>
              <a:spcAft>
                <a:spcPts val="0"/>
              </a:spcAft>
              <a:buClrTx/>
              <a:buSzTx/>
              <a:buFontTx/>
              <a:buNone/>
              <a:tabLst/>
              <a:defRPr/>
            </a:pPr>
            <a:r>
              <a:rPr kumimoji="0" lang="ar-MA" sz="110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10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10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108" b="1"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0" marR="0" lvl="0" indent="0" algn="r" defTabSz="432492" rtl="1" eaLnBrk="1" fontAlgn="auto" latinLnBrk="0" hangingPunct="1">
              <a:lnSpc>
                <a:spcPct val="100000"/>
              </a:lnSpc>
              <a:spcBef>
                <a:spcPts val="0"/>
              </a:spcBef>
              <a:spcAft>
                <a:spcPts val="0"/>
              </a:spcAft>
              <a:buClrTx/>
              <a:buSzTx/>
              <a:buFontTx/>
              <a:buNone/>
              <a:tabLst/>
              <a:defRPr/>
            </a:pPr>
            <a:r>
              <a:rPr kumimoji="0" lang="ar-MA" sz="110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Tree>
    <p:extLst>
      <p:ext uri="{BB962C8B-B14F-4D97-AF65-F5344CB8AC3E}">
        <p14:creationId xmlns:p14="http://schemas.microsoft.com/office/powerpoint/2010/main" val="1246213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BBCC615-5718-4F2E-8B95-2A29F68F2087}"/>
              </a:ext>
            </a:extLst>
          </p:cNvPr>
          <p:cNvSpPr/>
          <p:nvPr/>
        </p:nvSpPr>
        <p:spPr>
          <a:xfrm>
            <a:off x="81512" y="1866672"/>
            <a:ext cx="2481531" cy="8831134"/>
          </a:xfrm>
          <a:prstGeom prst="rect">
            <a:avLst/>
          </a:prstGeom>
          <a:solidFill>
            <a:srgbClr val="5383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dirty="0"/>
          </a:p>
        </p:txBody>
      </p:sp>
      <p:sp>
        <p:nvSpPr>
          <p:cNvPr id="4" name="Rectangle 3">
            <a:extLst>
              <a:ext uri="{FF2B5EF4-FFF2-40B4-BE49-F238E27FC236}">
                <a16:creationId xmlns:a16="http://schemas.microsoft.com/office/drawing/2014/main" id="{E1D512D5-730D-4433-83BD-F125FF3C4E0F}"/>
              </a:ext>
            </a:extLst>
          </p:cNvPr>
          <p:cNvSpPr/>
          <p:nvPr/>
        </p:nvSpPr>
        <p:spPr>
          <a:xfrm>
            <a:off x="81513" y="1"/>
            <a:ext cx="7399826" cy="2040014"/>
          </a:xfrm>
          <a:prstGeom prst="rect">
            <a:avLst/>
          </a:prstGeom>
          <a:solidFill>
            <a:srgbClr val="49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dirty="0"/>
          </a:p>
        </p:txBody>
      </p:sp>
      <p:grpSp>
        <p:nvGrpSpPr>
          <p:cNvPr id="20" name="Group 19">
            <a:extLst>
              <a:ext uri="{FF2B5EF4-FFF2-40B4-BE49-F238E27FC236}">
                <a16:creationId xmlns:a16="http://schemas.microsoft.com/office/drawing/2014/main" id="{6C7662E8-67B2-4E41-A1D4-5783B860A03E}"/>
              </a:ext>
            </a:extLst>
          </p:cNvPr>
          <p:cNvGrpSpPr/>
          <p:nvPr/>
        </p:nvGrpSpPr>
        <p:grpSpPr>
          <a:xfrm>
            <a:off x="269205" y="2556739"/>
            <a:ext cx="2203795" cy="1453778"/>
            <a:chOff x="2511759" y="776098"/>
            <a:chExt cx="2042430" cy="1347330"/>
          </a:xfrm>
        </p:grpSpPr>
        <p:grpSp>
          <p:nvGrpSpPr>
            <p:cNvPr id="16" name="Group 15">
              <a:extLst>
                <a:ext uri="{FF2B5EF4-FFF2-40B4-BE49-F238E27FC236}">
                  <a16:creationId xmlns:a16="http://schemas.microsoft.com/office/drawing/2014/main" id="{492D22F7-2E7E-41AF-923C-D331597390DA}"/>
                </a:ext>
              </a:extLst>
            </p:cNvPr>
            <p:cNvGrpSpPr/>
            <p:nvPr/>
          </p:nvGrpSpPr>
          <p:grpSpPr>
            <a:xfrm>
              <a:off x="2516295" y="1815452"/>
              <a:ext cx="307976" cy="307976"/>
              <a:chOff x="2516295" y="1815452"/>
              <a:chExt cx="307976" cy="307976"/>
            </a:xfrm>
          </p:grpSpPr>
          <p:sp>
            <p:nvSpPr>
              <p:cNvPr id="9" name="Oval 8">
                <a:extLst>
                  <a:ext uri="{FF2B5EF4-FFF2-40B4-BE49-F238E27FC236}">
                    <a16:creationId xmlns:a16="http://schemas.microsoft.com/office/drawing/2014/main" id="{6E6485BC-7ADD-41C4-9C58-819F48D9E03E}"/>
                  </a:ext>
                </a:extLst>
              </p:cNvPr>
              <p:cNvSpPr/>
              <p:nvPr/>
            </p:nvSpPr>
            <p:spPr>
              <a:xfrm>
                <a:off x="2516295" y="1815452"/>
                <a:ext cx="307976" cy="3079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endParaRPr lang="fr-FR" sz="1457" dirty="0">
                  <a:latin typeface="Mothanna" panose="02000503000000000000" pitchFamily="2" charset="-78"/>
                  <a:cs typeface="Mothanna" panose="02000503000000000000" pitchFamily="2" charset="-78"/>
                </a:endParaRPr>
              </a:p>
            </p:txBody>
          </p:sp>
          <p:pic>
            <p:nvPicPr>
              <p:cNvPr id="12" name="Picture 11">
                <a:extLst>
                  <a:ext uri="{FF2B5EF4-FFF2-40B4-BE49-F238E27FC236}">
                    <a16:creationId xmlns:a16="http://schemas.microsoft.com/office/drawing/2014/main" id="{D2CDAF7E-D5E9-463E-836C-94B21D2AF353}"/>
                  </a:ext>
                </a:extLst>
              </p:cNvPr>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2592543" y="1872790"/>
                <a:ext cx="153988" cy="153988"/>
              </a:xfrm>
              <a:prstGeom prst="rect">
                <a:avLst/>
              </a:prstGeom>
              <a:noFill/>
              <a:ln>
                <a:noFill/>
              </a:ln>
            </p:spPr>
          </p:pic>
        </p:grpSp>
        <p:grpSp>
          <p:nvGrpSpPr>
            <p:cNvPr id="6" name="Group 5">
              <a:extLst>
                <a:ext uri="{FF2B5EF4-FFF2-40B4-BE49-F238E27FC236}">
                  <a16:creationId xmlns:a16="http://schemas.microsoft.com/office/drawing/2014/main" id="{9B1B5532-60A2-4941-A2B2-1B8A929D15BD}"/>
                </a:ext>
              </a:extLst>
            </p:cNvPr>
            <p:cNvGrpSpPr/>
            <p:nvPr/>
          </p:nvGrpSpPr>
          <p:grpSpPr>
            <a:xfrm>
              <a:off x="2511759" y="776098"/>
              <a:ext cx="307976" cy="307976"/>
              <a:chOff x="2511759" y="776098"/>
              <a:chExt cx="307976" cy="307976"/>
            </a:xfrm>
          </p:grpSpPr>
          <p:sp>
            <p:nvSpPr>
              <p:cNvPr id="10" name="Oval 9">
                <a:extLst>
                  <a:ext uri="{FF2B5EF4-FFF2-40B4-BE49-F238E27FC236}">
                    <a16:creationId xmlns:a16="http://schemas.microsoft.com/office/drawing/2014/main" id="{11F2B92E-26A2-464C-BC75-BBDBF40ABBF8}"/>
                  </a:ext>
                </a:extLst>
              </p:cNvPr>
              <p:cNvSpPr/>
              <p:nvPr/>
            </p:nvSpPr>
            <p:spPr>
              <a:xfrm>
                <a:off x="2511759" y="776098"/>
                <a:ext cx="307976" cy="3079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endParaRPr lang="fr-FR" sz="1457" dirty="0">
                  <a:latin typeface="Mothanna" panose="02000503000000000000" pitchFamily="2" charset="-78"/>
                  <a:cs typeface="Mothanna" panose="02000503000000000000" pitchFamily="2" charset="-78"/>
                </a:endParaRPr>
              </a:p>
            </p:txBody>
          </p:sp>
          <p:pic>
            <p:nvPicPr>
              <p:cNvPr id="13" name="Picture 12">
                <a:extLst>
                  <a:ext uri="{FF2B5EF4-FFF2-40B4-BE49-F238E27FC236}">
                    <a16:creationId xmlns:a16="http://schemas.microsoft.com/office/drawing/2014/main" id="{206DEDF3-247F-43C9-864A-2844EEFE65D6}"/>
                  </a:ext>
                </a:extLst>
              </p:cNvPr>
              <p:cNvPicPr/>
              <p:nvPr/>
            </p:nvPicPr>
            <p:blipFill>
              <a:blip r:embed="rId5" cstate="screen">
                <a:duotone>
                  <a:prstClr val="black"/>
                  <a:schemeClr val="tx1">
                    <a:tint val="45000"/>
                    <a:satMod val="400000"/>
                  </a:schemeClr>
                </a:duotone>
                <a:extLst>
                  <a:ext uri="{BEBA8EAE-BF5A-486C-A8C5-ECC9F3942E4B}">
                    <a14:imgProps xmlns:a14="http://schemas.microsoft.com/office/drawing/2010/main">
                      <a14:imgLayer r:embed="rId6">
                        <a14:imgEffect>
                          <a14:sharpenSoften amount="-4000"/>
                        </a14:imgEffect>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2588534" y="849733"/>
                <a:ext cx="154426" cy="154426"/>
              </a:xfrm>
              <a:prstGeom prst="rect">
                <a:avLst/>
              </a:prstGeom>
              <a:noFill/>
              <a:ln>
                <a:noFill/>
              </a:ln>
            </p:spPr>
          </p:pic>
        </p:grpSp>
        <p:grpSp>
          <p:nvGrpSpPr>
            <p:cNvPr id="8" name="Group 7">
              <a:extLst>
                <a:ext uri="{FF2B5EF4-FFF2-40B4-BE49-F238E27FC236}">
                  <a16:creationId xmlns:a16="http://schemas.microsoft.com/office/drawing/2014/main" id="{138B5AF1-41BB-43CE-A9BA-C74187E0E913}"/>
                </a:ext>
              </a:extLst>
            </p:cNvPr>
            <p:cNvGrpSpPr/>
            <p:nvPr/>
          </p:nvGrpSpPr>
          <p:grpSpPr>
            <a:xfrm>
              <a:off x="2511759" y="1124882"/>
              <a:ext cx="307976" cy="307976"/>
              <a:chOff x="2511759" y="1124882"/>
              <a:chExt cx="307976" cy="307976"/>
            </a:xfrm>
          </p:grpSpPr>
          <p:sp>
            <p:nvSpPr>
              <p:cNvPr id="11" name="Oval 10">
                <a:extLst>
                  <a:ext uri="{FF2B5EF4-FFF2-40B4-BE49-F238E27FC236}">
                    <a16:creationId xmlns:a16="http://schemas.microsoft.com/office/drawing/2014/main" id="{49D1AD9D-078B-4E7C-ACD3-9AB58BDD087F}"/>
                  </a:ext>
                </a:extLst>
              </p:cNvPr>
              <p:cNvSpPr/>
              <p:nvPr/>
            </p:nvSpPr>
            <p:spPr>
              <a:xfrm>
                <a:off x="2511759" y="1124882"/>
                <a:ext cx="307976" cy="3079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endParaRPr lang="fr-FR" sz="1457" dirty="0">
                  <a:latin typeface="Mothanna" panose="02000503000000000000" pitchFamily="2" charset="-78"/>
                  <a:cs typeface="Mothanna" panose="02000503000000000000" pitchFamily="2" charset="-78"/>
                </a:endParaRPr>
              </a:p>
            </p:txBody>
          </p:sp>
          <p:pic>
            <p:nvPicPr>
              <p:cNvPr id="14" name="Picture 13">
                <a:extLst>
                  <a:ext uri="{FF2B5EF4-FFF2-40B4-BE49-F238E27FC236}">
                    <a16:creationId xmlns:a16="http://schemas.microsoft.com/office/drawing/2014/main" id="{07939A1F-B151-4FA0-8610-FA657EE53204}"/>
                  </a:ext>
                </a:extLst>
              </p:cNvPr>
              <p:cNvPicPr/>
              <p:nvPr/>
            </p:nvPicPr>
            <p:blipFill>
              <a:blip r:embed="rId7" cstate="screen">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2586662" y="1192449"/>
                <a:ext cx="163285" cy="163285"/>
              </a:xfrm>
              <a:prstGeom prst="rect">
                <a:avLst/>
              </a:prstGeom>
              <a:noFill/>
              <a:ln>
                <a:noFill/>
              </a:ln>
            </p:spPr>
          </p:pic>
        </p:grpSp>
        <p:grpSp>
          <p:nvGrpSpPr>
            <p:cNvPr id="15" name="Group 14">
              <a:extLst>
                <a:ext uri="{FF2B5EF4-FFF2-40B4-BE49-F238E27FC236}">
                  <a16:creationId xmlns:a16="http://schemas.microsoft.com/office/drawing/2014/main" id="{5A292A8B-27F0-4AAB-9E19-720C675551DA}"/>
                </a:ext>
              </a:extLst>
            </p:cNvPr>
            <p:cNvGrpSpPr/>
            <p:nvPr/>
          </p:nvGrpSpPr>
          <p:grpSpPr>
            <a:xfrm>
              <a:off x="2511759" y="1469660"/>
              <a:ext cx="307976" cy="307976"/>
              <a:chOff x="2511759" y="1469660"/>
              <a:chExt cx="307976" cy="307976"/>
            </a:xfrm>
          </p:grpSpPr>
          <p:sp>
            <p:nvSpPr>
              <p:cNvPr id="17" name="Oval 16">
                <a:extLst>
                  <a:ext uri="{FF2B5EF4-FFF2-40B4-BE49-F238E27FC236}">
                    <a16:creationId xmlns:a16="http://schemas.microsoft.com/office/drawing/2014/main" id="{158D5634-6E0B-4E5F-9506-48BB2D25D287}"/>
                  </a:ext>
                </a:extLst>
              </p:cNvPr>
              <p:cNvSpPr/>
              <p:nvPr/>
            </p:nvSpPr>
            <p:spPr>
              <a:xfrm>
                <a:off x="2511759" y="1469660"/>
                <a:ext cx="307976" cy="3079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endParaRPr lang="fr-FR" sz="1457" dirty="0">
                  <a:latin typeface="Mothanna" panose="02000503000000000000" pitchFamily="2" charset="-78"/>
                  <a:cs typeface="Mothanna" panose="02000503000000000000" pitchFamily="2" charset="-78"/>
                </a:endParaRPr>
              </a:p>
            </p:txBody>
          </p:sp>
          <p:pic>
            <p:nvPicPr>
              <p:cNvPr id="18" name="Picture 17">
                <a:extLst>
                  <a:ext uri="{FF2B5EF4-FFF2-40B4-BE49-F238E27FC236}">
                    <a16:creationId xmlns:a16="http://schemas.microsoft.com/office/drawing/2014/main" id="{9F7FC1EA-3D58-4A48-A2B7-4AA840F554D8}"/>
                  </a:ext>
                </a:extLst>
              </p:cNvPr>
              <p:cNvPicPr/>
              <p:nvPr/>
            </p:nvPicPr>
            <p:blipFill>
              <a:blip r:embed="rId9" cstate="screen">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2586661" y="1534789"/>
                <a:ext cx="153988" cy="153988"/>
              </a:xfrm>
              <a:prstGeom prst="rect">
                <a:avLst/>
              </a:prstGeom>
              <a:noFill/>
              <a:ln>
                <a:noFill/>
              </a:ln>
            </p:spPr>
          </p:pic>
        </p:grpSp>
        <p:grpSp>
          <p:nvGrpSpPr>
            <p:cNvPr id="5" name="Group 4">
              <a:extLst>
                <a:ext uri="{FF2B5EF4-FFF2-40B4-BE49-F238E27FC236}">
                  <a16:creationId xmlns:a16="http://schemas.microsoft.com/office/drawing/2014/main" id="{15FCA785-78B7-479E-BD6E-69514353715E}"/>
                </a:ext>
              </a:extLst>
            </p:cNvPr>
            <p:cNvGrpSpPr/>
            <p:nvPr/>
          </p:nvGrpSpPr>
          <p:grpSpPr>
            <a:xfrm>
              <a:off x="2817984" y="865118"/>
              <a:ext cx="1736205" cy="1222405"/>
              <a:chOff x="2817984" y="865118"/>
              <a:chExt cx="1736205" cy="1222405"/>
            </a:xfrm>
          </p:grpSpPr>
          <p:sp>
            <p:nvSpPr>
              <p:cNvPr id="21" name="Rectangle 20">
                <a:extLst>
                  <a:ext uri="{FF2B5EF4-FFF2-40B4-BE49-F238E27FC236}">
                    <a16:creationId xmlns:a16="http://schemas.microsoft.com/office/drawing/2014/main" id="{10EC7F5C-98F0-4FC6-A595-6BADB3F56731}"/>
                  </a:ext>
                </a:extLst>
              </p:cNvPr>
              <p:cNvSpPr/>
              <p:nvPr/>
            </p:nvSpPr>
            <p:spPr>
              <a:xfrm>
                <a:off x="2817984" y="1565680"/>
                <a:ext cx="1736205" cy="122582"/>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rtl="1">
                  <a:lnSpc>
                    <a:spcPct val="107000"/>
                  </a:lnSpc>
                  <a:spcAft>
                    <a:spcPts val="738"/>
                  </a:spcAft>
                </a:pPr>
                <a:r>
                  <a:rPr lang="fr-MA" sz="971" dirty="0">
                    <a:solidFill>
                      <a:schemeClr val="bg1"/>
                    </a:solidFill>
                    <a:latin typeface="Open Sans" panose="020B0606030504020204" pitchFamily="34" charset="0"/>
                    <a:ea typeface="Open Sans" panose="020B0606030504020204" pitchFamily="34" charset="0"/>
                    <a:cs typeface="Open Sans" panose="020B0606030504020204" pitchFamily="34" charset="0"/>
                  </a:rPr>
                  <a:t>27 </a:t>
                </a:r>
                <a:r>
                  <a:rPr lang="fr-MA" sz="97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Years</a:t>
                </a:r>
                <a:r>
                  <a:rPr lang="fr-MA" sz="971" dirty="0">
                    <a:solidFill>
                      <a:schemeClr val="bg1"/>
                    </a:solidFill>
                    <a:latin typeface="Open Sans" panose="020B0606030504020204" pitchFamily="34" charset="0"/>
                    <a:ea typeface="Open Sans" panose="020B0606030504020204" pitchFamily="34" charset="0"/>
                    <a:cs typeface="Open Sans" panose="020B0606030504020204" pitchFamily="34" charset="0"/>
                  </a:rPr>
                  <a:t> Old</a:t>
                </a:r>
                <a:endParaRPr lang="fr-FR" sz="86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21">
                <a:extLst>
                  <a:ext uri="{FF2B5EF4-FFF2-40B4-BE49-F238E27FC236}">
                    <a16:creationId xmlns:a16="http://schemas.microsoft.com/office/drawing/2014/main" id="{23A3F6EE-4097-4F4E-9435-9C8C3FB770ED}"/>
                  </a:ext>
                </a:extLst>
              </p:cNvPr>
              <p:cNvSpPr/>
              <p:nvPr/>
            </p:nvSpPr>
            <p:spPr>
              <a:xfrm>
                <a:off x="2819735" y="865118"/>
                <a:ext cx="1714683" cy="11505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rtl="1">
                  <a:lnSpc>
                    <a:spcPct val="107000"/>
                  </a:lnSpc>
                  <a:spcAft>
                    <a:spcPts val="738"/>
                  </a:spcAft>
                </a:pPr>
                <a:r>
                  <a:rPr lang="fr-FR" sz="969" dirty="0">
                    <a:solidFill>
                      <a:schemeClr val="bg1"/>
                    </a:solidFill>
                    <a:latin typeface="Open Sans" panose="020B0606030504020204" pitchFamily="34" charset="0"/>
                    <a:ea typeface="Open Sans" panose="020B0606030504020204" pitchFamily="34" charset="0"/>
                    <a:cs typeface="Open Sans" panose="020B0606030504020204" pitchFamily="34" charset="0"/>
                  </a:rPr>
                  <a:t>+2126-00-00-00-00</a:t>
                </a:r>
                <a:endParaRPr lang="fr-FR" sz="924"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350D0762-0E3B-4AF2-B1B6-28ED4C743FD1}"/>
                  </a:ext>
                </a:extLst>
              </p:cNvPr>
              <p:cNvSpPr/>
              <p:nvPr/>
            </p:nvSpPr>
            <p:spPr>
              <a:xfrm>
                <a:off x="2819735" y="1197074"/>
                <a:ext cx="1710147" cy="145165"/>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rtl="1">
                  <a:lnSpc>
                    <a:spcPct val="107000"/>
                  </a:lnSpc>
                  <a:spcAft>
                    <a:spcPts val="738"/>
                  </a:spcAft>
                </a:pPr>
                <a:r>
                  <a:rPr lang="fr-FR" sz="971" dirty="0">
                    <a:solidFill>
                      <a:schemeClr val="bg1"/>
                    </a:solidFill>
                    <a:latin typeface="Open Sans" panose="020B0606030504020204" pitchFamily="34" charset="0"/>
                    <a:ea typeface="Open Sans" panose="020B0606030504020204" pitchFamily="34" charset="0"/>
                    <a:cs typeface="Open Sans" panose="020B0606030504020204" pitchFamily="34" charset="0"/>
                  </a:rPr>
                  <a:t>Bahla.works@gmail.com</a:t>
                </a:r>
              </a:p>
            </p:txBody>
          </p:sp>
          <p:sp>
            <p:nvSpPr>
              <p:cNvPr id="24" name="Rectangle 23">
                <a:extLst>
                  <a:ext uri="{FF2B5EF4-FFF2-40B4-BE49-F238E27FC236}">
                    <a16:creationId xmlns:a16="http://schemas.microsoft.com/office/drawing/2014/main" id="{A9884F28-E7EB-426A-8748-515B0F011BA1}"/>
                  </a:ext>
                </a:extLst>
              </p:cNvPr>
              <p:cNvSpPr/>
              <p:nvPr/>
            </p:nvSpPr>
            <p:spPr>
              <a:xfrm>
                <a:off x="2817985" y="1865021"/>
                <a:ext cx="1716434" cy="222502"/>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rtl="1">
                  <a:lnSpc>
                    <a:spcPct val="107000"/>
                  </a:lnSpc>
                  <a:spcAft>
                    <a:spcPts val="738"/>
                  </a:spcAft>
                </a:pPr>
                <a:r>
                  <a:rPr lang="fr-MA" sz="1015" dirty="0">
                    <a:solidFill>
                      <a:schemeClr val="bg1"/>
                    </a:solidFill>
                    <a:latin typeface="Open Sans" panose="020B0606030504020204" pitchFamily="34" charset="0"/>
                    <a:ea typeface="Open Sans" panose="020B0606030504020204" pitchFamily="34" charset="0"/>
                    <a:cs typeface="Open Sans" panose="020B0606030504020204" pitchFamily="34" charset="0"/>
                  </a:rPr>
                  <a:t>Rabat, Morocco</a:t>
                </a:r>
              </a:p>
            </p:txBody>
          </p:sp>
        </p:grpSp>
      </p:grpSp>
      <p:sp>
        <p:nvSpPr>
          <p:cNvPr id="25" name="Rectangle 24">
            <a:extLst>
              <a:ext uri="{FF2B5EF4-FFF2-40B4-BE49-F238E27FC236}">
                <a16:creationId xmlns:a16="http://schemas.microsoft.com/office/drawing/2014/main" id="{CFE1A68E-4885-45C6-AD66-C865D668E886}"/>
              </a:ext>
            </a:extLst>
          </p:cNvPr>
          <p:cNvSpPr/>
          <p:nvPr/>
        </p:nvSpPr>
        <p:spPr>
          <a:xfrm>
            <a:off x="3484876" y="5269307"/>
            <a:ext cx="3144650" cy="349598"/>
          </a:xfrm>
          <a:prstGeom prst="rect">
            <a:avLst/>
          </a:prstGeom>
          <a:solidFill>
            <a:srgbClr val="494F4F"/>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07000"/>
              </a:lnSpc>
              <a:spcAft>
                <a:spcPts val="738"/>
              </a:spcAft>
              <a:buSzPct val="150000"/>
            </a:pPr>
            <a:r>
              <a:rPr lang="fr-MA" sz="1477"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WORK EXPERIENCE</a:t>
            </a:r>
            <a:endParaRPr lang="ar-MA" sz="1477"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Mothanna" panose="02000503000000000000" pitchFamily="2" charset="-78"/>
            </a:endParaRPr>
          </a:p>
        </p:txBody>
      </p:sp>
      <p:sp>
        <p:nvSpPr>
          <p:cNvPr id="28" name="Rectangle 27">
            <a:extLst>
              <a:ext uri="{FF2B5EF4-FFF2-40B4-BE49-F238E27FC236}">
                <a16:creationId xmlns:a16="http://schemas.microsoft.com/office/drawing/2014/main" id="{46BA2BA3-3A20-48E2-AE94-D9D62FF72A37}"/>
              </a:ext>
            </a:extLst>
          </p:cNvPr>
          <p:cNvSpPr/>
          <p:nvPr/>
        </p:nvSpPr>
        <p:spPr>
          <a:xfrm>
            <a:off x="3529606" y="2214455"/>
            <a:ext cx="3144650" cy="349598"/>
          </a:xfrm>
          <a:prstGeom prst="rect">
            <a:avLst/>
          </a:prstGeom>
          <a:solidFill>
            <a:srgbClr val="494F4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MA" sz="1477"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EDUCATION</a:t>
            </a:r>
            <a:endParaRPr lang="fr-FR" sz="1846"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282838A2-C8F7-48EC-AAD9-0BDF35CF634C}"/>
              </a:ext>
            </a:extLst>
          </p:cNvPr>
          <p:cNvSpPr/>
          <p:nvPr/>
        </p:nvSpPr>
        <p:spPr>
          <a:xfrm>
            <a:off x="182888" y="4329370"/>
            <a:ext cx="2292156" cy="349598"/>
          </a:xfrm>
          <a:prstGeom prst="rect">
            <a:avLst/>
          </a:prstGeom>
          <a:solidFill>
            <a:srgbClr val="494F4F"/>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fr-MA" sz="1477"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APPLICATION SKILLS</a:t>
            </a:r>
            <a:endParaRPr lang="fr-FR" sz="1477"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00" name="Rectangle 99">
            <a:extLst>
              <a:ext uri="{FF2B5EF4-FFF2-40B4-BE49-F238E27FC236}">
                <a16:creationId xmlns:a16="http://schemas.microsoft.com/office/drawing/2014/main" id="{926225B1-92EE-4A0C-AC6B-949FFF2515BB}"/>
              </a:ext>
            </a:extLst>
          </p:cNvPr>
          <p:cNvSpPr/>
          <p:nvPr/>
        </p:nvSpPr>
        <p:spPr>
          <a:xfrm>
            <a:off x="175643" y="7628276"/>
            <a:ext cx="2292713" cy="349598"/>
          </a:xfrm>
          <a:prstGeom prst="rect">
            <a:avLst/>
          </a:prstGeom>
          <a:solidFill>
            <a:srgbClr val="494F4F"/>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tabLst>
                <a:tab pos="1932165" algn="l"/>
              </a:tabLst>
            </a:pPr>
            <a:r>
              <a:rPr lang="fr-MA" sz="1477"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LANGUAGE</a:t>
            </a:r>
            <a:endParaRPr lang="fr-FR" sz="1477"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22" name="Rectangle 121">
            <a:extLst>
              <a:ext uri="{FF2B5EF4-FFF2-40B4-BE49-F238E27FC236}">
                <a16:creationId xmlns:a16="http://schemas.microsoft.com/office/drawing/2014/main" id="{D05CE0DC-1740-4CB7-A7C6-B0E73659B557}"/>
              </a:ext>
            </a:extLst>
          </p:cNvPr>
          <p:cNvSpPr/>
          <p:nvPr/>
        </p:nvSpPr>
        <p:spPr>
          <a:xfrm>
            <a:off x="173688" y="8969543"/>
            <a:ext cx="2292155" cy="349598"/>
          </a:xfrm>
          <a:prstGeom prst="rect">
            <a:avLst/>
          </a:prstGeom>
          <a:solidFill>
            <a:srgbClr val="494F4F"/>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38686" algn="ctr">
              <a:lnSpc>
                <a:spcPct val="107000"/>
              </a:lnSpc>
              <a:spcAft>
                <a:spcPts val="738"/>
              </a:spcAft>
            </a:pPr>
            <a:r>
              <a:rPr lang="fr-MA" sz="1477"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HOBBIES</a:t>
            </a:r>
            <a:endParaRPr lang="fr-FR" sz="1477"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3" name="Table 122">
            <a:extLst>
              <a:ext uri="{FF2B5EF4-FFF2-40B4-BE49-F238E27FC236}">
                <a16:creationId xmlns:a16="http://schemas.microsoft.com/office/drawing/2014/main" id="{4ABB13AA-1BD1-4E3F-A249-F12416CFB988}"/>
              </a:ext>
            </a:extLst>
          </p:cNvPr>
          <p:cNvGraphicFramePr>
            <a:graphicFrameLocks noGrp="1"/>
          </p:cNvGraphicFramePr>
          <p:nvPr/>
        </p:nvGraphicFramePr>
        <p:xfrm>
          <a:off x="161818" y="9426445"/>
          <a:ext cx="2084552" cy="901397"/>
        </p:xfrm>
        <a:graphic>
          <a:graphicData uri="http://schemas.openxmlformats.org/drawingml/2006/table">
            <a:tbl>
              <a:tblPr firstRow="1" bandRow="1">
                <a:tableStyleId>{5C22544A-7EE6-4342-B048-85BDC9FD1C3A}</a:tableStyleId>
              </a:tblPr>
              <a:tblGrid>
                <a:gridCol w="2084552">
                  <a:extLst>
                    <a:ext uri="{9D8B030D-6E8A-4147-A177-3AD203B41FA5}">
                      <a16:colId xmlns:a16="http://schemas.microsoft.com/office/drawing/2014/main" val="1372251140"/>
                    </a:ext>
                  </a:extLst>
                </a:gridCol>
              </a:tblGrid>
              <a:tr h="897017">
                <a:tc>
                  <a:txBody>
                    <a:bodyPr/>
                    <a:lstStyle/>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kern="1200" dirty="0">
                          <a:solidFill>
                            <a:schemeClr val="bg1"/>
                          </a:solidFill>
                          <a:latin typeface="Open Sans" panose="020B0606030504020204" pitchFamily="34" charset="0"/>
                          <a:ea typeface="Open Sans" panose="020B0606030504020204" pitchFamily="34" charset="0"/>
                          <a:cs typeface="Mothanna" panose="02000503000000000000" pitchFamily="2" charset="-78"/>
                        </a:rPr>
                        <a:t>CINÉMA</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kern="1200" dirty="0">
                          <a:solidFill>
                            <a:schemeClr val="bg1"/>
                          </a:solidFill>
                          <a:latin typeface="Open Sans" panose="020B0606030504020204" pitchFamily="34" charset="0"/>
                          <a:ea typeface="Open Sans" panose="020B0606030504020204" pitchFamily="34" charset="0"/>
                          <a:cs typeface="Mothanna" panose="02000503000000000000" pitchFamily="2" charset="-78"/>
                        </a:rPr>
                        <a:t>MUSIC</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kern="1200" dirty="0">
                          <a:solidFill>
                            <a:schemeClr val="bg1"/>
                          </a:solidFill>
                          <a:latin typeface="Open Sans" panose="020B0606030504020204" pitchFamily="34" charset="0"/>
                          <a:ea typeface="Open Sans" panose="020B0606030504020204" pitchFamily="34" charset="0"/>
                          <a:cs typeface="Mothanna" panose="02000503000000000000" pitchFamily="2" charset="-78"/>
                        </a:rPr>
                        <a:t>GAMES</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kern="1200" dirty="0">
                          <a:solidFill>
                            <a:schemeClr val="bg1"/>
                          </a:solidFill>
                          <a:latin typeface="Open Sans" panose="020B0606030504020204" pitchFamily="34" charset="0"/>
                          <a:ea typeface="Open Sans" panose="020B0606030504020204" pitchFamily="34" charset="0"/>
                          <a:cs typeface="Mothanna" panose="02000503000000000000" pitchFamily="2" charset="-78"/>
                        </a:rPr>
                        <a:t>BOOKS</a:t>
                      </a:r>
                      <a:endParaRPr lang="fr-FR" sz="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l="-5227" t="-419"/>
          <a:stretch/>
        </p:blipFill>
        <p:spPr>
          <a:xfrm>
            <a:off x="433102" y="176798"/>
            <a:ext cx="1763917" cy="1763917"/>
          </a:xfrm>
          <a:prstGeom prst="rect">
            <a:avLst/>
          </a:prstGeom>
          <a:solidFill>
            <a:srgbClr val="DDDDDB"/>
          </a:solidFill>
          <a:ln w="31750" cmpd="sng">
            <a:solidFill>
              <a:srgbClr val="6CA4A5"/>
            </a:solidFill>
            <a:prstDash val="solid"/>
          </a:ln>
        </p:spPr>
      </p:pic>
      <p:sp>
        <p:nvSpPr>
          <p:cNvPr id="46" name="Rectangle 45">
            <a:extLst>
              <a:ext uri="{FF2B5EF4-FFF2-40B4-BE49-F238E27FC236}">
                <a16:creationId xmlns:a16="http://schemas.microsoft.com/office/drawing/2014/main" id="{28B23A1B-F5E7-4506-8705-78F503D72B49}"/>
              </a:ext>
            </a:extLst>
          </p:cNvPr>
          <p:cNvSpPr/>
          <p:nvPr/>
        </p:nvSpPr>
        <p:spPr>
          <a:xfrm>
            <a:off x="176200" y="2116989"/>
            <a:ext cx="2292156" cy="349598"/>
          </a:xfrm>
          <a:prstGeom prst="rect">
            <a:avLst/>
          </a:prstGeom>
          <a:solidFill>
            <a:srgbClr val="494F4F"/>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fr-MA" sz="1477"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CONTACT</a:t>
            </a:r>
            <a:endParaRPr lang="fr-FR" sz="1477"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4" name="Rectangle 53">
            <a:extLst>
              <a:ext uri="{FF2B5EF4-FFF2-40B4-BE49-F238E27FC236}">
                <a16:creationId xmlns:a16="http://schemas.microsoft.com/office/drawing/2014/main" id="{40600902-D107-4E20-BD3A-25E8A5DEA347}"/>
              </a:ext>
            </a:extLst>
          </p:cNvPr>
          <p:cNvSpPr/>
          <p:nvPr/>
        </p:nvSpPr>
        <p:spPr>
          <a:xfrm>
            <a:off x="3484876" y="9584404"/>
            <a:ext cx="3144650" cy="349598"/>
          </a:xfrm>
          <a:prstGeom prst="rect">
            <a:avLst/>
          </a:prstGeom>
          <a:solidFill>
            <a:srgbClr val="494F4F"/>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07000"/>
              </a:lnSpc>
              <a:spcAft>
                <a:spcPts val="738"/>
              </a:spcAft>
              <a:buSzPct val="150000"/>
            </a:pPr>
            <a:r>
              <a:rPr lang="fr-MA" sz="1477"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AWARDS</a:t>
            </a:r>
            <a:endParaRPr lang="ar-MA" sz="1477"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Mothanna" panose="02000503000000000000" pitchFamily="2" charset="-78"/>
            </a:endParaRPr>
          </a:p>
        </p:txBody>
      </p:sp>
      <p:sp>
        <p:nvSpPr>
          <p:cNvPr id="45" name="Rectangle 44">
            <a:extLst>
              <a:ext uri="{FF2B5EF4-FFF2-40B4-BE49-F238E27FC236}">
                <a16:creationId xmlns:a16="http://schemas.microsoft.com/office/drawing/2014/main" id="{1C3EE4EF-222A-439A-A83F-93A8F5E514FA}"/>
              </a:ext>
            </a:extLst>
          </p:cNvPr>
          <p:cNvSpPr/>
          <p:nvPr/>
        </p:nvSpPr>
        <p:spPr>
          <a:xfrm>
            <a:off x="2433274" y="216543"/>
            <a:ext cx="4567961" cy="707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nSpc>
                <a:spcPct val="80000"/>
              </a:lnSpc>
            </a:pPr>
            <a:r>
              <a:rPr lang="fr-FR" sz="4305" b="1" dirty="0">
                <a:solidFill>
                  <a:schemeClr val="bg1"/>
                </a:solidFill>
                <a:effectLst>
                  <a:outerShdw blurRad="50800" dist="38100" dir="2700000" algn="tl">
                    <a:srgbClr val="000000">
                      <a:alpha val="40000"/>
                    </a:srgbClr>
                  </a:outerShdw>
                </a:effectLst>
                <a:latin typeface="Open Sans" panose="020B0606030504020204" pitchFamily="34" charset="0"/>
                <a:ea typeface="Open Sans" panose="020B0606030504020204" pitchFamily="34" charset="0"/>
                <a:cs typeface="Open Sans" panose="020B0606030504020204" pitchFamily="34" charset="0"/>
              </a:rPr>
              <a:t>YOUSSEF BAHLA</a:t>
            </a:r>
          </a:p>
        </p:txBody>
      </p:sp>
      <p:sp>
        <p:nvSpPr>
          <p:cNvPr id="47" name="Rectangle 46">
            <a:extLst>
              <a:ext uri="{FF2B5EF4-FFF2-40B4-BE49-F238E27FC236}">
                <a16:creationId xmlns:a16="http://schemas.microsoft.com/office/drawing/2014/main" id="{BE636B6A-2301-4300-8F79-899330FD796D}"/>
              </a:ext>
            </a:extLst>
          </p:cNvPr>
          <p:cNvSpPr/>
          <p:nvPr/>
        </p:nvSpPr>
        <p:spPr>
          <a:xfrm>
            <a:off x="2486173" y="811921"/>
            <a:ext cx="2326192" cy="224084"/>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nSpc>
                <a:spcPct val="107000"/>
              </a:lnSpc>
              <a:spcAft>
                <a:spcPts val="782"/>
              </a:spcAft>
            </a:pPr>
            <a:r>
              <a:rPr lang="fr-FR" sz="1187" b="1" dirty="0">
                <a:solidFill>
                  <a:srgbClr val="538385"/>
                </a:solidFill>
                <a:latin typeface="Open Sans" panose="020B0606030504020204" pitchFamily="34" charset="0"/>
                <a:ea typeface="Open Sans" panose="020B0606030504020204" pitchFamily="34" charset="0"/>
                <a:cs typeface="Open Sans" panose="020B0606030504020204" pitchFamily="34" charset="0"/>
              </a:rPr>
              <a:t>POSITION TITLE</a:t>
            </a:r>
          </a:p>
        </p:txBody>
      </p:sp>
      <p:sp>
        <p:nvSpPr>
          <p:cNvPr id="56" name="Text Box 5">
            <a:extLst>
              <a:ext uri="{FF2B5EF4-FFF2-40B4-BE49-F238E27FC236}">
                <a16:creationId xmlns:a16="http://schemas.microsoft.com/office/drawing/2014/main" id="{63FC28B8-52E7-4A21-97A6-8E9008431DC2}"/>
              </a:ext>
            </a:extLst>
          </p:cNvPr>
          <p:cNvSpPr txBox="1">
            <a:spLocks noChangeArrowheads="1"/>
          </p:cNvSpPr>
          <p:nvPr/>
        </p:nvSpPr>
        <p:spPr bwMode="auto">
          <a:xfrm>
            <a:off x="2475044" y="983620"/>
            <a:ext cx="4619697" cy="693944"/>
          </a:xfrm>
          <a:prstGeom prst="snip1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vert="horz" wrap="square" lIns="89469" tIns="44735" rIns="89469" bIns="44735" numCol="1" anchor="t" anchorCtr="0" compatLnSpc="1">
            <a:prstTxWarp prst="textNoShape">
              <a:avLst/>
            </a:prstTxWarp>
            <a:spAutoFit/>
          </a:bodyPr>
          <a:lstStyle/>
          <a:p>
            <a:pPr algn="just"/>
            <a:r>
              <a:rPr lang="en-US" sz="1187" dirty="0">
                <a:solidFill>
                  <a:schemeClr val="bg1"/>
                </a:solidFill>
                <a:latin typeface="Open Sans" panose="020B0606030504020204" pitchFamily="34" charset="0"/>
                <a:ea typeface="Open Sans" panose="020B0606030504020204" pitchFamily="34" charset="0"/>
                <a:cs typeface="Open Sans" panose="020B0606030504020204" pitchFamily="34" charset="0"/>
              </a:rPr>
              <a:t>Describe in a few lines your career path, your key skills for the position and your career goals. This is actually an introduction to your cover letter.</a:t>
            </a:r>
            <a:endParaRPr lang="fr-FR" sz="1187"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Subtitle 2">
            <a:extLst>
              <a:ext uri="{FF2B5EF4-FFF2-40B4-BE49-F238E27FC236}">
                <a16:creationId xmlns:a16="http://schemas.microsoft.com/office/drawing/2014/main" id="{599C32E2-D5A1-4812-A9D2-A224007171B6}"/>
              </a:ext>
            </a:extLst>
          </p:cNvPr>
          <p:cNvSpPr/>
          <p:nvPr/>
        </p:nvSpPr>
        <p:spPr>
          <a:xfrm>
            <a:off x="2620436" y="2729619"/>
            <a:ext cx="4840347" cy="2260960"/>
          </a:xfrm>
          <a:prstGeom prst="rect">
            <a:avLst/>
          </a:prstGeom>
          <a:noFill/>
          <a:ln cap="flat">
            <a:noFill/>
            <a:prstDash val="solid"/>
          </a:ln>
        </p:spPr>
        <p:txBody>
          <a:bodyPr vert="horz" wrap="square" lIns="89469" tIns="44735" rIns="89469" bIns="44735" anchor="t" anchorCtr="0" compatLnSpc="0">
            <a:noAutofit/>
          </a:bodyPr>
          <a:lstStyle/>
          <a:p>
            <a:pPr marL="177073" indent="-177073" fontAlgn="base">
              <a:lnSpc>
                <a:spcPct val="107000"/>
              </a:lnSpc>
              <a:buFont typeface="Wingdings" panose="05000000000000000000" pitchFamily="2" charset="2"/>
              <a:buChar char="§"/>
              <a:tabLst>
                <a:tab pos="177073" algn="l"/>
              </a:tabLst>
            </a:pPr>
            <a:r>
              <a:rPr lang="en-US" sz="1174" b="1" dirty="0">
                <a:solidFill>
                  <a:srgbClr val="538385"/>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174" b="1" dirty="0">
                <a:solidFill>
                  <a:srgbClr val="09182D"/>
                </a:solidFill>
                <a:latin typeface="Open Sans" panose="020B0606030504020204" pitchFamily="34" charset="0"/>
                <a:ea typeface="Open Sans" panose="020B0606030504020204" pitchFamily="34" charset="0"/>
                <a:cs typeface="Open Sans" panose="020B0606030504020204" pitchFamily="34" charset="0"/>
              </a:rPr>
              <a:t>| </a:t>
            </a:r>
            <a:r>
              <a:rPr lang="en-US" sz="1174" dirty="0">
                <a:latin typeface="Open Sans" panose="020B0606030504020204" pitchFamily="34" charset="0"/>
                <a:ea typeface="Open Sans" panose="020B0606030504020204" pitchFamily="34" charset="0"/>
                <a:cs typeface="Open Sans" panose="020B0606030504020204" pitchFamily="34" charset="0"/>
              </a:rPr>
              <a:t>Jan 2014 To Dec 2016</a:t>
            </a:r>
            <a:endParaRPr lang="en-US" sz="1174" b="1" dirty="0">
              <a:solidFill>
                <a:srgbClr val="09182D"/>
              </a:solidFill>
              <a:latin typeface="Open Sans" panose="020B0606030504020204" pitchFamily="34" charset="0"/>
              <a:ea typeface="Open Sans" panose="020B0606030504020204" pitchFamily="34" charset="0"/>
              <a:cs typeface="Open Sans" panose="020B0606030504020204" pitchFamily="34" charset="0"/>
            </a:endParaRPr>
          </a:p>
          <a:p>
            <a:r>
              <a:rPr lang="en-US" sz="1174" dirty="0">
                <a:solidFill>
                  <a:srgbClr val="538385"/>
                </a:solidFill>
                <a:latin typeface="Open Sans" panose="020B0606030504020204" pitchFamily="34" charset="0"/>
                <a:ea typeface="Open Sans" panose="020B0606030504020204" pitchFamily="34" charset="0"/>
                <a:cs typeface="Open Sans" panose="020B0606030504020204" pitchFamily="34" charset="0"/>
              </a:rPr>
              <a:t>MASTERS DEGREE</a:t>
            </a:r>
          </a:p>
          <a:p>
            <a:pPr marL="177073"/>
            <a:r>
              <a:rPr lang="en-US" sz="1076"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dirty="0" err="1">
                <a:latin typeface="Open Sans" panose="020B0606030504020204" pitchFamily="34" charset="0"/>
                <a:ea typeface="Open Sans" panose="020B0606030504020204" pitchFamily="34" charset="0"/>
                <a:cs typeface="Open Sans" panose="020B0606030504020204" pitchFamily="34" charset="0"/>
              </a:rPr>
              <a:t>indu</a:t>
            </a:r>
            <a:r>
              <a:rPr lang="en-US" sz="1076" dirty="0">
                <a:latin typeface="Open Sans" panose="020B0606030504020204" pitchFamily="34" charset="0"/>
                <a:ea typeface="Open Sans" panose="020B0606030504020204" pitchFamily="34" charset="0"/>
                <a:cs typeface="Open Sans" panose="020B0606030504020204" pitchFamily="34" charset="0"/>
              </a:rPr>
              <a:t> </a:t>
            </a:r>
            <a:r>
              <a:rPr lang="en-US" sz="1076" dirty="0" err="1">
                <a:latin typeface="Open Sans" panose="020B0606030504020204" pitchFamily="34" charset="0"/>
                <a:ea typeface="Open Sans" panose="020B0606030504020204" pitchFamily="34" charset="0"/>
                <a:cs typeface="Open Sans" panose="020B0606030504020204" pitchFamily="34" charset="0"/>
              </a:rPr>
              <a:t>stry</a:t>
            </a:r>
            <a:r>
              <a:rPr lang="en-US" sz="1076"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dirty="0" err="1">
                <a:latin typeface="Open Sans" panose="020B0606030504020204" pitchFamily="34" charset="0"/>
                <a:ea typeface="Open Sans" panose="020B0606030504020204" pitchFamily="34" charset="0"/>
                <a:cs typeface="Open Sans" panose="020B0606030504020204" pitchFamily="34" charset="0"/>
              </a:rPr>
              <a:t>te</a:t>
            </a:r>
            <a:r>
              <a:rPr lang="en-US" sz="1076" dirty="0">
                <a:latin typeface="Open Sans" panose="020B0606030504020204" pitchFamily="34" charset="0"/>
                <a:ea typeface="Open Sans" panose="020B0606030504020204" pitchFamily="34" charset="0"/>
                <a:cs typeface="Open Sans" panose="020B0606030504020204" pitchFamily="34" charset="0"/>
              </a:rPr>
              <a:t> </a:t>
            </a:r>
            <a:r>
              <a:rPr lang="en-US" sz="1076" dirty="0" err="1">
                <a:latin typeface="Open Sans" panose="020B0606030504020204" pitchFamily="34" charset="0"/>
                <a:ea typeface="Open Sans" panose="020B0606030504020204" pitchFamily="34" charset="0"/>
                <a:cs typeface="Open Sans" panose="020B0606030504020204" pitchFamily="34" charset="0"/>
              </a:rPr>
              <a:t>xt</a:t>
            </a:r>
            <a:r>
              <a:rPr lang="en-US" sz="1076"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fontAlgn="base">
              <a:lnSpc>
                <a:spcPct val="107000"/>
              </a:lnSpc>
            </a:pPr>
            <a:endParaRPr lang="en-US" sz="1174" b="1" dirty="0">
              <a:latin typeface="Open Sans" panose="020B0606030504020204" pitchFamily="34" charset="0"/>
              <a:ea typeface="Open Sans" panose="020B0606030504020204" pitchFamily="34" charset="0"/>
              <a:cs typeface="Open Sans" panose="020B0606030504020204" pitchFamily="34" charset="0"/>
            </a:endParaRPr>
          </a:p>
          <a:p>
            <a:pPr fontAlgn="base">
              <a:lnSpc>
                <a:spcPct val="107000"/>
              </a:lnSpc>
            </a:pPr>
            <a:r>
              <a:rPr lang="en-US" sz="1174" b="1" dirty="0">
                <a:solidFill>
                  <a:srgbClr val="538385"/>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370" dirty="0">
                <a:latin typeface="Open Sans" panose="020B0606030504020204" pitchFamily="34" charset="0"/>
                <a:ea typeface="Open Sans" panose="020B0606030504020204" pitchFamily="34" charset="0"/>
                <a:cs typeface="Open Sans" panose="020B0606030504020204" pitchFamily="34" charset="0"/>
              </a:rPr>
              <a:t>| </a:t>
            </a:r>
            <a:r>
              <a:rPr lang="en-US" sz="1174" dirty="0">
                <a:latin typeface="Open Sans" panose="020B0606030504020204" pitchFamily="34" charset="0"/>
                <a:ea typeface="Open Sans" panose="020B0606030504020204" pitchFamily="34" charset="0"/>
                <a:cs typeface="Open Sans" panose="020B0606030504020204" pitchFamily="34" charset="0"/>
              </a:rPr>
              <a:t>Jan 2014 To Dec 2016</a:t>
            </a:r>
          </a:p>
          <a:p>
            <a:r>
              <a:rPr lang="en-US" sz="1174" dirty="0">
                <a:solidFill>
                  <a:srgbClr val="538385"/>
                </a:solidFill>
                <a:latin typeface="Open Sans" panose="020B0606030504020204" pitchFamily="34" charset="0"/>
                <a:ea typeface="Open Sans" panose="020B0606030504020204" pitchFamily="34" charset="0"/>
                <a:cs typeface="Open Sans" panose="020B0606030504020204" pitchFamily="34" charset="0"/>
              </a:rPr>
              <a:t>BACHELOR</a:t>
            </a:r>
          </a:p>
          <a:p>
            <a:pPr marL="177073"/>
            <a:r>
              <a:rPr lang="en-US" sz="1076"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dirty="0" err="1">
                <a:latin typeface="Open Sans" panose="020B0606030504020204" pitchFamily="34" charset="0"/>
                <a:ea typeface="Open Sans" panose="020B0606030504020204" pitchFamily="34" charset="0"/>
                <a:cs typeface="Open Sans" panose="020B0606030504020204" pitchFamily="34" charset="0"/>
              </a:rPr>
              <a:t>indu</a:t>
            </a:r>
            <a:r>
              <a:rPr lang="en-US" sz="1076" dirty="0">
                <a:latin typeface="Open Sans" panose="020B0606030504020204" pitchFamily="34" charset="0"/>
                <a:ea typeface="Open Sans" panose="020B0606030504020204" pitchFamily="34" charset="0"/>
                <a:cs typeface="Open Sans" panose="020B0606030504020204" pitchFamily="34" charset="0"/>
              </a:rPr>
              <a:t> </a:t>
            </a:r>
            <a:r>
              <a:rPr lang="en-US" sz="1076" dirty="0" err="1">
                <a:latin typeface="Open Sans" panose="020B0606030504020204" pitchFamily="34" charset="0"/>
                <a:ea typeface="Open Sans" panose="020B0606030504020204" pitchFamily="34" charset="0"/>
                <a:cs typeface="Open Sans" panose="020B0606030504020204" pitchFamily="34" charset="0"/>
              </a:rPr>
              <a:t>stry</a:t>
            </a:r>
            <a:r>
              <a:rPr lang="en-US" sz="1076"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dirty="0" err="1">
                <a:latin typeface="Open Sans" panose="020B0606030504020204" pitchFamily="34" charset="0"/>
                <a:ea typeface="Open Sans" panose="020B0606030504020204" pitchFamily="34" charset="0"/>
                <a:cs typeface="Open Sans" panose="020B0606030504020204" pitchFamily="34" charset="0"/>
              </a:rPr>
              <a:t>te</a:t>
            </a:r>
            <a:r>
              <a:rPr lang="en-US" sz="1076" dirty="0">
                <a:latin typeface="Open Sans" panose="020B0606030504020204" pitchFamily="34" charset="0"/>
                <a:ea typeface="Open Sans" panose="020B0606030504020204" pitchFamily="34" charset="0"/>
                <a:cs typeface="Open Sans" panose="020B0606030504020204" pitchFamily="34" charset="0"/>
              </a:rPr>
              <a:t> </a:t>
            </a:r>
            <a:r>
              <a:rPr lang="en-US" sz="1076" dirty="0" err="1">
                <a:latin typeface="Open Sans" panose="020B0606030504020204" pitchFamily="34" charset="0"/>
                <a:ea typeface="Open Sans" panose="020B0606030504020204" pitchFamily="34" charset="0"/>
                <a:cs typeface="Open Sans" panose="020B0606030504020204" pitchFamily="34" charset="0"/>
              </a:rPr>
              <a:t>xt</a:t>
            </a:r>
            <a:r>
              <a:rPr lang="en-US" sz="1076"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sp>
        <p:nvSpPr>
          <p:cNvPr id="59" name="Subtitle 2">
            <a:extLst>
              <a:ext uri="{FF2B5EF4-FFF2-40B4-BE49-F238E27FC236}">
                <a16:creationId xmlns:a16="http://schemas.microsoft.com/office/drawing/2014/main" id="{0CEA0946-FA7D-45AE-9402-6FE38B1A8BF9}"/>
              </a:ext>
            </a:extLst>
          </p:cNvPr>
          <p:cNvSpPr/>
          <p:nvPr/>
        </p:nvSpPr>
        <p:spPr>
          <a:xfrm>
            <a:off x="2620436" y="5766209"/>
            <a:ext cx="4840347" cy="3516228"/>
          </a:xfrm>
          <a:prstGeom prst="rect">
            <a:avLst/>
          </a:prstGeom>
          <a:noFill/>
          <a:ln cap="flat">
            <a:noFill/>
            <a:prstDash val="solid"/>
          </a:ln>
        </p:spPr>
        <p:txBody>
          <a:bodyPr vert="horz" wrap="square" lIns="89469" tIns="44735" rIns="89469" bIns="44735" anchor="t" anchorCtr="0" compatLnSpc="0">
            <a:noAutofit/>
          </a:bodyPr>
          <a:lstStyle/>
          <a:p>
            <a:pPr marL="177073" indent="-177073">
              <a:buFont typeface="Wingdings" panose="05000000000000000000" pitchFamily="2" charset="2"/>
              <a:buChar char="§"/>
            </a:pPr>
            <a:r>
              <a:rPr lang="en-US" sz="1174" b="1" dirty="0">
                <a:solidFill>
                  <a:srgbClr val="538385"/>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dirty="0">
              <a:solidFill>
                <a:srgbClr val="538385"/>
              </a:solidFill>
              <a:latin typeface="Open Sans" panose="020B0606030504020204" pitchFamily="34" charset="0"/>
              <a:ea typeface="Open Sans" panose="020B0606030504020204" pitchFamily="34" charset="0"/>
              <a:cs typeface="Open Sans" panose="020B0606030504020204" pitchFamily="34" charset="0"/>
            </a:endParaRPr>
          </a:p>
          <a:p>
            <a:r>
              <a:rPr lang="en-US" sz="1370" dirty="0">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a:r>
              <a:rPr lang="en-US" sz="1076"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dirty="0" err="1">
                <a:latin typeface="Open Sans" panose="020B0606030504020204" pitchFamily="34" charset="0"/>
                <a:ea typeface="Open Sans" panose="020B0606030504020204" pitchFamily="34" charset="0"/>
                <a:cs typeface="Open Sans" panose="020B0606030504020204" pitchFamily="34" charset="0"/>
              </a:rPr>
              <a:t>indu</a:t>
            </a:r>
            <a:r>
              <a:rPr lang="en-US" sz="1076" dirty="0">
                <a:latin typeface="Open Sans" panose="020B0606030504020204" pitchFamily="34" charset="0"/>
                <a:ea typeface="Open Sans" panose="020B0606030504020204" pitchFamily="34" charset="0"/>
                <a:cs typeface="Open Sans" panose="020B0606030504020204" pitchFamily="34" charset="0"/>
              </a:rPr>
              <a:t> </a:t>
            </a:r>
            <a:r>
              <a:rPr lang="en-US" sz="1076" dirty="0" err="1">
                <a:latin typeface="Open Sans" panose="020B0606030504020204" pitchFamily="34" charset="0"/>
                <a:ea typeface="Open Sans" panose="020B0606030504020204" pitchFamily="34" charset="0"/>
                <a:cs typeface="Open Sans" panose="020B0606030504020204" pitchFamily="34" charset="0"/>
              </a:rPr>
              <a:t>stry</a:t>
            </a:r>
            <a:r>
              <a:rPr lang="en-US" sz="1076"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dirty="0" err="1">
                <a:latin typeface="Open Sans" panose="020B0606030504020204" pitchFamily="34" charset="0"/>
                <a:ea typeface="Open Sans" panose="020B0606030504020204" pitchFamily="34" charset="0"/>
                <a:cs typeface="Open Sans" panose="020B0606030504020204" pitchFamily="34" charset="0"/>
              </a:rPr>
              <a:t>te</a:t>
            </a:r>
            <a:r>
              <a:rPr lang="en-US" sz="1076" dirty="0">
                <a:latin typeface="Open Sans" panose="020B0606030504020204" pitchFamily="34" charset="0"/>
                <a:ea typeface="Open Sans" panose="020B0606030504020204" pitchFamily="34" charset="0"/>
                <a:cs typeface="Open Sans" panose="020B0606030504020204" pitchFamily="34" charset="0"/>
              </a:rPr>
              <a:t> </a:t>
            </a:r>
            <a:r>
              <a:rPr lang="en-US" sz="1076" dirty="0" err="1">
                <a:latin typeface="Open Sans" panose="020B0606030504020204" pitchFamily="34" charset="0"/>
                <a:ea typeface="Open Sans" panose="020B0606030504020204" pitchFamily="34" charset="0"/>
                <a:cs typeface="Open Sans" panose="020B0606030504020204" pitchFamily="34" charset="0"/>
              </a:rPr>
              <a:t>xt</a:t>
            </a:r>
            <a:r>
              <a:rPr lang="en-US" sz="1076"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a:endParaRPr lang="fr-FR" sz="1174" dirty="0">
              <a:latin typeface="Open Sans" panose="020B0606030504020204" pitchFamily="34" charset="0"/>
              <a:ea typeface="Open Sans" panose="020B0606030504020204" pitchFamily="34" charset="0"/>
              <a:cs typeface="Open Sans" panose="020B0606030504020204" pitchFamily="34" charset="0"/>
            </a:endParaRPr>
          </a:p>
          <a:p>
            <a:pPr marL="177073" indent="-177073">
              <a:buFont typeface="Wingdings" panose="05000000000000000000" pitchFamily="2" charset="2"/>
              <a:buChar char="§"/>
            </a:pPr>
            <a:r>
              <a:rPr lang="en-US" sz="1174" b="1" dirty="0">
                <a:solidFill>
                  <a:srgbClr val="538385"/>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dirty="0">
              <a:solidFill>
                <a:srgbClr val="538385"/>
              </a:solidFill>
              <a:latin typeface="Open Sans" panose="020B0606030504020204" pitchFamily="34" charset="0"/>
              <a:ea typeface="Open Sans" panose="020B0606030504020204" pitchFamily="34" charset="0"/>
              <a:cs typeface="Open Sans" panose="020B0606030504020204" pitchFamily="34" charset="0"/>
            </a:endParaRPr>
          </a:p>
          <a:p>
            <a:r>
              <a:rPr lang="en-US" sz="1370" dirty="0">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a:r>
              <a:rPr lang="en-US" sz="1076"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dirty="0" err="1">
                <a:latin typeface="Open Sans" panose="020B0606030504020204" pitchFamily="34" charset="0"/>
                <a:ea typeface="Open Sans" panose="020B0606030504020204" pitchFamily="34" charset="0"/>
                <a:cs typeface="Open Sans" panose="020B0606030504020204" pitchFamily="34" charset="0"/>
              </a:rPr>
              <a:t>indu</a:t>
            </a:r>
            <a:r>
              <a:rPr lang="en-US" sz="1076" dirty="0">
                <a:latin typeface="Open Sans" panose="020B0606030504020204" pitchFamily="34" charset="0"/>
                <a:ea typeface="Open Sans" panose="020B0606030504020204" pitchFamily="34" charset="0"/>
                <a:cs typeface="Open Sans" panose="020B0606030504020204" pitchFamily="34" charset="0"/>
              </a:rPr>
              <a:t> </a:t>
            </a:r>
            <a:r>
              <a:rPr lang="en-US" sz="1076" dirty="0" err="1">
                <a:latin typeface="Open Sans" panose="020B0606030504020204" pitchFamily="34" charset="0"/>
                <a:ea typeface="Open Sans" panose="020B0606030504020204" pitchFamily="34" charset="0"/>
                <a:cs typeface="Open Sans" panose="020B0606030504020204" pitchFamily="34" charset="0"/>
              </a:rPr>
              <a:t>stry</a:t>
            </a:r>
            <a:r>
              <a:rPr lang="en-US" sz="1076"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dirty="0" err="1">
                <a:latin typeface="Open Sans" panose="020B0606030504020204" pitchFamily="34" charset="0"/>
                <a:ea typeface="Open Sans" panose="020B0606030504020204" pitchFamily="34" charset="0"/>
                <a:cs typeface="Open Sans" panose="020B0606030504020204" pitchFamily="34" charset="0"/>
              </a:rPr>
              <a:t>te</a:t>
            </a:r>
            <a:r>
              <a:rPr lang="en-US" sz="1076" dirty="0">
                <a:latin typeface="Open Sans" panose="020B0606030504020204" pitchFamily="34" charset="0"/>
                <a:ea typeface="Open Sans" panose="020B0606030504020204" pitchFamily="34" charset="0"/>
                <a:cs typeface="Open Sans" panose="020B0606030504020204" pitchFamily="34" charset="0"/>
              </a:rPr>
              <a:t> </a:t>
            </a:r>
            <a:r>
              <a:rPr lang="en-US" sz="1076" dirty="0" err="1">
                <a:latin typeface="Open Sans" panose="020B0606030504020204" pitchFamily="34" charset="0"/>
                <a:ea typeface="Open Sans" panose="020B0606030504020204" pitchFamily="34" charset="0"/>
                <a:cs typeface="Open Sans" panose="020B0606030504020204" pitchFamily="34" charset="0"/>
              </a:rPr>
              <a:t>xt</a:t>
            </a:r>
            <a:r>
              <a:rPr lang="en-US" sz="1076"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a:endParaRPr lang="fr-FR" sz="1174" dirty="0">
              <a:latin typeface="Open Sans" panose="020B0606030504020204" pitchFamily="34" charset="0"/>
              <a:ea typeface="Open Sans" panose="020B0606030504020204" pitchFamily="34" charset="0"/>
              <a:cs typeface="Open Sans" panose="020B0606030504020204" pitchFamily="34" charset="0"/>
            </a:endParaRPr>
          </a:p>
          <a:p>
            <a:pPr marL="177073" indent="-177073">
              <a:buFont typeface="Wingdings" panose="05000000000000000000" pitchFamily="2" charset="2"/>
              <a:buChar char="§"/>
            </a:pPr>
            <a:r>
              <a:rPr lang="en-US" sz="1174" b="1" dirty="0">
                <a:solidFill>
                  <a:srgbClr val="538385"/>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dirty="0">
              <a:solidFill>
                <a:srgbClr val="538385"/>
              </a:solidFill>
              <a:latin typeface="Open Sans" panose="020B0606030504020204" pitchFamily="34" charset="0"/>
              <a:ea typeface="Open Sans" panose="020B0606030504020204" pitchFamily="34" charset="0"/>
              <a:cs typeface="Open Sans" panose="020B0606030504020204" pitchFamily="34" charset="0"/>
            </a:endParaRPr>
          </a:p>
          <a:p>
            <a:r>
              <a:rPr lang="en-US" sz="1370" dirty="0">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a:r>
              <a:rPr lang="en-US" sz="1076"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dirty="0" err="1">
                <a:latin typeface="Open Sans" panose="020B0606030504020204" pitchFamily="34" charset="0"/>
                <a:ea typeface="Open Sans" panose="020B0606030504020204" pitchFamily="34" charset="0"/>
                <a:cs typeface="Open Sans" panose="020B0606030504020204" pitchFamily="34" charset="0"/>
              </a:rPr>
              <a:t>indu</a:t>
            </a:r>
            <a:r>
              <a:rPr lang="en-US" sz="1076" dirty="0">
                <a:latin typeface="Open Sans" panose="020B0606030504020204" pitchFamily="34" charset="0"/>
                <a:ea typeface="Open Sans" panose="020B0606030504020204" pitchFamily="34" charset="0"/>
                <a:cs typeface="Open Sans" panose="020B0606030504020204" pitchFamily="34" charset="0"/>
              </a:rPr>
              <a:t> </a:t>
            </a:r>
            <a:r>
              <a:rPr lang="en-US" sz="1076" dirty="0" err="1">
                <a:latin typeface="Open Sans" panose="020B0606030504020204" pitchFamily="34" charset="0"/>
                <a:ea typeface="Open Sans" panose="020B0606030504020204" pitchFamily="34" charset="0"/>
                <a:cs typeface="Open Sans" panose="020B0606030504020204" pitchFamily="34" charset="0"/>
              </a:rPr>
              <a:t>stry</a:t>
            </a:r>
            <a:r>
              <a:rPr lang="en-US" sz="1076"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dirty="0" err="1">
                <a:latin typeface="Open Sans" panose="020B0606030504020204" pitchFamily="34" charset="0"/>
                <a:ea typeface="Open Sans" panose="020B0606030504020204" pitchFamily="34" charset="0"/>
                <a:cs typeface="Open Sans" panose="020B0606030504020204" pitchFamily="34" charset="0"/>
              </a:rPr>
              <a:t>te</a:t>
            </a:r>
            <a:r>
              <a:rPr lang="en-US" sz="1076" dirty="0">
                <a:latin typeface="Open Sans" panose="020B0606030504020204" pitchFamily="34" charset="0"/>
                <a:ea typeface="Open Sans" panose="020B0606030504020204" pitchFamily="34" charset="0"/>
                <a:cs typeface="Open Sans" panose="020B0606030504020204" pitchFamily="34" charset="0"/>
              </a:rPr>
              <a:t> </a:t>
            </a:r>
            <a:r>
              <a:rPr lang="en-US" sz="1076" dirty="0" err="1">
                <a:latin typeface="Open Sans" panose="020B0606030504020204" pitchFamily="34" charset="0"/>
                <a:ea typeface="Open Sans" panose="020B0606030504020204" pitchFamily="34" charset="0"/>
                <a:cs typeface="Open Sans" panose="020B0606030504020204" pitchFamily="34" charset="0"/>
              </a:rPr>
              <a:t>xt</a:t>
            </a:r>
            <a:r>
              <a:rPr lang="en-US" sz="1076"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grpSp>
        <p:nvGrpSpPr>
          <p:cNvPr id="2" name="Group 1">
            <a:extLst>
              <a:ext uri="{FF2B5EF4-FFF2-40B4-BE49-F238E27FC236}">
                <a16:creationId xmlns:a16="http://schemas.microsoft.com/office/drawing/2014/main" id="{672A8EA4-E6F0-459E-B45D-E057E9DED2F9}"/>
              </a:ext>
            </a:extLst>
          </p:cNvPr>
          <p:cNvGrpSpPr/>
          <p:nvPr/>
        </p:nvGrpSpPr>
        <p:grpSpPr>
          <a:xfrm>
            <a:off x="148711" y="8105601"/>
            <a:ext cx="2340227" cy="654297"/>
            <a:chOff x="62395" y="7833378"/>
            <a:chExt cx="2168872" cy="606388"/>
          </a:xfrm>
        </p:grpSpPr>
        <p:sp>
          <p:nvSpPr>
            <p:cNvPr id="41" name="Rectangle 40">
              <a:extLst>
                <a:ext uri="{FF2B5EF4-FFF2-40B4-BE49-F238E27FC236}">
                  <a16:creationId xmlns:a16="http://schemas.microsoft.com/office/drawing/2014/main" id="{B538B166-034B-4D8C-931B-88ABC820DDBD}"/>
                </a:ext>
              </a:extLst>
            </p:cNvPr>
            <p:cNvSpPr/>
            <p:nvPr/>
          </p:nvSpPr>
          <p:spPr>
            <a:xfrm>
              <a:off x="717174" y="7866369"/>
              <a:ext cx="1511530" cy="7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a:p>
          </p:txBody>
        </p:sp>
        <p:sp>
          <p:nvSpPr>
            <p:cNvPr id="48" name="Rectangle 47">
              <a:extLst>
                <a:ext uri="{FF2B5EF4-FFF2-40B4-BE49-F238E27FC236}">
                  <a16:creationId xmlns:a16="http://schemas.microsoft.com/office/drawing/2014/main" id="{B865569D-676E-41A8-8A98-4F003EBE5809}"/>
                </a:ext>
              </a:extLst>
            </p:cNvPr>
            <p:cNvSpPr/>
            <p:nvPr/>
          </p:nvSpPr>
          <p:spPr>
            <a:xfrm>
              <a:off x="717547" y="7866369"/>
              <a:ext cx="1492526" cy="72000"/>
            </a:xfrm>
            <a:prstGeom prst="rect">
              <a:avLst/>
            </a:prstGeom>
            <a:solidFill>
              <a:srgbClr val="49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dirty="0"/>
            </a:p>
          </p:txBody>
        </p:sp>
        <p:sp>
          <p:nvSpPr>
            <p:cNvPr id="49" name="Rectangle 48">
              <a:extLst>
                <a:ext uri="{FF2B5EF4-FFF2-40B4-BE49-F238E27FC236}">
                  <a16:creationId xmlns:a16="http://schemas.microsoft.com/office/drawing/2014/main" id="{3C9B75BB-0455-46D4-AB2D-B6D9E932E768}"/>
                </a:ext>
              </a:extLst>
            </p:cNvPr>
            <p:cNvSpPr/>
            <p:nvPr/>
          </p:nvSpPr>
          <p:spPr>
            <a:xfrm>
              <a:off x="719737" y="8090793"/>
              <a:ext cx="1511530" cy="7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a:p>
          </p:txBody>
        </p:sp>
        <p:sp>
          <p:nvSpPr>
            <p:cNvPr id="50" name="Rectangle 49">
              <a:extLst>
                <a:ext uri="{FF2B5EF4-FFF2-40B4-BE49-F238E27FC236}">
                  <a16:creationId xmlns:a16="http://schemas.microsoft.com/office/drawing/2014/main" id="{69BF3045-CAEC-43AE-8DD6-D45A9A33E19C}"/>
                </a:ext>
              </a:extLst>
            </p:cNvPr>
            <p:cNvSpPr/>
            <p:nvPr/>
          </p:nvSpPr>
          <p:spPr>
            <a:xfrm>
              <a:off x="719297" y="8090793"/>
              <a:ext cx="1288437" cy="72000"/>
            </a:xfrm>
            <a:prstGeom prst="rect">
              <a:avLst/>
            </a:prstGeom>
            <a:solidFill>
              <a:srgbClr val="49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dirty="0"/>
            </a:p>
          </p:txBody>
        </p:sp>
        <p:sp>
          <p:nvSpPr>
            <p:cNvPr id="51" name="Rectangle 50">
              <a:extLst>
                <a:ext uri="{FF2B5EF4-FFF2-40B4-BE49-F238E27FC236}">
                  <a16:creationId xmlns:a16="http://schemas.microsoft.com/office/drawing/2014/main" id="{431AF251-F2D8-488B-9E6B-76BF0AD00177}"/>
                </a:ext>
              </a:extLst>
            </p:cNvPr>
            <p:cNvSpPr/>
            <p:nvPr/>
          </p:nvSpPr>
          <p:spPr>
            <a:xfrm>
              <a:off x="717547" y="8315217"/>
              <a:ext cx="1511530" cy="7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a:p>
          </p:txBody>
        </p:sp>
        <p:sp>
          <p:nvSpPr>
            <p:cNvPr id="52" name="Rectangle 51">
              <a:extLst>
                <a:ext uri="{FF2B5EF4-FFF2-40B4-BE49-F238E27FC236}">
                  <a16:creationId xmlns:a16="http://schemas.microsoft.com/office/drawing/2014/main" id="{496C5274-B218-4A30-9224-73A80385BF99}"/>
                </a:ext>
              </a:extLst>
            </p:cNvPr>
            <p:cNvSpPr/>
            <p:nvPr/>
          </p:nvSpPr>
          <p:spPr>
            <a:xfrm>
              <a:off x="713603" y="8315217"/>
              <a:ext cx="975571" cy="72000"/>
            </a:xfrm>
            <a:prstGeom prst="rect">
              <a:avLst/>
            </a:prstGeom>
            <a:solidFill>
              <a:srgbClr val="49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dirty="0"/>
            </a:p>
          </p:txBody>
        </p:sp>
        <p:sp>
          <p:nvSpPr>
            <p:cNvPr id="60" name="Rectangle 59">
              <a:extLst>
                <a:ext uri="{FF2B5EF4-FFF2-40B4-BE49-F238E27FC236}">
                  <a16:creationId xmlns:a16="http://schemas.microsoft.com/office/drawing/2014/main" id="{51E4BFA5-3121-46C9-A4DD-138FC71487B5}"/>
                </a:ext>
              </a:extLst>
            </p:cNvPr>
            <p:cNvSpPr/>
            <p:nvPr/>
          </p:nvSpPr>
          <p:spPr>
            <a:xfrm>
              <a:off x="62395" y="7833378"/>
              <a:ext cx="809938" cy="60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rtl="1">
                <a:lnSpc>
                  <a:spcPct val="107000"/>
                </a:lnSpc>
                <a:spcBef>
                  <a:spcPts val="432"/>
                </a:spcBef>
                <a:spcAft>
                  <a:spcPts val="432"/>
                </a:spcAft>
              </a:pPr>
              <a:r>
                <a:rPr lang="fr-MA" sz="755" b="1" dirty="0">
                  <a:solidFill>
                    <a:schemeClr val="bg1"/>
                  </a:solidFill>
                  <a:latin typeface="Open Sans" panose="020B0606030504020204" pitchFamily="34" charset="0"/>
                  <a:ea typeface="Open Sans" panose="020B0606030504020204" pitchFamily="34" charset="0"/>
                  <a:cs typeface="Open Sans" panose="020B0606030504020204" pitchFamily="34" charset="0"/>
                </a:rPr>
                <a:t>ARABIC</a:t>
              </a:r>
              <a:endParaRPr lang="ar-MA" sz="755" b="1" dirty="0">
                <a:solidFill>
                  <a:schemeClr val="bg1"/>
                </a:solidFill>
                <a:latin typeface="Open Sans" panose="020B0606030504020204" pitchFamily="34" charset="0"/>
                <a:ea typeface="Open Sans" panose="020B0606030504020204" pitchFamily="34" charset="0"/>
                <a:cs typeface="Mothanna" panose="02000503000000000000" pitchFamily="2" charset="-78"/>
              </a:endParaRPr>
            </a:p>
            <a:p>
              <a:pPr rtl="1">
                <a:lnSpc>
                  <a:spcPct val="107000"/>
                </a:lnSpc>
                <a:spcBef>
                  <a:spcPts val="432"/>
                </a:spcBef>
                <a:spcAft>
                  <a:spcPts val="432"/>
                </a:spcAft>
              </a:pPr>
              <a:r>
                <a:rPr lang="fr-MA" sz="755" b="1" dirty="0">
                  <a:solidFill>
                    <a:schemeClr val="bg1"/>
                  </a:solidFill>
                  <a:latin typeface="Open Sans" panose="020B0606030504020204" pitchFamily="34" charset="0"/>
                  <a:ea typeface="Open Sans" panose="020B0606030504020204" pitchFamily="34" charset="0"/>
                  <a:cs typeface="Open Sans" panose="020B0606030504020204" pitchFamily="34" charset="0"/>
                </a:rPr>
                <a:t>ENGLISH</a:t>
              </a:r>
              <a:endParaRPr lang="fr-FR" sz="755"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rtl="1">
                <a:lnSpc>
                  <a:spcPct val="107000"/>
                </a:lnSpc>
                <a:spcBef>
                  <a:spcPts val="432"/>
                </a:spcBef>
                <a:spcAft>
                  <a:spcPts val="432"/>
                </a:spcAft>
              </a:pPr>
              <a:r>
                <a:rPr lang="fr-MA" sz="755" b="1" dirty="0">
                  <a:solidFill>
                    <a:schemeClr val="bg1"/>
                  </a:solidFill>
                  <a:latin typeface="Open Sans" panose="020B0606030504020204" pitchFamily="34" charset="0"/>
                  <a:ea typeface="Open Sans" panose="020B0606030504020204" pitchFamily="34" charset="0"/>
                  <a:cs typeface="Open Sans" panose="020B0606030504020204" pitchFamily="34" charset="0"/>
                </a:rPr>
                <a:t>FRENCH</a:t>
              </a:r>
              <a:endParaRPr lang="fr-FR" sz="755"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2" name="Group 61">
            <a:extLst>
              <a:ext uri="{FF2B5EF4-FFF2-40B4-BE49-F238E27FC236}">
                <a16:creationId xmlns:a16="http://schemas.microsoft.com/office/drawing/2014/main" id="{D03A7E3B-A7D1-433D-A356-5E213215647D}"/>
              </a:ext>
            </a:extLst>
          </p:cNvPr>
          <p:cNvGrpSpPr/>
          <p:nvPr/>
        </p:nvGrpSpPr>
        <p:grpSpPr>
          <a:xfrm>
            <a:off x="93391" y="4796318"/>
            <a:ext cx="2353382" cy="911739"/>
            <a:chOff x="50203" y="7797355"/>
            <a:chExt cx="2181064" cy="844980"/>
          </a:xfrm>
        </p:grpSpPr>
        <p:sp>
          <p:nvSpPr>
            <p:cNvPr id="63" name="Rectangle 62">
              <a:extLst>
                <a:ext uri="{FF2B5EF4-FFF2-40B4-BE49-F238E27FC236}">
                  <a16:creationId xmlns:a16="http://schemas.microsoft.com/office/drawing/2014/main" id="{06BEB0F7-37E6-4FD8-90B2-83CAB7F648DB}"/>
                </a:ext>
              </a:extLst>
            </p:cNvPr>
            <p:cNvSpPr/>
            <p:nvPr/>
          </p:nvSpPr>
          <p:spPr>
            <a:xfrm>
              <a:off x="717174" y="7866369"/>
              <a:ext cx="1511530" cy="7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a:p>
          </p:txBody>
        </p:sp>
        <p:sp>
          <p:nvSpPr>
            <p:cNvPr id="64" name="Rectangle 63">
              <a:extLst>
                <a:ext uri="{FF2B5EF4-FFF2-40B4-BE49-F238E27FC236}">
                  <a16:creationId xmlns:a16="http://schemas.microsoft.com/office/drawing/2014/main" id="{279D7AD4-997C-46EC-B6BD-908FABD05687}"/>
                </a:ext>
              </a:extLst>
            </p:cNvPr>
            <p:cNvSpPr/>
            <p:nvPr/>
          </p:nvSpPr>
          <p:spPr>
            <a:xfrm>
              <a:off x="717547" y="7866369"/>
              <a:ext cx="1492526" cy="72000"/>
            </a:xfrm>
            <a:prstGeom prst="rect">
              <a:avLst/>
            </a:prstGeom>
            <a:solidFill>
              <a:srgbClr val="49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dirty="0"/>
            </a:p>
          </p:txBody>
        </p:sp>
        <p:sp>
          <p:nvSpPr>
            <p:cNvPr id="65" name="Rectangle 64">
              <a:extLst>
                <a:ext uri="{FF2B5EF4-FFF2-40B4-BE49-F238E27FC236}">
                  <a16:creationId xmlns:a16="http://schemas.microsoft.com/office/drawing/2014/main" id="{FDC0745F-9415-4991-9FFC-347C5FA8A187}"/>
                </a:ext>
              </a:extLst>
            </p:cNvPr>
            <p:cNvSpPr/>
            <p:nvPr/>
          </p:nvSpPr>
          <p:spPr>
            <a:xfrm>
              <a:off x="719737" y="8090793"/>
              <a:ext cx="1511530" cy="7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a:p>
          </p:txBody>
        </p:sp>
        <p:sp>
          <p:nvSpPr>
            <p:cNvPr id="66" name="Rectangle 65">
              <a:extLst>
                <a:ext uri="{FF2B5EF4-FFF2-40B4-BE49-F238E27FC236}">
                  <a16:creationId xmlns:a16="http://schemas.microsoft.com/office/drawing/2014/main" id="{5C61A5BB-C6EC-4E59-ACA8-D2891BBC3889}"/>
                </a:ext>
              </a:extLst>
            </p:cNvPr>
            <p:cNvSpPr/>
            <p:nvPr/>
          </p:nvSpPr>
          <p:spPr>
            <a:xfrm>
              <a:off x="719297" y="8090793"/>
              <a:ext cx="1288437" cy="72000"/>
            </a:xfrm>
            <a:prstGeom prst="rect">
              <a:avLst/>
            </a:prstGeom>
            <a:solidFill>
              <a:srgbClr val="49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dirty="0"/>
            </a:p>
          </p:txBody>
        </p:sp>
        <p:sp>
          <p:nvSpPr>
            <p:cNvPr id="67" name="Rectangle 66">
              <a:extLst>
                <a:ext uri="{FF2B5EF4-FFF2-40B4-BE49-F238E27FC236}">
                  <a16:creationId xmlns:a16="http://schemas.microsoft.com/office/drawing/2014/main" id="{3755ED6B-9729-4F51-9BA2-36891F55E45C}"/>
                </a:ext>
              </a:extLst>
            </p:cNvPr>
            <p:cNvSpPr/>
            <p:nvPr/>
          </p:nvSpPr>
          <p:spPr>
            <a:xfrm>
              <a:off x="717547" y="8315217"/>
              <a:ext cx="1511530" cy="7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dirty="0"/>
            </a:p>
          </p:txBody>
        </p:sp>
        <p:sp>
          <p:nvSpPr>
            <p:cNvPr id="68" name="Rectangle 67">
              <a:extLst>
                <a:ext uri="{FF2B5EF4-FFF2-40B4-BE49-F238E27FC236}">
                  <a16:creationId xmlns:a16="http://schemas.microsoft.com/office/drawing/2014/main" id="{89D5AEFE-F2D7-4638-8085-C8D9239636BC}"/>
                </a:ext>
              </a:extLst>
            </p:cNvPr>
            <p:cNvSpPr/>
            <p:nvPr/>
          </p:nvSpPr>
          <p:spPr>
            <a:xfrm>
              <a:off x="713603" y="8315217"/>
              <a:ext cx="975571" cy="72000"/>
            </a:xfrm>
            <a:prstGeom prst="rect">
              <a:avLst/>
            </a:prstGeom>
            <a:solidFill>
              <a:srgbClr val="49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dirty="0"/>
            </a:p>
          </p:txBody>
        </p:sp>
        <p:sp>
          <p:nvSpPr>
            <p:cNvPr id="69" name="Rectangle 68">
              <a:extLst>
                <a:ext uri="{FF2B5EF4-FFF2-40B4-BE49-F238E27FC236}">
                  <a16:creationId xmlns:a16="http://schemas.microsoft.com/office/drawing/2014/main" id="{FD8CC80F-3128-42FB-A3C4-9E1A7A5294F1}"/>
                </a:ext>
              </a:extLst>
            </p:cNvPr>
            <p:cNvSpPr/>
            <p:nvPr/>
          </p:nvSpPr>
          <p:spPr>
            <a:xfrm>
              <a:off x="50203" y="7797355"/>
              <a:ext cx="809938" cy="84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rtl="1">
                <a:lnSpc>
                  <a:spcPct val="114000"/>
                </a:lnSpc>
                <a:spcBef>
                  <a:spcPts val="432"/>
                </a:spcBef>
                <a:spcAft>
                  <a:spcPts val="432"/>
                </a:spcAft>
              </a:pPr>
              <a:r>
                <a:rPr lang="fr-MA" sz="755" b="1" dirty="0">
                  <a:solidFill>
                    <a:schemeClr val="bg1"/>
                  </a:solidFill>
                  <a:latin typeface="Open Sans" panose="020B0606030504020204" pitchFamily="34" charset="0"/>
                  <a:ea typeface="Open Sans" panose="020B0606030504020204" pitchFamily="34" charset="0"/>
                  <a:cs typeface="Mothanna" panose="02000503000000000000" pitchFamily="2" charset="-78"/>
                </a:rPr>
                <a:t>PHOTOSHOP</a:t>
              </a:r>
              <a:endParaRPr lang="ar-MA" sz="755" b="1" dirty="0">
                <a:solidFill>
                  <a:schemeClr val="bg1"/>
                </a:solidFill>
                <a:latin typeface="Open Sans" panose="020B0606030504020204" pitchFamily="34" charset="0"/>
                <a:ea typeface="Open Sans" panose="020B0606030504020204" pitchFamily="34" charset="0"/>
                <a:cs typeface="Mothanna" panose="02000503000000000000" pitchFamily="2" charset="-78"/>
              </a:endParaRPr>
            </a:p>
            <a:p>
              <a:pPr rtl="1">
                <a:lnSpc>
                  <a:spcPct val="114000"/>
                </a:lnSpc>
                <a:spcBef>
                  <a:spcPts val="432"/>
                </a:spcBef>
                <a:spcAft>
                  <a:spcPts val="432"/>
                </a:spcAft>
              </a:pPr>
              <a:r>
                <a:rPr lang="fr-MA" sz="755" b="1" dirty="0">
                  <a:solidFill>
                    <a:schemeClr val="bg1"/>
                  </a:solidFill>
                  <a:latin typeface="Open Sans" panose="020B0606030504020204" pitchFamily="34" charset="0"/>
                  <a:ea typeface="Open Sans" panose="020B0606030504020204" pitchFamily="34" charset="0"/>
                  <a:cs typeface="Mothanna" panose="02000503000000000000" pitchFamily="2" charset="-78"/>
                </a:rPr>
                <a:t>ILLUSTATOR</a:t>
              </a:r>
              <a:endParaRPr lang="fr-FR" sz="755"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rtl="1">
                <a:lnSpc>
                  <a:spcPct val="114000"/>
                </a:lnSpc>
                <a:spcBef>
                  <a:spcPts val="432"/>
                </a:spcBef>
                <a:spcAft>
                  <a:spcPts val="432"/>
                </a:spcAft>
              </a:pPr>
              <a:r>
                <a:rPr lang="fr-FR" sz="755" b="1" dirty="0">
                  <a:solidFill>
                    <a:schemeClr val="bg1"/>
                  </a:solidFill>
                  <a:latin typeface="Open Sans" panose="020B0606030504020204" pitchFamily="34" charset="0"/>
                  <a:ea typeface="Open Sans" panose="020B0606030504020204" pitchFamily="34" charset="0"/>
                  <a:cs typeface="Open Sans" panose="020B0606030504020204" pitchFamily="34" charset="0"/>
                </a:rPr>
                <a:t>FLASH</a:t>
              </a:r>
            </a:p>
            <a:p>
              <a:pPr rtl="1">
                <a:lnSpc>
                  <a:spcPct val="114000"/>
                </a:lnSpc>
                <a:spcBef>
                  <a:spcPts val="432"/>
                </a:spcBef>
                <a:spcAft>
                  <a:spcPts val="432"/>
                </a:spcAft>
              </a:pPr>
              <a:r>
                <a:rPr lang="fr-MA" sz="755" b="1" dirty="0">
                  <a:solidFill>
                    <a:schemeClr val="bg1"/>
                  </a:solidFill>
                  <a:latin typeface="Open Sans" panose="020B0606030504020204" pitchFamily="34" charset="0"/>
                  <a:ea typeface="Open Sans" panose="020B0606030504020204" pitchFamily="34" charset="0"/>
                  <a:cs typeface="Mothanna" panose="02000503000000000000" pitchFamily="2" charset="-78"/>
                </a:rPr>
                <a:t>MS OFFICE</a:t>
              </a:r>
            </a:p>
          </p:txBody>
        </p:sp>
        <p:sp>
          <p:nvSpPr>
            <p:cNvPr id="70" name="Rectangle 69">
              <a:extLst>
                <a:ext uri="{FF2B5EF4-FFF2-40B4-BE49-F238E27FC236}">
                  <a16:creationId xmlns:a16="http://schemas.microsoft.com/office/drawing/2014/main" id="{757A37C2-969D-4BAB-B2EE-596D95CAB25D}"/>
                </a:ext>
              </a:extLst>
            </p:cNvPr>
            <p:cNvSpPr/>
            <p:nvPr/>
          </p:nvSpPr>
          <p:spPr>
            <a:xfrm>
              <a:off x="713603" y="8530708"/>
              <a:ext cx="1511530" cy="7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dirty="0"/>
            </a:p>
          </p:txBody>
        </p:sp>
        <p:sp>
          <p:nvSpPr>
            <p:cNvPr id="71" name="Rectangle 70">
              <a:extLst>
                <a:ext uri="{FF2B5EF4-FFF2-40B4-BE49-F238E27FC236}">
                  <a16:creationId xmlns:a16="http://schemas.microsoft.com/office/drawing/2014/main" id="{881E4301-BD6E-4D01-AE57-46F06637A9A7}"/>
                </a:ext>
              </a:extLst>
            </p:cNvPr>
            <p:cNvSpPr/>
            <p:nvPr/>
          </p:nvSpPr>
          <p:spPr>
            <a:xfrm>
              <a:off x="709659" y="8530708"/>
              <a:ext cx="975571" cy="72000"/>
            </a:xfrm>
            <a:prstGeom prst="rect">
              <a:avLst/>
            </a:prstGeom>
            <a:solidFill>
              <a:srgbClr val="49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dirty="0"/>
            </a:p>
          </p:txBody>
        </p:sp>
      </p:grpSp>
      <p:sp>
        <p:nvSpPr>
          <p:cNvPr id="74" name="Rectangle 73">
            <a:extLst>
              <a:ext uri="{FF2B5EF4-FFF2-40B4-BE49-F238E27FC236}">
                <a16:creationId xmlns:a16="http://schemas.microsoft.com/office/drawing/2014/main" id="{9DB1A263-4539-469D-A653-02B25702121A}"/>
              </a:ext>
            </a:extLst>
          </p:cNvPr>
          <p:cNvSpPr/>
          <p:nvPr/>
        </p:nvSpPr>
        <p:spPr>
          <a:xfrm>
            <a:off x="182888" y="5985944"/>
            <a:ext cx="2292156" cy="349598"/>
          </a:xfrm>
          <a:prstGeom prst="rect">
            <a:avLst/>
          </a:prstGeom>
          <a:solidFill>
            <a:srgbClr val="494F4F"/>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fr-MA" sz="1477"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PERSONAL SKILLS</a:t>
            </a:r>
            <a:endParaRPr lang="fr-FR" sz="1477"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nvGrpSpPr>
          <p:cNvPr id="75" name="Group 74">
            <a:extLst>
              <a:ext uri="{FF2B5EF4-FFF2-40B4-BE49-F238E27FC236}">
                <a16:creationId xmlns:a16="http://schemas.microsoft.com/office/drawing/2014/main" id="{71920D2A-1923-4D11-ABA8-00BD998F199A}"/>
              </a:ext>
            </a:extLst>
          </p:cNvPr>
          <p:cNvGrpSpPr/>
          <p:nvPr/>
        </p:nvGrpSpPr>
        <p:grpSpPr>
          <a:xfrm>
            <a:off x="102068" y="6467947"/>
            <a:ext cx="2344706" cy="911739"/>
            <a:chOff x="58244" y="7811308"/>
            <a:chExt cx="2173023" cy="844980"/>
          </a:xfrm>
        </p:grpSpPr>
        <p:sp>
          <p:nvSpPr>
            <p:cNvPr id="76" name="Rectangle 75">
              <a:extLst>
                <a:ext uri="{FF2B5EF4-FFF2-40B4-BE49-F238E27FC236}">
                  <a16:creationId xmlns:a16="http://schemas.microsoft.com/office/drawing/2014/main" id="{6D934B67-1A32-43A7-B65A-19EC8C6C4F49}"/>
                </a:ext>
              </a:extLst>
            </p:cNvPr>
            <p:cNvSpPr/>
            <p:nvPr/>
          </p:nvSpPr>
          <p:spPr>
            <a:xfrm>
              <a:off x="717174" y="7866369"/>
              <a:ext cx="1511530" cy="7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a:p>
          </p:txBody>
        </p:sp>
        <p:sp>
          <p:nvSpPr>
            <p:cNvPr id="77" name="Rectangle 76">
              <a:extLst>
                <a:ext uri="{FF2B5EF4-FFF2-40B4-BE49-F238E27FC236}">
                  <a16:creationId xmlns:a16="http://schemas.microsoft.com/office/drawing/2014/main" id="{891ACFD5-D4E9-4260-8BD5-8CF65A2F50F8}"/>
                </a:ext>
              </a:extLst>
            </p:cNvPr>
            <p:cNvSpPr/>
            <p:nvPr/>
          </p:nvSpPr>
          <p:spPr>
            <a:xfrm>
              <a:off x="717547" y="7866369"/>
              <a:ext cx="1492526" cy="72000"/>
            </a:xfrm>
            <a:prstGeom prst="rect">
              <a:avLst/>
            </a:prstGeom>
            <a:solidFill>
              <a:srgbClr val="49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dirty="0"/>
            </a:p>
          </p:txBody>
        </p:sp>
        <p:sp>
          <p:nvSpPr>
            <p:cNvPr id="78" name="Rectangle 77">
              <a:extLst>
                <a:ext uri="{FF2B5EF4-FFF2-40B4-BE49-F238E27FC236}">
                  <a16:creationId xmlns:a16="http://schemas.microsoft.com/office/drawing/2014/main" id="{58E70B75-5817-4B76-8727-BDE760E4D18A}"/>
                </a:ext>
              </a:extLst>
            </p:cNvPr>
            <p:cNvSpPr/>
            <p:nvPr/>
          </p:nvSpPr>
          <p:spPr>
            <a:xfrm>
              <a:off x="719737" y="8090793"/>
              <a:ext cx="1511530" cy="7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a:p>
          </p:txBody>
        </p:sp>
        <p:sp>
          <p:nvSpPr>
            <p:cNvPr id="79" name="Rectangle 78">
              <a:extLst>
                <a:ext uri="{FF2B5EF4-FFF2-40B4-BE49-F238E27FC236}">
                  <a16:creationId xmlns:a16="http://schemas.microsoft.com/office/drawing/2014/main" id="{34CCBFD4-8476-41DE-B955-644FF10FB9C0}"/>
                </a:ext>
              </a:extLst>
            </p:cNvPr>
            <p:cNvSpPr/>
            <p:nvPr/>
          </p:nvSpPr>
          <p:spPr>
            <a:xfrm>
              <a:off x="719297" y="8090793"/>
              <a:ext cx="1288437" cy="72000"/>
            </a:xfrm>
            <a:prstGeom prst="rect">
              <a:avLst/>
            </a:prstGeom>
            <a:solidFill>
              <a:srgbClr val="49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dirty="0"/>
            </a:p>
          </p:txBody>
        </p:sp>
        <p:sp>
          <p:nvSpPr>
            <p:cNvPr id="80" name="Rectangle 79">
              <a:extLst>
                <a:ext uri="{FF2B5EF4-FFF2-40B4-BE49-F238E27FC236}">
                  <a16:creationId xmlns:a16="http://schemas.microsoft.com/office/drawing/2014/main" id="{2EFBF601-2630-4B22-821B-965DF807DA42}"/>
                </a:ext>
              </a:extLst>
            </p:cNvPr>
            <p:cNvSpPr/>
            <p:nvPr/>
          </p:nvSpPr>
          <p:spPr>
            <a:xfrm>
              <a:off x="717547" y="8315217"/>
              <a:ext cx="1511530" cy="7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dirty="0"/>
            </a:p>
          </p:txBody>
        </p:sp>
        <p:sp>
          <p:nvSpPr>
            <p:cNvPr id="81" name="Rectangle 80">
              <a:extLst>
                <a:ext uri="{FF2B5EF4-FFF2-40B4-BE49-F238E27FC236}">
                  <a16:creationId xmlns:a16="http://schemas.microsoft.com/office/drawing/2014/main" id="{60C2F012-4C45-46AB-BDCC-B24669CAD474}"/>
                </a:ext>
              </a:extLst>
            </p:cNvPr>
            <p:cNvSpPr/>
            <p:nvPr/>
          </p:nvSpPr>
          <p:spPr>
            <a:xfrm>
              <a:off x="713603" y="8315217"/>
              <a:ext cx="975571" cy="72000"/>
            </a:xfrm>
            <a:prstGeom prst="rect">
              <a:avLst/>
            </a:prstGeom>
            <a:solidFill>
              <a:srgbClr val="49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dirty="0"/>
            </a:p>
          </p:txBody>
        </p:sp>
        <p:sp>
          <p:nvSpPr>
            <p:cNvPr id="82" name="Rectangle 81">
              <a:extLst>
                <a:ext uri="{FF2B5EF4-FFF2-40B4-BE49-F238E27FC236}">
                  <a16:creationId xmlns:a16="http://schemas.microsoft.com/office/drawing/2014/main" id="{1F8B55F2-6A23-4356-B376-3F00FCD2021C}"/>
                </a:ext>
              </a:extLst>
            </p:cNvPr>
            <p:cNvSpPr/>
            <p:nvPr/>
          </p:nvSpPr>
          <p:spPr>
            <a:xfrm>
              <a:off x="58244" y="7811308"/>
              <a:ext cx="809938" cy="84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rtl="1">
                <a:lnSpc>
                  <a:spcPct val="114000"/>
                </a:lnSpc>
                <a:spcBef>
                  <a:spcPts val="432"/>
                </a:spcBef>
                <a:spcAft>
                  <a:spcPts val="432"/>
                </a:spcAft>
              </a:pPr>
              <a:r>
                <a:rPr lang="fr-MA" sz="755" b="1" dirty="0">
                  <a:solidFill>
                    <a:schemeClr val="bg1"/>
                  </a:solidFill>
                  <a:latin typeface="Open Sans" panose="020B0606030504020204" pitchFamily="34" charset="0"/>
                  <a:ea typeface="Open Sans" panose="020B0606030504020204" pitchFamily="34" charset="0"/>
                  <a:cs typeface="Mothanna" panose="02000503000000000000" pitchFamily="2" charset="-78"/>
                </a:rPr>
                <a:t>CREATIVE</a:t>
              </a:r>
              <a:endParaRPr lang="ar-MA" sz="755" b="1" dirty="0">
                <a:solidFill>
                  <a:schemeClr val="bg1"/>
                </a:solidFill>
                <a:latin typeface="Open Sans" panose="020B0606030504020204" pitchFamily="34" charset="0"/>
                <a:ea typeface="Open Sans" panose="020B0606030504020204" pitchFamily="34" charset="0"/>
                <a:cs typeface="Mothanna" panose="02000503000000000000" pitchFamily="2" charset="-78"/>
              </a:endParaRPr>
            </a:p>
            <a:p>
              <a:pPr rtl="1">
                <a:lnSpc>
                  <a:spcPct val="114000"/>
                </a:lnSpc>
                <a:spcBef>
                  <a:spcPts val="432"/>
                </a:spcBef>
                <a:spcAft>
                  <a:spcPts val="432"/>
                </a:spcAft>
              </a:pPr>
              <a:r>
                <a:rPr lang="fr-MA" sz="755" b="1" dirty="0">
                  <a:solidFill>
                    <a:schemeClr val="bg1"/>
                  </a:solidFill>
                  <a:latin typeface="Open Sans" panose="020B0606030504020204" pitchFamily="34" charset="0"/>
                  <a:ea typeface="Open Sans" panose="020B0606030504020204" pitchFamily="34" charset="0"/>
                  <a:cs typeface="Mothanna" panose="02000503000000000000" pitchFamily="2" charset="-78"/>
                </a:rPr>
                <a:t>CREATIVE</a:t>
              </a:r>
              <a:endParaRPr lang="fr-FR" sz="755"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rtl="1">
                <a:lnSpc>
                  <a:spcPct val="114000"/>
                </a:lnSpc>
                <a:spcBef>
                  <a:spcPts val="432"/>
                </a:spcBef>
                <a:spcAft>
                  <a:spcPts val="432"/>
                </a:spcAft>
              </a:pPr>
              <a:r>
                <a:rPr lang="fr-FR" sz="755" b="1" dirty="0">
                  <a:solidFill>
                    <a:schemeClr val="bg1"/>
                  </a:solidFill>
                  <a:latin typeface="Open Sans" panose="020B0606030504020204" pitchFamily="34" charset="0"/>
                  <a:ea typeface="Open Sans" panose="020B0606030504020204" pitchFamily="34" charset="0"/>
                  <a:cs typeface="Open Sans" panose="020B0606030504020204" pitchFamily="34" charset="0"/>
                </a:rPr>
                <a:t>CREATIVE</a:t>
              </a:r>
            </a:p>
            <a:p>
              <a:pPr rtl="1">
                <a:lnSpc>
                  <a:spcPct val="114000"/>
                </a:lnSpc>
                <a:spcBef>
                  <a:spcPts val="432"/>
                </a:spcBef>
                <a:spcAft>
                  <a:spcPts val="432"/>
                </a:spcAft>
              </a:pPr>
              <a:r>
                <a:rPr lang="fr-MA" sz="755" b="1" dirty="0">
                  <a:solidFill>
                    <a:schemeClr val="bg1"/>
                  </a:solidFill>
                  <a:latin typeface="Open Sans" panose="020B0606030504020204" pitchFamily="34" charset="0"/>
                  <a:ea typeface="Open Sans" panose="020B0606030504020204" pitchFamily="34" charset="0"/>
                  <a:cs typeface="Mothanna" panose="02000503000000000000" pitchFamily="2" charset="-78"/>
                </a:rPr>
                <a:t>CREATIVE</a:t>
              </a:r>
            </a:p>
          </p:txBody>
        </p:sp>
        <p:sp>
          <p:nvSpPr>
            <p:cNvPr id="83" name="Rectangle 82">
              <a:extLst>
                <a:ext uri="{FF2B5EF4-FFF2-40B4-BE49-F238E27FC236}">
                  <a16:creationId xmlns:a16="http://schemas.microsoft.com/office/drawing/2014/main" id="{FA4EE5AB-1715-492F-BEE4-388F0B057736}"/>
                </a:ext>
              </a:extLst>
            </p:cNvPr>
            <p:cNvSpPr/>
            <p:nvPr/>
          </p:nvSpPr>
          <p:spPr>
            <a:xfrm>
              <a:off x="713603" y="8530708"/>
              <a:ext cx="1511530" cy="7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dirty="0"/>
            </a:p>
          </p:txBody>
        </p:sp>
        <p:sp>
          <p:nvSpPr>
            <p:cNvPr id="84" name="Rectangle 83">
              <a:extLst>
                <a:ext uri="{FF2B5EF4-FFF2-40B4-BE49-F238E27FC236}">
                  <a16:creationId xmlns:a16="http://schemas.microsoft.com/office/drawing/2014/main" id="{7037D6E6-F9A3-4218-BF54-F5066F8173C4}"/>
                </a:ext>
              </a:extLst>
            </p:cNvPr>
            <p:cNvSpPr/>
            <p:nvPr/>
          </p:nvSpPr>
          <p:spPr>
            <a:xfrm>
              <a:off x="709659" y="8530708"/>
              <a:ext cx="975571" cy="72000"/>
            </a:xfrm>
            <a:prstGeom prst="rect">
              <a:avLst/>
            </a:prstGeom>
            <a:solidFill>
              <a:srgbClr val="49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dirty="0"/>
            </a:p>
          </p:txBody>
        </p:sp>
      </p:grpSp>
      <p:grpSp>
        <p:nvGrpSpPr>
          <p:cNvPr id="19" name="Group 18">
            <a:extLst>
              <a:ext uri="{FF2B5EF4-FFF2-40B4-BE49-F238E27FC236}">
                <a16:creationId xmlns:a16="http://schemas.microsoft.com/office/drawing/2014/main" id="{815711BA-4577-455D-BA2F-7687EA1A44E9}"/>
              </a:ext>
            </a:extLst>
          </p:cNvPr>
          <p:cNvGrpSpPr/>
          <p:nvPr/>
        </p:nvGrpSpPr>
        <p:grpSpPr>
          <a:xfrm>
            <a:off x="2620436" y="10042635"/>
            <a:ext cx="4780596" cy="532262"/>
            <a:chOff x="2353020" y="9166926"/>
            <a:chExt cx="4430554" cy="493289"/>
          </a:xfrm>
        </p:grpSpPr>
        <p:sp>
          <p:nvSpPr>
            <p:cNvPr id="3" name="Rectangle 2">
              <a:extLst>
                <a:ext uri="{FF2B5EF4-FFF2-40B4-BE49-F238E27FC236}">
                  <a16:creationId xmlns:a16="http://schemas.microsoft.com/office/drawing/2014/main" id="{923EFA51-6848-4B2D-8A51-15C8DC03FDD2}"/>
                </a:ext>
              </a:extLst>
            </p:cNvPr>
            <p:cNvSpPr/>
            <p:nvPr/>
          </p:nvSpPr>
          <p:spPr>
            <a:xfrm>
              <a:off x="2353020" y="9166926"/>
              <a:ext cx="2258342" cy="493289"/>
            </a:xfrm>
            <a:prstGeom prst="rect">
              <a:avLst/>
            </a:prstGeom>
          </p:spPr>
          <p:txBody>
            <a:bodyPr wrap="square">
              <a:spAutoFit/>
            </a:bodyPr>
            <a:lstStyle/>
            <a:p>
              <a:pPr marL="184995" indent="-184995">
                <a:buFont typeface="Wingdings" panose="05000000000000000000" pitchFamily="2" charset="2"/>
                <a:buChar char="§"/>
              </a:pPr>
              <a:r>
                <a:rPr lang="en-US" sz="1133" b="1" dirty="0">
                  <a:solidFill>
                    <a:srgbClr val="538385"/>
                  </a:solidFill>
                  <a:latin typeface="Open Sans" panose="020B0606030504020204" pitchFamily="34" charset="0"/>
                  <a:ea typeface="Open Sans" panose="020B0606030504020204" pitchFamily="34" charset="0"/>
                  <a:cs typeface="Open Sans" panose="020B0606030504020204" pitchFamily="34" charset="0"/>
                </a:rPr>
                <a:t>BEST IDEA 2018</a:t>
              </a:r>
            </a:p>
            <a:p>
              <a:pPr marL="177073"/>
              <a:r>
                <a:rPr lang="en-US" sz="863"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dirty="0" err="1">
                  <a:latin typeface="Open Sans" panose="020B0606030504020204" pitchFamily="34" charset="0"/>
                  <a:ea typeface="Open Sans" panose="020B0606030504020204" pitchFamily="34" charset="0"/>
                  <a:cs typeface="Open Sans" panose="020B0606030504020204" pitchFamily="34" charset="0"/>
                </a:rPr>
                <a:t>indu</a:t>
              </a:r>
              <a:r>
                <a:rPr lang="en-US" sz="863" dirty="0">
                  <a:latin typeface="Open Sans" panose="020B0606030504020204" pitchFamily="34" charset="0"/>
                  <a:ea typeface="Open Sans" panose="020B0606030504020204" pitchFamily="34" charset="0"/>
                  <a:cs typeface="Open Sans" panose="020B0606030504020204" pitchFamily="34" charset="0"/>
                </a:rPr>
                <a:t> </a:t>
              </a:r>
              <a:r>
                <a:rPr lang="en-US" sz="863" dirty="0" err="1">
                  <a:latin typeface="Open Sans" panose="020B0606030504020204" pitchFamily="34" charset="0"/>
                  <a:ea typeface="Open Sans" panose="020B0606030504020204" pitchFamily="34" charset="0"/>
                  <a:cs typeface="Open Sans" panose="020B0606030504020204" pitchFamily="34" charset="0"/>
                </a:rPr>
                <a:t>stry</a:t>
              </a:r>
              <a:r>
                <a:rPr lang="en-US" sz="863" dirty="0">
                  <a:latin typeface="Open Sans" panose="020B0606030504020204" pitchFamily="34" charset="0"/>
                  <a:ea typeface="Open Sans" panose="020B0606030504020204" pitchFamily="34" charset="0"/>
                  <a:cs typeface="Open Sans" panose="020B0606030504020204" pitchFamily="34" charset="0"/>
                </a:rPr>
                <a:t>. </a:t>
              </a:r>
            </a:p>
          </p:txBody>
        </p:sp>
        <p:sp>
          <p:nvSpPr>
            <p:cNvPr id="87" name="Rectangle 86">
              <a:extLst>
                <a:ext uri="{FF2B5EF4-FFF2-40B4-BE49-F238E27FC236}">
                  <a16:creationId xmlns:a16="http://schemas.microsoft.com/office/drawing/2014/main" id="{2D24FDAF-C74D-468A-ADE2-178D4B0A272E}"/>
                </a:ext>
              </a:extLst>
            </p:cNvPr>
            <p:cNvSpPr/>
            <p:nvPr/>
          </p:nvSpPr>
          <p:spPr>
            <a:xfrm>
              <a:off x="4525232" y="9166926"/>
              <a:ext cx="2258342" cy="493289"/>
            </a:xfrm>
            <a:prstGeom prst="rect">
              <a:avLst/>
            </a:prstGeom>
          </p:spPr>
          <p:txBody>
            <a:bodyPr wrap="square">
              <a:spAutoFit/>
            </a:bodyPr>
            <a:lstStyle/>
            <a:p>
              <a:pPr marL="184995" indent="-184995">
                <a:buFont typeface="Wingdings" panose="05000000000000000000" pitchFamily="2" charset="2"/>
                <a:buChar char="§"/>
              </a:pPr>
              <a:r>
                <a:rPr lang="en-US" sz="1133" b="1" dirty="0">
                  <a:solidFill>
                    <a:srgbClr val="538385"/>
                  </a:solidFill>
                  <a:latin typeface="Open Sans" panose="020B0606030504020204" pitchFamily="34" charset="0"/>
                  <a:ea typeface="Open Sans" panose="020B0606030504020204" pitchFamily="34" charset="0"/>
                  <a:cs typeface="Open Sans" panose="020B0606030504020204" pitchFamily="34" charset="0"/>
                </a:rPr>
                <a:t>BEST IDEA 2019</a:t>
              </a:r>
            </a:p>
            <a:p>
              <a:pPr marL="177073"/>
              <a:r>
                <a:rPr lang="en-US" sz="863"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dirty="0" err="1">
                  <a:latin typeface="Open Sans" panose="020B0606030504020204" pitchFamily="34" charset="0"/>
                  <a:ea typeface="Open Sans" panose="020B0606030504020204" pitchFamily="34" charset="0"/>
                  <a:cs typeface="Open Sans" panose="020B0606030504020204" pitchFamily="34" charset="0"/>
                </a:rPr>
                <a:t>indu</a:t>
              </a:r>
              <a:r>
                <a:rPr lang="en-US" sz="863" dirty="0">
                  <a:latin typeface="Open Sans" panose="020B0606030504020204" pitchFamily="34" charset="0"/>
                  <a:ea typeface="Open Sans" panose="020B0606030504020204" pitchFamily="34" charset="0"/>
                  <a:cs typeface="Open Sans" panose="020B0606030504020204" pitchFamily="34" charset="0"/>
                </a:rPr>
                <a:t> </a:t>
              </a:r>
              <a:r>
                <a:rPr lang="en-US" sz="863" dirty="0" err="1">
                  <a:latin typeface="Open Sans" panose="020B0606030504020204" pitchFamily="34" charset="0"/>
                  <a:ea typeface="Open Sans" panose="020B0606030504020204" pitchFamily="34" charset="0"/>
                  <a:cs typeface="Open Sans" panose="020B0606030504020204" pitchFamily="34" charset="0"/>
                </a:rPr>
                <a:t>stry</a:t>
              </a:r>
              <a:r>
                <a:rPr lang="en-US" sz="863" dirty="0">
                  <a:latin typeface="Open Sans" panose="020B0606030504020204" pitchFamily="34" charset="0"/>
                  <a:ea typeface="Open Sans" panose="020B0606030504020204" pitchFamily="34" charset="0"/>
                  <a:cs typeface="Open Sans" panose="020B0606030504020204" pitchFamily="34" charset="0"/>
                </a:rPr>
                <a:t>. </a:t>
              </a:r>
            </a:p>
          </p:txBody>
        </p:sp>
      </p:grpSp>
    </p:spTree>
    <p:extLst>
      <p:ext uri="{BB962C8B-B14F-4D97-AF65-F5344CB8AC3E}">
        <p14:creationId xmlns:p14="http://schemas.microsoft.com/office/powerpoint/2010/main" val="3423900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E2E2E2"/>
        </a:solidFill>
        <a:effectLst/>
      </p:bgPr>
    </p:bg>
    <p:spTree>
      <p:nvGrpSpPr>
        <p:cNvPr id="1" name=""/>
        <p:cNvGrpSpPr/>
        <p:nvPr/>
      </p:nvGrpSpPr>
      <p:grpSpPr>
        <a:xfrm>
          <a:off x="0" y="0"/>
          <a:ext cx="0" cy="0"/>
          <a:chOff x="0" y="0"/>
          <a:chExt cx="0" cy="0"/>
        </a:xfrm>
      </p:grpSpPr>
      <p:sp>
        <p:nvSpPr>
          <p:cNvPr id="27" name="Rectangle: Diagonal Corners Rounded 26">
            <a:extLst>
              <a:ext uri="{FF2B5EF4-FFF2-40B4-BE49-F238E27FC236}">
                <a16:creationId xmlns:a16="http://schemas.microsoft.com/office/drawing/2014/main" id="{282838A2-C8F7-48EC-AAD9-0BDF35CF634C}"/>
              </a:ext>
            </a:extLst>
          </p:cNvPr>
          <p:cNvSpPr/>
          <p:nvPr/>
        </p:nvSpPr>
        <p:spPr>
          <a:xfrm>
            <a:off x="4848571" y="5929505"/>
            <a:ext cx="2292156" cy="349598"/>
          </a:xfrm>
          <a:prstGeom prst="round2Diag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08324" marR="0" lvl="0" indent="-308324" algn="r" defTabSz="432492" rtl="1" eaLnBrk="1" fontAlgn="auto" latinLnBrk="0" hangingPunct="1">
              <a:lnSpc>
                <a:spcPct val="100000"/>
              </a:lnSpc>
              <a:spcBef>
                <a:spcPts val="0"/>
              </a:spcBef>
              <a:spcAft>
                <a:spcPts val="0"/>
              </a:spcAft>
              <a:buClrTx/>
              <a:buSzPct val="150000"/>
              <a:buFont typeface="Wingdings" panose="05000000000000000000" pitchFamily="2" charset="2"/>
              <a:buChar char="§"/>
              <a:tabLst/>
              <a:defRPr/>
            </a:pPr>
            <a:r>
              <a:rPr kumimoji="0" lang="ar-MA" sz="1477" b="1" i="0" u="none" strike="noStrike" kern="1200" cap="none" spc="0" normalizeH="0" baseline="0" noProof="0" dirty="0">
                <a:ln>
                  <a:noFill/>
                </a:ln>
                <a:solidFill>
                  <a:srgbClr val="2A7FA0"/>
                </a:solidFill>
                <a:effectLst/>
                <a:uLnTx/>
                <a:uFillTx/>
                <a:latin typeface="Mothanna" panose="02000503000000000000" pitchFamily="2" charset="-78"/>
                <a:ea typeface="+mn-ea"/>
                <a:cs typeface="Mothanna" panose="02000503000000000000" pitchFamily="2" charset="-78"/>
              </a:rPr>
              <a:t>المه</a:t>
            </a:r>
            <a:r>
              <a:rPr kumimoji="0" lang="ar-DZ" sz="1477" b="1" i="0" u="none" strike="noStrike" kern="1200" cap="none" spc="0" normalizeH="0" baseline="0" noProof="0" dirty="0">
                <a:ln>
                  <a:noFill/>
                </a:ln>
                <a:solidFill>
                  <a:srgbClr val="2A7FA0"/>
                </a:solidFill>
                <a:effectLst/>
                <a:uLnTx/>
                <a:uFillTx/>
                <a:latin typeface="Mothanna" panose="02000503000000000000" pitchFamily="2" charset="-78"/>
                <a:ea typeface="+mn-ea"/>
                <a:cs typeface="Mothanna" panose="02000503000000000000" pitchFamily="2" charset="-78"/>
              </a:rPr>
              <a:t>ــ</a:t>
            </a:r>
            <a:r>
              <a:rPr kumimoji="0" lang="ar-MA" sz="1477" b="1" i="0" u="none" strike="noStrike" kern="1200" cap="none" spc="0" normalizeH="0" baseline="0" noProof="0" dirty="0">
                <a:ln>
                  <a:noFill/>
                </a:ln>
                <a:solidFill>
                  <a:srgbClr val="2A7FA0"/>
                </a:solidFill>
                <a:effectLst/>
                <a:uLnTx/>
                <a:uFillTx/>
                <a:latin typeface="Mothanna" panose="02000503000000000000" pitchFamily="2" charset="-78"/>
                <a:ea typeface="+mn-ea"/>
                <a:cs typeface="Mothanna" panose="02000503000000000000" pitchFamily="2" charset="-78"/>
              </a:rPr>
              <a:t>ارات</a:t>
            </a:r>
            <a:r>
              <a:rPr kumimoji="0" lang="fr-FR" sz="1477" b="1" i="0" u="none" strike="noStrike" kern="1200" cap="none" spc="0" normalizeH="0" baseline="0" noProof="0" dirty="0">
                <a:ln>
                  <a:noFill/>
                </a:ln>
                <a:solidFill>
                  <a:srgbClr val="2A7FA0"/>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 </a:t>
            </a:r>
          </a:p>
        </p:txBody>
      </p:sp>
      <p:sp>
        <p:nvSpPr>
          <p:cNvPr id="100" name="Rectangle: Diagonal Corners Rounded 99">
            <a:extLst>
              <a:ext uri="{FF2B5EF4-FFF2-40B4-BE49-F238E27FC236}">
                <a16:creationId xmlns:a16="http://schemas.microsoft.com/office/drawing/2014/main" id="{926225B1-92EE-4A0C-AC6B-949FFF2515BB}"/>
              </a:ext>
            </a:extLst>
          </p:cNvPr>
          <p:cNvSpPr/>
          <p:nvPr/>
        </p:nvSpPr>
        <p:spPr>
          <a:xfrm>
            <a:off x="4846530" y="7573766"/>
            <a:ext cx="2292713" cy="349598"/>
          </a:xfrm>
          <a:prstGeom prst="round2Diag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08324" marR="0" lvl="0" indent="-308324" algn="r" defTabSz="432492" rtl="1" eaLnBrk="1" fontAlgn="auto" latinLnBrk="0" hangingPunct="1">
              <a:lnSpc>
                <a:spcPct val="107000"/>
              </a:lnSpc>
              <a:spcBef>
                <a:spcPts val="0"/>
              </a:spcBef>
              <a:spcAft>
                <a:spcPts val="738"/>
              </a:spcAft>
              <a:buClrTx/>
              <a:buSzPct val="150000"/>
              <a:buFont typeface="Wingdings" panose="05000000000000000000" pitchFamily="2" charset="2"/>
              <a:buChar char="§"/>
              <a:tabLst/>
              <a:defRPr/>
            </a:pPr>
            <a:r>
              <a:rPr kumimoji="0" lang="ar-MA" sz="1477" b="1" i="0" u="none" strike="noStrike" kern="1200" cap="none" spc="0" normalizeH="0" baseline="0" noProof="0" dirty="0">
                <a:ln>
                  <a:noFill/>
                </a:ln>
                <a:solidFill>
                  <a:srgbClr val="2A7FA0"/>
                </a:solidFill>
                <a:effectLst/>
                <a:uLnTx/>
                <a:uFillTx/>
                <a:latin typeface="Mothanna" panose="02000503000000000000" pitchFamily="2" charset="-78"/>
                <a:ea typeface="+mn-ea"/>
                <a:cs typeface="Mothanna" panose="02000503000000000000" pitchFamily="2" charset="-78"/>
              </a:rPr>
              <a:t>اللغـات</a:t>
            </a:r>
            <a:endParaRPr kumimoji="0" lang="fr-FR" sz="1477" b="1" i="0" u="none" strike="noStrike" kern="1200" cap="none" spc="0" normalizeH="0" baseline="0" noProof="0" dirty="0">
              <a:ln>
                <a:noFill/>
              </a:ln>
              <a:solidFill>
                <a:srgbClr val="2A7FA0"/>
              </a:solidFill>
              <a:effectLst/>
              <a:uLnTx/>
              <a:uFillTx/>
              <a:latin typeface="Mothanna" panose="02000503000000000000" pitchFamily="2" charset="-78"/>
              <a:ea typeface="+mn-ea"/>
              <a:cs typeface="Mothanna" panose="02000503000000000000" pitchFamily="2" charset="-78"/>
            </a:endParaRPr>
          </a:p>
        </p:txBody>
      </p:sp>
      <p:sp>
        <p:nvSpPr>
          <p:cNvPr id="122" name="Rectangle: Diagonal Corners Rounded 121">
            <a:extLst>
              <a:ext uri="{FF2B5EF4-FFF2-40B4-BE49-F238E27FC236}">
                <a16:creationId xmlns:a16="http://schemas.microsoft.com/office/drawing/2014/main" id="{D05CE0DC-1740-4CB7-A7C6-B0E73659B557}"/>
              </a:ext>
            </a:extLst>
          </p:cNvPr>
          <p:cNvSpPr/>
          <p:nvPr/>
        </p:nvSpPr>
        <p:spPr>
          <a:xfrm>
            <a:off x="967386" y="7570726"/>
            <a:ext cx="2292155" cy="349598"/>
          </a:xfrm>
          <a:prstGeom prst="round2Diag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08324" marR="0" lvl="0" indent="-308324" algn="r" defTabSz="432492" rtl="1" eaLnBrk="1" fontAlgn="auto" latinLnBrk="0" hangingPunct="1">
              <a:lnSpc>
                <a:spcPct val="107000"/>
              </a:lnSpc>
              <a:spcBef>
                <a:spcPts val="0"/>
              </a:spcBef>
              <a:spcAft>
                <a:spcPts val="738"/>
              </a:spcAft>
              <a:buClrTx/>
              <a:buSzPct val="150000"/>
              <a:buFont typeface="Wingdings" panose="05000000000000000000" pitchFamily="2" charset="2"/>
              <a:buChar char="§"/>
              <a:tabLst/>
              <a:defRPr/>
            </a:pPr>
            <a:r>
              <a:rPr kumimoji="0" lang="ar-MA" sz="1477" b="1" i="0" u="none" strike="noStrike" kern="1200" cap="none" spc="0" normalizeH="0" baseline="0" noProof="0" dirty="0">
                <a:ln>
                  <a:noFill/>
                </a:ln>
                <a:solidFill>
                  <a:srgbClr val="2A7FA0"/>
                </a:solidFill>
                <a:effectLst/>
                <a:uLnTx/>
                <a:uFillTx/>
                <a:latin typeface="Mothanna" panose="02000503000000000000" pitchFamily="2" charset="-78"/>
                <a:ea typeface="+mn-ea"/>
                <a:cs typeface="Mothanna" panose="02000503000000000000" pitchFamily="2" charset="-78"/>
              </a:rPr>
              <a:t>الإهتمامـات والهوايـات</a:t>
            </a:r>
            <a:endParaRPr kumimoji="0" lang="fr-FR" sz="1477" b="1" i="0" u="none" strike="noStrike" kern="1200" cap="none" spc="0" normalizeH="0" baseline="0" noProof="0" dirty="0">
              <a:ln>
                <a:noFill/>
              </a:ln>
              <a:solidFill>
                <a:srgbClr val="2A7FA0"/>
              </a:solidFill>
              <a:effectLst/>
              <a:uLnTx/>
              <a:uFillTx/>
              <a:latin typeface="Mothanna" panose="02000503000000000000" pitchFamily="2" charset="-78"/>
              <a:ea typeface="+mn-ea"/>
              <a:cs typeface="Mothanna" panose="02000503000000000000" pitchFamily="2" charset="-78"/>
            </a:endParaRPr>
          </a:p>
        </p:txBody>
      </p:sp>
      <p:graphicFrame>
        <p:nvGraphicFramePr>
          <p:cNvPr id="123" name="Table 122">
            <a:extLst>
              <a:ext uri="{FF2B5EF4-FFF2-40B4-BE49-F238E27FC236}">
                <a16:creationId xmlns:a16="http://schemas.microsoft.com/office/drawing/2014/main" id="{4ABB13AA-1BD1-4E3F-A249-F12416CFB988}"/>
              </a:ext>
            </a:extLst>
          </p:cNvPr>
          <p:cNvGraphicFramePr>
            <a:graphicFrameLocks noGrp="1"/>
          </p:cNvGraphicFramePr>
          <p:nvPr/>
        </p:nvGraphicFramePr>
        <p:xfrm>
          <a:off x="774318" y="8038801"/>
          <a:ext cx="2084552" cy="678585"/>
        </p:xfrm>
        <a:graphic>
          <a:graphicData uri="http://schemas.openxmlformats.org/drawingml/2006/table">
            <a:tbl>
              <a:tblPr firstRow="1" bandRow="1">
                <a:tableStyleId>{5C22544A-7EE6-4342-B048-85BDC9FD1C3A}</a:tableStyleId>
              </a:tblPr>
              <a:tblGrid>
                <a:gridCol w="2084552">
                  <a:extLst>
                    <a:ext uri="{9D8B030D-6E8A-4147-A177-3AD203B41FA5}">
                      <a16:colId xmlns:a16="http://schemas.microsoft.com/office/drawing/2014/main" val="1372251140"/>
                    </a:ext>
                  </a:extLst>
                </a:gridCol>
              </a:tblGrid>
              <a:tr h="678585">
                <a:tc>
                  <a:txBody>
                    <a:bodyPr/>
                    <a:lstStyle/>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tx1"/>
                          </a:solidFill>
                          <a:latin typeface="Mothanna" panose="02000503000000000000" pitchFamily="2" charset="-78"/>
                          <a:ea typeface="+mn-ea"/>
                          <a:cs typeface="Mothanna" panose="02000503000000000000" pitchFamily="2" charset="-78"/>
                        </a:rPr>
                        <a:t>الق</a:t>
                      </a:r>
                      <a:r>
                        <a:rPr lang="ar-DZ" sz="1000" b="1" kern="1200" dirty="0">
                          <a:solidFill>
                            <a:schemeClr val="tx1"/>
                          </a:solidFill>
                          <a:latin typeface="Mothanna" panose="02000503000000000000" pitchFamily="2" charset="-78"/>
                          <a:ea typeface="+mn-ea"/>
                          <a:cs typeface="Mothanna" panose="02000503000000000000" pitchFamily="2" charset="-78"/>
                        </a:rPr>
                        <a:t>ـ</a:t>
                      </a:r>
                      <a:r>
                        <a:rPr lang="ar-MA" sz="1000" b="1" kern="1200" dirty="0">
                          <a:solidFill>
                            <a:schemeClr val="tx1"/>
                          </a:solidFill>
                          <a:latin typeface="Mothanna" panose="02000503000000000000" pitchFamily="2" charset="-78"/>
                          <a:ea typeface="+mn-ea"/>
                          <a:cs typeface="Mothanna" panose="02000503000000000000" pitchFamily="2" charset="-78"/>
                        </a:rPr>
                        <a:t>راءة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tx1"/>
                          </a:solidFill>
                          <a:latin typeface="Mothanna" panose="02000503000000000000" pitchFamily="2" charset="-78"/>
                          <a:ea typeface="+mn-ea"/>
                          <a:cs typeface="Mothanna" panose="02000503000000000000" pitchFamily="2" charset="-78"/>
                        </a:rPr>
                        <a:t>الرياضـة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tx1"/>
                          </a:solidFill>
                          <a:latin typeface="Mothanna" panose="02000503000000000000" pitchFamily="2" charset="-78"/>
                          <a:ea typeface="+mn-ea"/>
                          <a:cs typeface="Mothanna" panose="02000503000000000000" pitchFamily="2" charset="-78"/>
                        </a:rPr>
                        <a:t>السفــر</a:t>
                      </a: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grpSp>
        <p:nvGrpSpPr>
          <p:cNvPr id="2" name="Group 1">
            <a:extLst>
              <a:ext uri="{FF2B5EF4-FFF2-40B4-BE49-F238E27FC236}">
                <a16:creationId xmlns:a16="http://schemas.microsoft.com/office/drawing/2014/main" id="{9E5C21E3-98CD-4BB2-BFEF-CB56FE24DFD7}"/>
              </a:ext>
            </a:extLst>
          </p:cNvPr>
          <p:cNvGrpSpPr/>
          <p:nvPr/>
        </p:nvGrpSpPr>
        <p:grpSpPr>
          <a:xfrm>
            <a:off x="289248" y="613565"/>
            <a:ext cx="2420772" cy="1366771"/>
            <a:chOff x="276231" y="381337"/>
            <a:chExt cx="2243520" cy="1266693"/>
          </a:xfrm>
        </p:grpSpPr>
        <p:sp>
          <p:nvSpPr>
            <p:cNvPr id="129" name="Text Box 5">
              <a:extLst>
                <a:ext uri="{FF2B5EF4-FFF2-40B4-BE49-F238E27FC236}">
                  <a16:creationId xmlns:a16="http://schemas.microsoft.com/office/drawing/2014/main" id="{904B5ECA-A43F-424A-AAC2-53C3DAFBB31F}"/>
                </a:ext>
              </a:extLst>
            </p:cNvPr>
            <p:cNvSpPr txBox="1">
              <a:spLocks noChangeArrowheads="1"/>
            </p:cNvSpPr>
            <p:nvPr/>
          </p:nvSpPr>
          <p:spPr bwMode="auto">
            <a:xfrm>
              <a:off x="276231" y="936995"/>
              <a:ext cx="2243520" cy="71103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84406" tIns="42203" rIns="84406" bIns="42203" numCol="1" anchor="t" anchorCtr="0" compatLnSpc="1">
              <a:prstTxWarp prst="textNoShape">
                <a:avLst/>
              </a:prstTxWarp>
              <a:spAutoFit/>
            </a:bodyPr>
            <a:lstStyle/>
            <a:p>
              <a:pPr marL="0" marR="0" lvl="0" indent="0" algn="just" defTabSz="432492" rtl="1" eaLnBrk="1" fontAlgn="auto" latinLnBrk="0" hangingPunct="1">
                <a:lnSpc>
                  <a:spcPct val="100000"/>
                </a:lnSpc>
                <a:spcBef>
                  <a:spcPts val="0"/>
                </a:spcBef>
                <a:spcAft>
                  <a:spcPts val="0"/>
                </a:spcAft>
                <a:buClrTx/>
                <a:buSzTx/>
                <a:buFontTx/>
                <a:buNone/>
                <a:tabLst/>
                <a:defRPr/>
              </a:pPr>
              <a:r>
                <a:rPr kumimoji="0" lang="ar-MA" sz="1108"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a:t>
              </a:r>
              <a:endParaRPr kumimoji="0" lang="fr-FR" sz="1108"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sp>
          <p:nvSpPr>
            <p:cNvPr id="139" name="Rectangle: Rounded Corners 138">
              <a:extLst>
                <a:ext uri="{FF2B5EF4-FFF2-40B4-BE49-F238E27FC236}">
                  <a16:creationId xmlns:a16="http://schemas.microsoft.com/office/drawing/2014/main" id="{CDF04AD7-4FCB-4488-BB47-FD639C7AD036}"/>
                </a:ext>
              </a:extLst>
            </p:cNvPr>
            <p:cNvSpPr/>
            <p:nvPr/>
          </p:nvSpPr>
          <p:spPr>
            <a:xfrm>
              <a:off x="1712274" y="715693"/>
              <a:ext cx="807477" cy="246682"/>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wrap="none" rtlCol="0" anchor="ctr">
              <a:spAutoFit/>
            </a:bodyPr>
            <a:lstStyle/>
            <a:p>
              <a:pPr marL="0" marR="0" lvl="0" indent="0" algn="r" defTabSz="432492" rtl="1" eaLnBrk="1" fontAlgn="auto" latinLnBrk="0" hangingPunct="1">
                <a:lnSpc>
                  <a:spcPct val="107000"/>
                </a:lnSpc>
                <a:spcBef>
                  <a:spcPts val="0"/>
                </a:spcBef>
                <a:spcAft>
                  <a:spcPts val="738"/>
                </a:spcAft>
                <a:buClrTx/>
                <a:buSzTx/>
                <a:buFontTx/>
                <a:buNone/>
                <a:tabLst/>
                <a:defRPr/>
              </a:pPr>
              <a:r>
                <a:rPr kumimoji="0" lang="ar-MA" sz="971" b="1" i="0" u="none" strike="noStrike" kern="1200" cap="none" spc="0" normalizeH="0" baseline="0" noProof="0" dirty="0">
                  <a:ln>
                    <a:noFill/>
                  </a:ln>
                  <a:solidFill>
                    <a:srgbClr val="6B7278"/>
                  </a:solidFill>
                  <a:effectLst/>
                  <a:uLnTx/>
                  <a:uFillTx/>
                  <a:latin typeface="Mothanna" panose="02000503000000000000" pitchFamily="2" charset="-78"/>
                  <a:ea typeface="Times New Roman" panose="02020603050405020304" pitchFamily="18" charset="0"/>
                  <a:cs typeface="Mothanna" panose="02000503000000000000" pitchFamily="2" charset="-78"/>
                </a:rPr>
                <a:t>مصـمم جرافيـــك</a:t>
              </a:r>
              <a:endParaRPr kumimoji="0" lang="fr-FR" sz="971" b="0" i="0" u="none" strike="noStrike" kern="1200" cap="none" spc="0" normalizeH="0" baseline="0" noProof="0" dirty="0">
                <a:ln>
                  <a:noFill/>
                </a:ln>
                <a:solidFill>
                  <a:srgbClr val="6B7278"/>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33" name="Rectangle 32">
              <a:extLst>
                <a:ext uri="{FF2B5EF4-FFF2-40B4-BE49-F238E27FC236}">
                  <a16:creationId xmlns:a16="http://schemas.microsoft.com/office/drawing/2014/main" id="{6E5E9944-0FA8-40C1-958D-71AC034B2739}"/>
                </a:ext>
              </a:extLst>
            </p:cNvPr>
            <p:cNvSpPr/>
            <p:nvPr/>
          </p:nvSpPr>
          <p:spPr>
            <a:xfrm>
              <a:off x="947483" y="381337"/>
              <a:ext cx="1567842" cy="374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84406" tIns="42203" rIns="84406" bIns="42203" numCol="1" spcCol="0" rtlCol="0" fromWordArt="0" anchor="ctr" anchorCtr="0" forceAA="0" compatLnSpc="1">
              <a:prstTxWarp prst="textNoShape">
                <a:avLst/>
              </a:prstTxWarp>
              <a:spAutoFit/>
            </a:bodyPr>
            <a:lstStyle/>
            <a:p>
              <a:pPr marL="0" marR="0" lvl="0" indent="0" algn="r" defTabSz="432492" rtl="1" eaLnBrk="1" fontAlgn="auto" latinLnBrk="0" hangingPunct="1">
                <a:lnSpc>
                  <a:spcPct val="80000"/>
                </a:lnSpc>
                <a:spcBef>
                  <a:spcPts val="0"/>
                </a:spcBef>
                <a:spcAft>
                  <a:spcPts val="0"/>
                </a:spcAft>
                <a:buClrTx/>
                <a:buSzTx/>
                <a:buFontTx/>
                <a:buNone/>
                <a:tabLst/>
                <a:defRPr/>
              </a:pPr>
              <a:r>
                <a:rPr kumimoji="0" lang="ar-MA" sz="2590" b="1" i="0" u="none" strike="noStrike" kern="1200" cap="none" spc="0" normalizeH="0" baseline="0" noProof="0" dirty="0">
                  <a:ln>
                    <a:noFill/>
                  </a:ln>
                  <a:solidFill>
                    <a:srgbClr val="2A7FA0"/>
                  </a:solidFill>
                  <a:effectLst/>
                  <a:uLnTx/>
                  <a:uFillTx/>
                  <a:latin typeface="Mothanna" panose="02000503000000000000" pitchFamily="2" charset="-78"/>
                  <a:ea typeface="Times New Roman" panose="02020603050405020304" pitchFamily="18" charset="0"/>
                  <a:cs typeface="Mothanna" panose="02000503000000000000" pitchFamily="2" charset="-78"/>
                </a:rPr>
                <a:t>باحلــى</a:t>
              </a:r>
              <a:r>
                <a:rPr kumimoji="0" lang="ar-DZ" sz="2590" b="1" i="0" u="none" strike="noStrike" kern="1200" cap="none" spc="0" normalizeH="0" baseline="0" noProof="0" dirty="0">
                  <a:ln>
                    <a:noFill/>
                  </a:ln>
                  <a:solidFill>
                    <a:srgbClr val="2A7FA0"/>
                  </a:solidFill>
                  <a:effectLst/>
                  <a:uLnTx/>
                  <a:uFillTx/>
                  <a:latin typeface="Mothanna" panose="02000503000000000000" pitchFamily="2" charset="-78"/>
                  <a:ea typeface="Times New Roman" panose="02020603050405020304" pitchFamily="18" charset="0"/>
                  <a:cs typeface="Mothanna" panose="02000503000000000000" pitchFamily="2" charset="-78"/>
                </a:rPr>
                <a:t> يوسف</a:t>
              </a:r>
              <a:endParaRPr kumimoji="0" lang="fr-FR" sz="969" b="0" i="0" u="none" strike="noStrike" kern="1200" cap="none" spc="0" normalizeH="0" baseline="0" noProof="0" dirty="0">
                <a:ln>
                  <a:noFill/>
                </a:ln>
                <a:solidFill>
                  <a:srgbClr val="2A7FA0"/>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grpSp>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13646" y="299370"/>
            <a:ext cx="2023549" cy="2023549"/>
          </a:xfrm>
          <a:prstGeom prst="ellipse">
            <a:avLst/>
          </a:prstGeom>
          <a:noFill/>
          <a:ln w="31750" cmpd="sng">
            <a:solidFill>
              <a:srgbClr val="2A7FA0"/>
            </a:solidFill>
            <a:prstDash val="solid"/>
          </a:ln>
        </p:spPr>
      </p:pic>
      <p:sp>
        <p:nvSpPr>
          <p:cNvPr id="25" name="Rectangle: Diagonal Corners Rounded 24">
            <a:extLst>
              <a:ext uri="{FF2B5EF4-FFF2-40B4-BE49-F238E27FC236}">
                <a16:creationId xmlns:a16="http://schemas.microsoft.com/office/drawing/2014/main" id="{CFE1A68E-4885-45C6-AD66-C865D668E886}"/>
              </a:ext>
            </a:extLst>
          </p:cNvPr>
          <p:cNvSpPr/>
          <p:nvPr/>
        </p:nvSpPr>
        <p:spPr>
          <a:xfrm>
            <a:off x="788044" y="2775590"/>
            <a:ext cx="3144650" cy="349598"/>
          </a:xfrm>
          <a:prstGeom prst="round2Diag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08324" marR="0" lvl="0" indent="-308324" algn="r" defTabSz="432492" rtl="1" eaLnBrk="1" fontAlgn="auto" latinLnBrk="0" hangingPunct="1">
              <a:lnSpc>
                <a:spcPct val="107000"/>
              </a:lnSpc>
              <a:spcBef>
                <a:spcPts val="0"/>
              </a:spcBef>
              <a:spcAft>
                <a:spcPts val="738"/>
              </a:spcAft>
              <a:buClrTx/>
              <a:buSzPct val="150000"/>
              <a:buFont typeface="Wingdings" panose="05000000000000000000" pitchFamily="2" charset="2"/>
              <a:buChar char="§"/>
              <a:tabLst/>
              <a:defRPr/>
            </a:pPr>
            <a:r>
              <a:rPr kumimoji="0" lang="ar-MA" sz="1477" b="1" i="0" u="none" strike="noStrike" kern="1200" cap="none" spc="0" normalizeH="0" baseline="0" noProof="0" dirty="0">
                <a:ln>
                  <a:noFill/>
                </a:ln>
                <a:solidFill>
                  <a:srgbClr val="2A7FA0"/>
                </a:solidFill>
                <a:effectLst/>
                <a:uLnTx/>
                <a:uFillTx/>
                <a:latin typeface="Mothanna" panose="02000503000000000000" pitchFamily="2" charset="-78"/>
                <a:ea typeface="+mn-ea"/>
                <a:cs typeface="Mothanna" panose="02000503000000000000" pitchFamily="2" charset="-78"/>
              </a:rPr>
              <a:t>خبـرات العمـل</a:t>
            </a:r>
          </a:p>
        </p:txBody>
      </p:sp>
      <p:sp>
        <p:nvSpPr>
          <p:cNvPr id="28" name="Rectangle: Diagonal Corners Rounded 27">
            <a:extLst>
              <a:ext uri="{FF2B5EF4-FFF2-40B4-BE49-F238E27FC236}">
                <a16:creationId xmlns:a16="http://schemas.microsoft.com/office/drawing/2014/main" id="{46BA2BA3-3A20-48E2-AE94-D9D62FF72A37}"/>
              </a:ext>
            </a:extLst>
          </p:cNvPr>
          <p:cNvSpPr/>
          <p:nvPr/>
        </p:nvSpPr>
        <p:spPr>
          <a:xfrm>
            <a:off x="4001344" y="2775590"/>
            <a:ext cx="3144650" cy="349598"/>
          </a:xfrm>
          <a:prstGeom prst="round2Diag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308324" marR="0" lvl="0" indent="-308324" algn="r" defTabSz="432492" rtl="1" eaLnBrk="1" fontAlgn="auto" latinLnBrk="0" hangingPunct="1">
              <a:lnSpc>
                <a:spcPct val="100000"/>
              </a:lnSpc>
              <a:spcBef>
                <a:spcPts val="0"/>
              </a:spcBef>
              <a:spcAft>
                <a:spcPts val="0"/>
              </a:spcAft>
              <a:buClrTx/>
              <a:buSzPct val="150000"/>
              <a:buFont typeface="Wingdings" panose="05000000000000000000" pitchFamily="2" charset="2"/>
              <a:buChar char="§"/>
              <a:tabLst/>
              <a:defRPr/>
            </a:pPr>
            <a:r>
              <a:rPr kumimoji="0" lang="ar-MA" sz="1477" b="1" i="0" u="none" strike="noStrike" kern="1200" cap="none" spc="0" normalizeH="0" baseline="0" noProof="0" dirty="0">
                <a:ln>
                  <a:noFill/>
                </a:ln>
                <a:solidFill>
                  <a:srgbClr val="2A7FA0"/>
                </a:solidFill>
                <a:effectLst/>
                <a:uLnTx/>
                <a:uFillTx/>
                <a:latin typeface="Mothanna" panose="02000503000000000000" pitchFamily="2" charset="-78"/>
                <a:ea typeface="Calibri" panose="020F0502020204030204" pitchFamily="34" charset="0"/>
                <a:cs typeface="Mothanna" panose="02000503000000000000" pitchFamily="2" charset="-78"/>
              </a:rPr>
              <a:t>المؤهلات التعليمية</a:t>
            </a:r>
            <a:endParaRPr kumimoji="0" lang="fr-FR" sz="1846" b="1" i="0" u="none" strike="noStrike" kern="1200" cap="none" spc="0" normalizeH="0" baseline="0" noProof="0" dirty="0">
              <a:ln>
                <a:noFill/>
              </a:ln>
              <a:solidFill>
                <a:srgbClr val="2A7FA0"/>
              </a:solidFill>
              <a:effectLst/>
              <a:uLnTx/>
              <a:uFillTx/>
              <a:latin typeface="Mothanna" panose="02000503000000000000" pitchFamily="2" charset="-78"/>
              <a:ea typeface="Calibri" panose="020F0502020204030204" pitchFamily="34" charset="0"/>
              <a:cs typeface="Mothanna" panose="02000503000000000000" pitchFamily="2" charset="-78"/>
            </a:endParaRPr>
          </a:p>
        </p:txBody>
      </p:sp>
      <p:sp>
        <p:nvSpPr>
          <p:cNvPr id="53" name="Subtitle 2">
            <a:extLst>
              <a:ext uri="{FF2B5EF4-FFF2-40B4-BE49-F238E27FC236}">
                <a16:creationId xmlns:a16="http://schemas.microsoft.com/office/drawing/2014/main" id="{D174E605-BC10-4080-8BC3-56F74FF8452F}"/>
              </a:ext>
            </a:extLst>
          </p:cNvPr>
          <p:cNvSpPr/>
          <p:nvPr/>
        </p:nvSpPr>
        <p:spPr>
          <a:xfrm>
            <a:off x="618741" y="9598877"/>
            <a:ext cx="6217115" cy="411986"/>
          </a:xfrm>
          <a:prstGeom prst="rect">
            <a:avLst/>
          </a:prstGeom>
          <a:noFill/>
          <a:ln cap="flat">
            <a:noFill/>
            <a:prstDash val="solid"/>
          </a:ln>
        </p:spPr>
        <p:txBody>
          <a:bodyPr vert="horz" wrap="square" lIns="84406" tIns="42203" rIns="84406" bIns="42203" anchor="t" anchorCtr="0" compatLnSpc="0">
            <a:spAutoFit/>
          </a:bodyPr>
          <a:lstStyle/>
          <a:p>
            <a:pPr marL="0" marR="0" lvl="0" indent="0" algn="r" defTabSz="432492" rtl="1" eaLnBrk="1" fontAlgn="auto" latinLnBrk="0" hangingPunct="1">
              <a:lnSpc>
                <a:spcPct val="100000"/>
              </a:lnSpc>
              <a:spcBef>
                <a:spcPts val="0"/>
              </a:spcBef>
              <a:spcAft>
                <a:spcPts val="0"/>
              </a:spcAft>
              <a:buClrTx/>
              <a:buSzTx/>
              <a:buFontTx/>
              <a:buNone/>
              <a:tabLst/>
              <a:defRPr/>
            </a:pPr>
            <a:r>
              <a:rPr kumimoji="0" lang="ar-DZ" sz="110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25-11-2018</a:t>
            </a:r>
            <a:endParaRPr kumimoji="0" lang="fr-FR" sz="1108" b="1"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79132" marR="0" lvl="0" indent="-79132" algn="r" defTabSz="432492" rtl="1" eaLnBrk="1" fontAlgn="auto" latinLnBrk="0" hangingPunct="1">
              <a:lnSpc>
                <a:spcPct val="100000"/>
              </a:lnSpc>
              <a:spcBef>
                <a:spcPts val="0"/>
              </a:spcBef>
              <a:spcAft>
                <a:spcPts val="0"/>
              </a:spcAft>
              <a:buClrTx/>
              <a:buSzTx/>
              <a:buFontTx/>
              <a:buNone/>
              <a:tabLst/>
              <a:defRPr/>
            </a:pPr>
            <a:r>
              <a:rPr kumimoji="0" lang="ar-DZ" sz="110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مشروع ,,,,,,, </a:t>
            </a:r>
            <a:r>
              <a:rPr kumimoji="0" lang="ar-MA" sz="110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DZ" sz="110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endParaRPr kumimoji="0" lang="ar-MA" sz="110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54" name="Rectangle: Diagonal Corners Rounded 53">
            <a:extLst>
              <a:ext uri="{FF2B5EF4-FFF2-40B4-BE49-F238E27FC236}">
                <a16:creationId xmlns:a16="http://schemas.microsoft.com/office/drawing/2014/main" id="{40600902-D107-4E20-BD3A-25E8A5DEA347}"/>
              </a:ext>
            </a:extLst>
          </p:cNvPr>
          <p:cNvSpPr/>
          <p:nvPr/>
        </p:nvSpPr>
        <p:spPr>
          <a:xfrm>
            <a:off x="4001344" y="9132485"/>
            <a:ext cx="3144650" cy="349598"/>
          </a:xfrm>
          <a:prstGeom prst="round2Diag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08324" marR="0" lvl="0" indent="-308324" algn="r" defTabSz="432492" rtl="1" eaLnBrk="1" fontAlgn="auto" latinLnBrk="0" hangingPunct="1">
              <a:lnSpc>
                <a:spcPct val="107000"/>
              </a:lnSpc>
              <a:spcBef>
                <a:spcPts val="0"/>
              </a:spcBef>
              <a:spcAft>
                <a:spcPts val="738"/>
              </a:spcAft>
              <a:buClrTx/>
              <a:buSzPct val="150000"/>
              <a:buFont typeface="Wingdings" panose="05000000000000000000" pitchFamily="2" charset="2"/>
              <a:buChar char="§"/>
              <a:tabLst/>
              <a:defRPr/>
            </a:pPr>
            <a:r>
              <a:rPr kumimoji="0" lang="ar-DZ" sz="1477" b="1" i="0" u="none" strike="noStrike" kern="1200" cap="none" spc="0" normalizeH="0" baseline="0" noProof="0" dirty="0">
                <a:ln>
                  <a:noFill/>
                </a:ln>
                <a:solidFill>
                  <a:srgbClr val="2A7FA0"/>
                </a:solidFill>
                <a:effectLst/>
                <a:uLnTx/>
                <a:uFillTx/>
                <a:latin typeface="Mothanna" panose="02000503000000000000" pitchFamily="2" charset="-78"/>
                <a:ea typeface="+mn-ea"/>
                <a:cs typeface="Mothanna" panose="02000503000000000000" pitchFamily="2" charset="-78"/>
              </a:rPr>
              <a:t>الإنجـازات</a:t>
            </a:r>
            <a:endParaRPr kumimoji="0" lang="ar-MA" sz="1477" b="1" i="0" u="none" strike="noStrike" kern="1200" cap="none" spc="0" normalizeH="0" baseline="0" noProof="0" dirty="0">
              <a:ln>
                <a:noFill/>
              </a:ln>
              <a:solidFill>
                <a:srgbClr val="2A7FA0"/>
              </a:solidFill>
              <a:effectLst/>
              <a:uLnTx/>
              <a:uFillTx/>
              <a:latin typeface="Mothanna" panose="02000503000000000000" pitchFamily="2" charset="-78"/>
              <a:ea typeface="+mn-ea"/>
              <a:cs typeface="Mothanna" panose="02000503000000000000" pitchFamily="2" charset="-78"/>
            </a:endParaRPr>
          </a:p>
        </p:txBody>
      </p:sp>
      <p:grpSp>
        <p:nvGrpSpPr>
          <p:cNvPr id="55" name="Group 54">
            <a:extLst>
              <a:ext uri="{FF2B5EF4-FFF2-40B4-BE49-F238E27FC236}">
                <a16:creationId xmlns:a16="http://schemas.microsoft.com/office/drawing/2014/main" id="{E25C9C43-A1DE-4757-AB93-71D4E9013CC3}"/>
              </a:ext>
            </a:extLst>
          </p:cNvPr>
          <p:cNvGrpSpPr/>
          <p:nvPr/>
        </p:nvGrpSpPr>
        <p:grpSpPr>
          <a:xfrm>
            <a:off x="4926971" y="8020771"/>
            <a:ext cx="2041735" cy="728483"/>
            <a:chOff x="4902763" y="4629797"/>
            <a:chExt cx="1892236" cy="675142"/>
          </a:xfrm>
        </p:grpSpPr>
        <p:sp>
          <p:nvSpPr>
            <p:cNvPr id="56" name="Rectangle 55">
              <a:extLst>
                <a:ext uri="{FF2B5EF4-FFF2-40B4-BE49-F238E27FC236}">
                  <a16:creationId xmlns:a16="http://schemas.microsoft.com/office/drawing/2014/main" id="{B01B1FA9-DC68-4A63-8AF8-8E87DB6AA7F0}"/>
                </a:ext>
              </a:extLst>
            </p:cNvPr>
            <p:cNvSpPr/>
            <p:nvPr/>
          </p:nvSpPr>
          <p:spPr>
            <a:xfrm>
              <a:off x="5985061" y="4629797"/>
              <a:ext cx="809938" cy="675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184995" marR="0" lvl="0" indent="-184995" algn="r" defTabSz="432492" rtl="1"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العربيـة</a:t>
              </a:r>
            </a:p>
            <a:p>
              <a:pPr marL="184995" marR="0" lvl="0" indent="-184995" algn="r" defTabSz="432492" rtl="1" eaLnBrk="1" fontAlgn="auto" latinLnBrk="0" hangingPunct="1">
                <a:lnSpc>
                  <a:spcPct val="107000"/>
                </a:lnSpc>
                <a:spcBef>
                  <a:spcPts val="647"/>
                </a:spcBef>
                <a:spcAft>
                  <a:spcPts val="647"/>
                </a:spcAft>
                <a:buClrTx/>
                <a:buSzTx/>
                <a:buFont typeface="Wingdings" panose="05000000000000000000" pitchFamily="2" charset="2"/>
                <a:buChar char="§"/>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الإنجليزيـة</a:t>
              </a:r>
              <a:endPar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184995" marR="0" lvl="0" indent="-184995" algn="r" defTabSz="432492" rtl="1"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الفرنسيـة</a:t>
              </a:r>
              <a:endPar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grpSp>
          <p:nvGrpSpPr>
            <p:cNvPr id="57" name="Group 56">
              <a:extLst>
                <a:ext uri="{FF2B5EF4-FFF2-40B4-BE49-F238E27FC236}">
                  <a16:creationId xmlns:a16="http://schemas.microsoft.com/office/drawing/2014/main" id="{C9427523-0B25-4A41-8B92-ACD3D8C6B6BD}"/>
                </a:ext>
              </a:extLst>
            </p:cNvPr>
            <p:cNvGrpSpPr/>
            <p:nvPr/>
          </p:nvGrpSpPr>
          <p:grpSpPr>
            <a:xfrm>
              <a:off x="4905067" y="4666335"/>
              <a:ext cx="1139708" cy="158160"/>
              <a:chOff x="4905067" y="4666335"/>
              <a:chExt cx="1139708" cy="158160"/>
            </a:xfrm>
          </p:grpSpPr>
          <p:sp>
            <p:nvSpPr>
              <p:cNvPr id="70" name="Oval 69">
                <a:extLst>
                  <a:ext uri="{FF2B5EF4-FFF2-40B4-BE49-F238E27FC236}">
                    <a16:creationId xmlns:a16="http://schemas.microsoft.com/office/drawing/2014/main" id="{C6551161-895C-472D-A518-DF45EBA88E25}"/>
                  </a:ext>
                </a:extLst>
              </p:cNvPr>
              <p:cNvSpPr/>
              <p:nvPr/>
            </p:nvSpPr>
            <p:spPr>
              <a:xfrm>
                <a:off x="5891223" y="4670943"/>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71" name="Oval 70">
                <a:extLst>
                  <a:ext uri="{FF2B5EF4-FFF2-40B4-BE49-F238E27FC236}">
                    <a16:creationId xmlns:a16="http://schemas.microsoft.com/office/drawing/2014/main" id="{776595E0-3282-434D-A64F-4502B70F8833}"/>
                  </a:ext>
                </a:extLst>
              </p:cNvPr>
              <p:cNvSpPr/>
              <p:nvPr/>
            </p:nvSpPr>
            <p:spPr>
              <a:xfrm>
                <a:off x="5644684" y="4669791"/>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72" name="Oval 71">
                <a:extLst>
                  <a:ext uri="{FF2B5EF4-FFF2-40B4-BE49-F238E27FC236}">
                    <a16:creationId xmlns:a16="http://schemas.microsoft.com/office/drawing/2014/main" id="{D8E61BD9-9741-4039-8EF3-1EC6D92AE4D0}"/>
                  </a:ext>
                </a:extLst>
              </p:cNvPr>
              <p:cNvSpPr/>
              <p:nvPr/>
            </p:nvSpPr>
            <p:spPr>
              <a:xfrm>
                <a:off x="5398145" y="4668639"/>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73" name="Oval 72">
                <a:extLst>
                  <a:ext uri="{FF2B5EF4-FFF2-40B4-BE49-F238E27FC236}">
                    <a16:creationId xmlns:a16="http://schemas.microsoft.com/office/drawing/2014/main" id="{1FF1D5FE-867D-44D8-B3F9-04ABAAADECF6}"/>
                  </a:ext>
                </a:extLst>
              </p:cNvPr>
              <p:cNvSpPr/>
              <p:nvPr/>
            </p:nvSpPr>
            <p:spPr>
              <a:xfrm>
                <a:off x="5151606" y="4667487"/>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74" name="Oval 73">
                <a:extLst>
                  <a:ext uri="{FF2B5EF4-FFF2-40B4-BE49-F238E27FC236}">
                    <a16:creationId xmlns:a16="http://schemas.microsoft.com/office/drawing/2014/main" id="{089500B5-2211-4039-8ACE-774015C869BF}"/>
                  </a:ext>
                </a:extLst>
              </p:cNvPr>
              <p:cNvSpPr/>
              <p:nvPr/>
            </p:nvSpPr>
            <p:spPr>
              <a:xfrm>
                <a:off x="4905067" y="4666335"/>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58" name="Group 57">
              <a:extLst>
                <a:ext uri="{FF2B5EF4-FFF2-40B4-BE49-F238E27FC236}">
                  <a16:creationId xmlns:a16="http://schemas.microsoft.com/office/drawing/2014/main" id="{D4071BAC-C57B-46B9-AADA-6DC1A9744AB4}"/>
                </a:ext>
              </a:extLst>
            </p:cNvPr>
            <p:cNvGrpSpPr/>
            <p:nvPr/>
          </p:nvGrpSpPr>
          <p:grpSpPr>
            <a:xfrm>
              <a:off x="4903915" y="4885408"/>
              <a:ext cx="1139708" cy="158160"/>
              <a:chOff x="4905067" y="4666335"/>
              <a:chExt cx="1139708" cy="158160"/>
            </a:xfrm>
          </p:grpSpPr>
          <p:sp>
            <p:nvSpPr>
              <p:cNvPr id="65" name="Oval 64">
                <a:extLst>
                  <a:ext uri="{FF2B5EF4-FFF2-40B4-BE49-F238E27FC236}">
                    <a16:creationId xmlns:a16="http://schemas.microsoft.com/office/drawing/2014/main" id="{0C061F4F-1CDB-42C9-897C-FD5EEB2A6964}"/>
                  </a:ext>
                </a:extLst>
              </p:cNvPr>
              <p:cNvSpPr/>
              <p:nvPr/>
            </p:nvSpPr>
            <p:spPr>
              <a:xfrm>
                <a:off x="5891223" y="4670943"/>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66" name="Oval 65">
                <a:extLst>
                  <a:ext uri="{FF2B5EF4-FFF2-40B4-BE49-F238E27FC236}">
                    <a16:creationId xmlns:a16="http://schemas.microsoft.com/office/drawing/2014/main" id="{DDB6164F-94AF-4979-A157-C88DAD5A9E51}"/>
                  </a:ext>
                </a:extLst>
              </p:cNvPr>
              <p:cNvSpPr/>
              <p:nvPr/>
            </p:nvSpPr>
            <p:spPr>
              <a:xfrm>
                <a:off x="5644684" y="4669791"/>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67" name="Oval 66">
                <a:extLst>
                  <a:ext uri="{FF2B5EF4-FFF2-40B4-BE49-F238E27FC236}">
                    <a16:creationId xmlns:a16="http://schemas.microsoft.com/office/drawing/2014/main" id="{6A55C897-4859-4F16-83F8-E151591F6B85}"/>
                  </a:ext>
                </a:extLst>
              </p:cNvPr>
              <p:cNvSpPr/>
              <p:nvPr/>
            </p:nvSpPr>
            <p:spPr>
              <a:xfrm>
                <a:off x="5398145" y="4668639"/>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68" name="Oval 67">
                <a:extLst>
                  <a:ext uri="{FF2B5EF4-FFF2-40B4-BE49-F238E27FC236}">
                    <a16:creationId xmlns:a16="http://schemas.microsoft.com/office/drawing/2014/main" id="{8179D53A-78E1-4ECD-BB4A-DA4D80AFD5F7}"/>
                  </a:ext>
                </a:extLst>
              </p:cNvPr>
              <p:cNvSpPr/>
              <p:nvPr/>
            </p:nvSpPr>
            <p:spPr>
              <a:xfrm>
                <a:off x="5151606" y="4667487"/>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69" name="Oval 68">
                <a:extLst>
                  <a:ext uri="{FF2B5EF4-FFF2-40B4-BE49-F238E27FC236}">
                    <a16:creationId xmlns:a16="http://schemas.microsoft.com/office/drawing/2014/main" id="{D2A704D9-E186-4E86-B7C2-0F5CA4A6C021}"/>
                  </a:ext>
                </a:extLst>
              </p:cNvPr>
              <p:cNvSpPr/>
              <p:nvPr/>
            </p:nvSpPr>
            <p:spPr>
              <a:xfrm>
                <a:off x="4905067" y="4666335"/>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59" name="Group 58">
              <a:extLst>
                <a:ext uri="{FF2B5EF4-FFF2-40B4-BE49-F238E27FC236}">
                  <a16:creationId xmlns:a16="http://schemas.microsoft.com/office/drawing/2014/main" id="{731DA200-EAC2-4D15-B90D-93A4CB0027CF}"/>
                </a:ext>
              </a:extLst>
            </p:cNvPr>
            <p:cNvGrpSpPr/>
            <p:nvPr/>
          </p:nvGrpSpPr>
          <p:grpSpPr>
            <a:xfrm>
              <a:off x="4902763" y="5104481"/>
              <a:ext cx="1139708" cy="158160"/>
              <a:chOff x="4905067" y="4666335"/>
              <a:chExt cx="1139708" cy="158160"/>
            </a:xfrm>
          </p:grpSpPr>
          <p:sp>
            <p:nvSpPr>
              <p:cNvPr id="60" name="Oval 59">
                <a:extLst>
                  <a:ext uri="{FF2B5EF4-FFF2-40B4-BE49-F238E27FC236}">
                    <a16:creationId xmlns:a16="http://schemas.microsoft.com/office/drawing/2014/main" id="{2702D6A0-AA41-46C5-9274-A2F626D39732}"/>
                  </a:ext>
                </a:extLst>
              </p:cNvPr>
              <p:cNvSpPr/>
              <p:nvPr/>
            </p:nvSpPr>
            <p:spPr>
              <a:xfrm>
                <a:off x="5891223" y="4670943"/>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61" name="Oval 60">
                <a:extLst>
                  <a:ext uri="{FF2B5EF4-FFF2-40B4-BE49-F238E27FC236}">
                    <a16:creationId xmlns:a16="http://schemas.microsoft.com/office/drawing/2014/main" id="{1FF0B38A-CEA4-4782-B517-F2552E482EBA}"/>
                  </a:ext>
                </a:extLst>
              </p:cNvPr>
              <p:cNvSpPr/>
              <p:nvPr/>
            </p:nvSpPr>
            <p:spPr>
              <a:xfrm>
                <a:off x="5644684" y="4669791"/>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62" name="Oval 61">
                <a:extLst>
                  <a:ext uri="{FF2B5EF4-FFF2-40B4-BE49-F238E27FC236}">
                    <a16:creationId xmlns:a16="http://schemas.microsoft.com/office/drawing/2014/main" id="{3235CB92-4F51-4D31-A25A-767DAE6B358C}"/>
                  </a:ext>
                </a:extLst>
              </p:cNvPr>
              <p:cNvSpPr/>
              <p:nvPr/>
            </p:nvSpPr>
            <p:spPr>
              <a:xfrm>
                <a:off x="5398145" y="4668639"/>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Oval 62">
                <a:extLst>
                  <a:ext uri="{FF2B5EF4-FFF2-40B4-BE49-F238E27FC236}">
                    <a16:creationId xmlns:a16="http://schemas.microsoft.com/office/drawing/2014/main" id="{F00328FC-0C7F-4095-839D-AB91C5E9538A}"/>
                  </a:ext>
                </a:extLst>
              </p:cNvPr>
              <p:cNvSpPr/>
              <p:nvPr/>
            </p:nvSpPr>
            <p:spPr>
              <a:xfrm>
                <a:off x="5151606" y="4667487"/>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64" name="Oval 63">
                <a:extLst>
                  <a:ext uri="{FF2B5EF4-FFF2-40B4-BE49-F238E27FC236}">
                    <a16:creationId xmlns:a16="http://schemas.microsoft.com/office/drawing/2014/main" id="{00D6275E-3035-4915-A2CD-17D825BE04DD}"/>
                  </a:ext>
                </a:extLst>
              </p:cNvPr>
              <p:cNvSpPr/>
              <p:nvPr/>
            </p:nvSpPr>
            <p:spPr>
              <a:xfrm>
                <a:off x="4905067" y="4666335"/>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35" name="Group 34">
            <a:extLst>
              <a:ext uri="{FF2B5EF4-FFF2-40B4-BE49-F238E27FC236}">
                <a16:creationId xmlns:a16="http://schemas.microsoft.com/office/drawing/2014/main" id="{9A26BA0E-26B3-4CCC-8F33-CCF7EF7A74CA}"/>
              </a:ext>
            </a:extLst>
          </p:cNvPr>
          <p:cNvGrpSpPr/>
          <p:nvPr/>
        </p:nvGrpSpPr>
        <p:grpSpPr>
          <a:xfrm>
            <a:off x="5205266" y="548998"/>
            <a:ext cx="1729619" cy="1577399"/>
            <a:chOff x="4331224" y="2592929"/>
            <a:chExt cx="1602974" cy="1461900"/>
          </a:xfrm>
        </p:grpSpPr>
        <p:grpSp>
          <p:nvGrpSpPr>
            <p:cNvPr id="95" name="Group 94">
              <a:extLst>
                <a:ext uri="{FF2B5EF4-FFF2-40B4-BE49-F238E27FC236}">
                  <a16:creationId xmlns:a16="http://schemas.microsoft.com/office/drawing/2014/main" id="{407AAC84-918E-4FAC-A8DE-61E6A887F505}"/>
                </a:ext>
              </a:extLst>
            </p:cNvPr>
            <p:cNvGrpSpPr/>
            <p:nvPr/>
          </p:nvGrpSpPr>
          <p:grpSpPr>
            <a:xfrm>
              <a:off x="4331224" y="2592929"/>
              <a:ext cx="1388149" cy="1171464"/>
              <a:chOff x="1336594" y="891885"/>
              <a:chExt cx="1388149" cy="1171464"/>
            </a:xfrm>
          </p:grpSpPr>
          <p:grpSp>
            <p:nvGrpSpPr>
              <p:cNvPr id="96" name="Group 95">
                <a:extLst>
                  <a:ext uri="{FF2B5EF4-FFF2-40B4-BE49-F238E27FC236}">
                    <a16:creationId xmlns:a16="http://schemas.microsoft.com/office/drawing/2014/main" id="{F66DF673-458D-473B-8221-1017AC908876}"/>
                  </a:ext>
                </a:extLst>
              </p:cNvPr>
              <p:cNvGrpSpPr/>
              <p:nvPr/>
            </p:nvGrpSpPr>
            <p:grpSpPr>
              <a:xfrm>
                <a:off x="1341479" y="891885"/>
                <a:ext cx="1383264" cy="1171464"/>
                <a:chOff x="1341479" y="891885"/>
                <a:chExt cx="1383264" cy="1171464"/>
              </a:xfrm>
            </p:grpSpPr>
            <p:grpSp>
              <p:nvGrpSpPr>
                <p:cNvPr id="98" name="Group 97">
                  <a:extLst>
                    <a:ext uri="{FF2B5EF4-FFF2-40B4-BE49-F238E27FC236}">
                      <a16:creationId xmlns:a16="http://schemas.microsoft.com/office/drawing/2014/main" id="{83E582EC-2853-40CA-8A76-7B1FC2679D23}"/>
                    </a:ext>
                  </a:extLst>
                </p:cNvPr>
                <p:cNvGrpSpPr/>
                <p:nvPr/>
              </p:nvGrpSpPr>
              <p:grpSpPr>
                <a:xfrm>
                  <a:off x="1574866" y="926823"/>
                  <a:ext cx="1149877" cy="1116053"/>
                  <a:chOff x="41060" y="929043"/>
                  <a:chExt cx="1149877" cy="1116053"/>
                </a:xfrm>
              </p:grpSpPr>
              <p:sp>
                <p:nvSpPr>
                  <p:cNvPr id="103" name="Rectangle 102">
                    <a:extLst>
                      <a:ext uri="{FF2B5EF4-FFF2-40B4-BE49-F238E27FC236}">
                        <a16:creationId xmlns:a16="http://schemas.microsoft.com/office/drawing/2014/main" id="{1AF098E6-17AC-4B58-A294-24A80FEDA44A}"/>
                      </a:ext>
                    </a:extLst>
                  </p:cNvPr>
                  <p:cNvSpPr/>
                  <p:nvPr/>
                </p:nvSpPr>
                <p:spPr>
                  <a:xfrm>
                    <a:off x="41060" y="1892373"/>
                    <a:ext cx="964173" cy="15272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93319" rtl="1" eaLnBrk="1" fontAlgn="auto" latinLnBrk="0" hangingPunct="1">
                      <a:lnSpc>
                        <a:spcPct val="107000"/>
                      </a:lnSpc>
                      <a:spcBef>
                        <a:spcPts val="0"/>
                      </a:spcBef>
                      <a:spcAft>
                        <a:spcPts val="738"/>
                      </a:spcAft>
                      <a:buClrTx/>
                      <a:buSzTx/>
                      <a:buFontTx/>
                      <a:buNone/>
                      <a:tabLst/>
                      <a:defRPr/>
                    </a:pPr>
                    <a:r>
                      <a:rPr kumimoji="0" lang="ar-DZ" sz="1079"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rPr>
                      <a:t>المملكة المغربية </a:t>
                    </a:r>
                    <a:r>
                      <a:rPr kumimoji="0" lang="ar-MA" sz="1079"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rPr>
                      <a:t>,</a:t>
                    </a:r>
                    <a:r>
                      <a:rPr kumimoji="0" lang="ar-DZ" sz="1079"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rPr>
                      <a:t>الرباط</a:t>
                    </a:r>
                    <a:endParaRPr kumimoji="0" lang="fr-FR" sz="971"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sp>
                <p:nvSpPr>
                  <p:cNvPr id="104" name="Rectangle 103">
                    <a:extLst>
                      <a:ext uri="{FF2B5EF4-FFF2-40B4-BE49-F238E27FC236}">
                        <a16:creationId xmlns:a16="http://schemas.microsoft.com/office/drawing/2014/main" id="{7F898B7F-096E-4544-B7CD-A6CAD15F599F}"/>
                      </a:ext>
                    </a:extLst>
                  </p:cNvPr>
                  <p:cNvSpPr/>
                  <p:nvPr/>
                </p:nvSpPr>
                <p:spPr>
                  <a:xfrm>
                    <a:off x="41060" y="929043"/>
                    <a:ext cx="97754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93319" rtl="0" eaLnBrk="1" fontAlgn="auto" latinLnBrk="0" hangingPunct="1">
                      <a:lnSpc>
                        <a:spcPct val="100000"/>
                      </a:lnSpc>
                      <a:spcBef>
                        <a:spcPts val="0"/>
                      </a:spcBef>
                      <a:spcAft>
                        <a:spcPts val="0"/>
                      </a:spcAft>
                      <a:buClrTx/>
                      <a:buSzTx/>
                      <a:buFontTx/>
                      <a:buNone/>
                      <a:tabLst/>
                      <a:defRPr/>
                    </a:pPr>
                    <a:r>
                      <a:rPr kumimoji="0" lang="en-US" sz="1079"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00212600000000</a:t>
                    </a:r>
                    <a:endParaRPr kumimoji="0" lang="en-US" sz="1133"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5" name="Rectangle 104">
                    <a:extLst>
                      <a:ext uri="{FF2B5EF4-FFF2-40B4-BE49-F238E27FC236}">
                        <a16:creationId xmlns:a16="http://schemas.microsoft.com/office/drawing/2014/main" id="{663669BE-CB4E-4D3C-8817-DD3D85F04AF7}"/>
                      </a:ext>
                    </a:extLst>
                  </p:cNvPr>
                  <p:cNvSpPr/>
                  <p:nvPr/>
                </p:nvSpPr>
                <p:spPr>
                  <a:xfrm>
                    <a:off x="41060" y="1254604"/>
                    <a:ext cx="1149877"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93319" rtl="0" eaLnBrk="1" fontAlgn="auto" latinLnBrk="0" hangingPunct="1">
                      <a:lnSpc>
                        <a:spcPct val="100000"/>
                      </a:lnSpc>
                      <a:spcBef>
                        <a:spcPts val="0"/>
                      </a:spcBef>
                      <a:spcAft>
                        <a:spcPts val="0"/>
                      </a:spcAft>
                      <a:buClrTx/>
                      <a:buSzTx/>
                      <a:buFontTx/>
                      <a:buNone/>
                      <a:tabLst/>
                      <a:defRPr/>
                    </a:pPr>
                    <a:r>
                      <a:rPr kumimoji="0" lang="en-US" sz="1079"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info@Bestfreecv.com</a:t>
                    </a:r>
                    <a:endParaRPr kumimoji="0" lang="fr-FR" sz="1079"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6" name="Rectangle 105">
                    <a:extLst>
                      <a:ext uri="{FF2B5EF4-FFF2-40B4-BE49-F238E27FC236}">
                        <a16:creationId xmlns:a16="http://schemas.microsoft.com/office/drawing/2014/main" id="{C505DECD-CDBB-43F4-9270-C153B9C4D7EB}"/>
                      </a:ext>
                    </a:extLst>
                  </p:cNvPr>
                  <p:cNvSpPr/>
                  <p:nvPr/>
                </p:nvSpPr>
                <p:spPr>
                  <a:xfrm>
                    <a:off x="41060" y="1566861"/>
                    <a:ext cx="112016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93319" rtl="0" eaLnBrk="1" fontAlgn="auto" latinLnBrk="0" hangingPunct="1">
                      <a:lnSpc>
                        <a:spcPct val="100000"/>
                      </a:lnSpc>
                      <a:spcBef>
                        <a:spcPts val="0"/>
                      </a:spcBef>
                      <a:spcAft>
                        <a:spcPts val="0"/>
                      </a:spcAft>
                      <a:buClrTx/>
                      <a:buSzTx/>
                      <a:buFontTx/>
                      <a:buNone/>
                      <a:tabLst/>
                      <a:defRPr/>
                    </a:pPr>
                    <a:r>
                      <a:rPr kumimoji="0" lang="en-US" sz="1079"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www.Bestfreecv.com</a:t>
                    </a:r>
                    <a:endParaRPr kumimoji="0" lang="fr-FR" sz="1079"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99" name="شكل حر 78">
                  <a:extLst>
                    <a:ext uri="{FF2B5EF4-FFF2-40B4-BE49-F238E27FC236}">
                      <a16:creationId xmlns:a16="http://schemas.microsoft.com/office/drawing/2014/main" id="{4D754ACC-62D8-473F-8C8A-C2B0DECDAE1A}"/>
                    </a:ext>
                  </a:extLst>
                </p:cNvPr>
                <p:cNvSpPr>
                  <a:spLocks noChangeAspect="1"/>
                </p:cNvSpPr>
                <p:nvPr/>
              </p:nvSpPr>
              <p:spPr>
                <a:xfrm>
                  <a:off x="1373599" y="1864491"/>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rgbClr val="2A7FA0"/>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93319" rtl="0" eaLnBrk="1" fontAlgn="auto" latinLnBrk="0" hangingPunct="1">
                    <a:lnSpc>
                      <a:spcPct val="100000"/>
                    </a:lnSpc>
                    <a:spcBef>
                      <a:spcPts val="0"/>
                    </a:spcBef>
                    <a:spcAft>
                      <a:spcPts val="0"/>
                    </a:spcAft>
                    <a:buClrTx/>
                    <a:buSzTx/>
                    <a:buFontTx/>
                    <a:buNone/>
                    <a:tabLst/>
                    <a:defRPr/>
                  </a:pPr>
                  <a:endParaRPr kumimoji="0" lang="fr-MA" sz="3021" b="0" i="0" u="none" strike="noStrike" kern="1200" cap="none" spc="0" normalizeH="0" baseline="0" noProof="0">
                    <a:ln>
                      <a:noFill/>
                    </a:ln>
                    <a:solidFill>
                      <a:prstClr val="black"/>
                    </a:solidFill>
                    <a:effectLst/>
                    <a:uLnTx/>
                    <a:uFillTx/>
                    <a:latin typeface="Calibri"/>
                    <a:ea typeface="+mn-ea"/>
                    <a:cs typeface="+mn-cs"/>
                  </a:endParaRPr>
                </a:p>
              </p:txBody>
            </p:sp>
            <p:sp>
              <p:nvSpPr>
                <p:cNvPr id="101" name="شكل حر 85">
                  <a:extLst>
                    <a:ext uri="{FF2B5EF4-FFF2-40B4-BE49-F238E27FC236}">
                      <a16:creationId xmlns:a16="http://schemas.microsoft.com/office/drawing/2014/main" id="{09A38993-7CBE-4D4F-9F63-2D518EF6D892}"/>
                    </a:ext>
                  </a:extLst>
                </p:cNvPr>
                <p:cNvSpPr>
                  <a:spLocks noChangeAspect="1"/>
                </p:cNvSpPr>
                <p:nvPr/>
              </p:nvSpPr>
              <p:spPr>
                <a:xfrm>
                  <a:off x="1341479" y="1256455"/>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rgbClr val="2A7F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93319" rtl="0" eaLnBrk="1" fontAlgn="auto" latinLnBrk="0" hangingPunct="1">
                    <a:lnSpc>
                      <a:spcPct val="100000"/>
                    </a:lnSpc>
                    <a:spcBef>
                      <a:spcPts val="0"/>
                    </a:spcBef>
                    <a:spcAft>
                      <a:spcPts val="0"/>
                    </a:spcAft>
                    <a:buClrTx/>
                    <a:buSzTx/>
                    <a:buFontTx/>
                    <a:buNone/>
                    <a:tabLst/>
                    <a:defRPr/>
                  </a:pPr>
                  <a:endParaRPr kumimoji="0" lang="fr-MA" sz="3021"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Shape 101">
                  <a:extLst>
                    <a:ext uri="{FF2B5EF4-FFF2-40B4-BE49-F238E27FC236}">
                      <a16:creationId xmlns:a16="http://schemas.microsoft.com/office/drawing/2014/main" id="{BFAD5729-7D48-498C-84F4-7042CEE3D2F1}"/>
                    </a:ext>
                  </a:extLst>
                </p:cNvPr>
                <p:cNvSpPr/>
                <p:nvPr/>
              </p:nvSpPr>
              <p:spPr>
                <a:xfrm>
                  <a:off x="1342588" y="891885"/>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rgbClr val="2A7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93319" rtl="0" eaLnBrk="1" fontAlgn="auto" latinLnBrk="0" hangingPunct="1">
                    <a:lnSpc>
                      <a:spcPct val="100000"/>
                    </a:lnSpc>
                    <a:spcBef>
                      <a:spcPts val="0"/>
                    </a:spcBef>
                    <a:spcAft>
                      <a:spcPts val="0"/>
                    </a:spcAft>
                    <a:buClrTx/>
                    <a:buSzTx/>
                    <a:buFontTx/>
                    <a:buNone/>
                    <a:tabLst/>
                    <a:defRPr/>
                  </a:pPr>
                  <a:endParaRPr kumimoji="0" lang="fr-MA" sz="3021" b="0" i="0" u="none" strike="noStrike" kern="1200" cap="none" spc="0" normalizeH="0" baseline="0" noProof="0">
                    <a:ln>
                      <a:noFill/>
                    </a:ln>
                    <a:solidFill>
                      <a:prstClr val="black"/>
                    </a:solidFill>
                    <a:effectLst/>
                    <a:uLnTx/>
                    <a:uFillTx/>
                    <a:latin typeface="Calibri"/>
                    <a:ea typeface="+mn-ea"/>
                    <a:cs typeface="+mn-cs"/>
                  </a:endParaRPr>
                </a:p>
              </p:txBody>
            </p:sp>
          </p:grpSp>
          <p:sp>
            <p:nvSpPr>
              <p:cNvPr id="97" name="شكل حر 62">
                <a:extLst>
                  <a:ext uri="{FF2B5EF4-FFF2-40B4-BE49-F238E27FC236}">
                    <a16:creationId xmlns:a16="http://schemas.microsoft.com/office/drawing/2014/main" id="{A0AECB47-EF6A-4893-AE54-CE6E1AFDF87D}"/>
                  </a:ext>
                </a:extLst>
              </p:cNvPr>
              <p:cNvSpPr>
                <a:spLocks noChangeAspect="1"/>
              </p:cNvSpPr>
              <p:nvPr/>
            </p:nvSpPr>
            <p:spPr bwMode="auto">
              <a:xfrm flipH="1">
                <a:off x="1336594" y="1531940"/>
                <a:ext cx="201530" cy="198858"/>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rgbClr val="2A7FA0"/>
              </a:solidFill>
              <a:ln w="9525">
                <a:noFill/>
                <a:round/>
                <a:headEnd/>
                <a:tailEnd/>
              </a:ln>
            </p:spPr>
            <p:txBody>
              <a:bodyPr rot="0" vert="horz" wrap="square" lIns="98664" tIns="49332" rIns="98664" bIns="49332"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93319" rtl="0" eaLnBrk="1" fontAlgn="auto" latinLnBrk="0" hangingPunct="1">
                  <a:lnSpc>
                    <a:spcPct val="100000"/>
                  </a:lnSpc>
                  <a:spcBef>
                    <a:spcPts val="0"/>
                  </a:spcBef>
                  <a:spcAft>
                    <a:spcPts val="0"/>
                  </a:spcAft>
                  <a:buClrTx/>
                  <a:buSzTx/>
                  <a:buFontTx/>
                  <a:buNone/>
                  <a:tabLst/>
                  <a:defRPr/>
                </a:pPr>
                <a:endParaRPr kumimoji="0" lang="fr-MA" sz="3021"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2" name="Group 31">
              <a:extLst>
                <a:ext uri="{FF2B5EF4-FFF2-40B4-BE49-F238E27FC236}">
                  <a16:creationId xmlns:a16="http://schemas.microsoft.com/office/drawing/2014/main" id="{57263927-D69B-49EA-B518-F515F76329A3}"/>
                </a:ext>
              </a:extLst>
            </p:cNvPr>
            <p:cNvGrpSpPr/>
            <p:nvPr/>
          </p:nvGrpSpPr>
          <p:grpSpPr>
            <a:xfrm>
              <a:off x="4386069" y="3914550"/>
              <a:ext cx="1548129" cy="140279"/>
              <a:chOff x="4386069" y="3914550"/>
              <a:chExt cx="1548129" cy="140279"/>
            </a:xfrm>
          </p:grpSpPr>
          <p:sp>
            <p:nvSpPr>
              <p:cNvPr id="21" name="Rectangle 20">
                <a:extLst>
                  <a:ext uri="{FF2B5EF4-FFF2-40B4-BE49-F238E27FC236}">
                    <a16:creationId xmlns:a16="http://schemas.microsoft.com/office/drawing/2014/main" id="{10EC7F5C-98F0-4FC6-A595-6BADB3F56731}"/>
                  </a:ext>
                </a:extLst>
              </p:cNvPr>
              <p:cNvSpPr/>
              <p:nvPr/>
            </p:nvSpPr>
            <p:spPr>
              <a:xfrm>
                <a:off x="4509325" y="3914550"/>
                <a:ext cx="1424873"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l" defTabSz="432492" rtl="1" eaLnBrk="1" fontAlgn="auto" latinLnBrk="0" hangingPunct="1">
                  <a:lnSpc>
                    <a:spcPct val="107000"/>
                  </a:lnSpc>
                  <a:spcBef>
                    <a:spcPts val="0"/>
                  </a:spcBef>
                  <a:spcAft>
                    <a:spcPts val="738"/>
                  </a:spcAft>
                  <a:buClrTx/>
                  <a:buSzTx/>
                  <a:buFontTx/>
                  <a:buNone/>
                  <a:tabLst/>
                  <a:defRPr/>
                </a:pPr>
                <a:r>
                  <a:rPr kumimoji="0" lang="ar-MA" sz="1079"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rPr>
                  <a:t>28 سنة, </a:t>
                </a:r>
                <a:r>
                  <a:rPr kumimoji="0" lang="ar-DZ" sz="1079"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rPr>
                  <a:t>أعزب</a:t>
                </a:r>
                <a:endParaRPr kumimoji="0" lang="fr-FR" sz="971"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sp>
            <p:nvSpPr>
              <p:cNvPr id="31" name="Heart 30">
                <a:extLst>
                  <a:ext uri="{FF2B5EF4-FFF2-40B4-BE49-F238E27FC236}">
                    <a16:creationId xmlns:a16="http://schemas.microsoft.com/office/drawing/2014/main" id="{DB36F16F-8D0A-4801-A233-5AAB57472303}"/>
                  </a:ext>
                </a:extLst>
              </p:cNvPr>
              <p:cNvSpPr/>
              <p:nvPr/>
            </p:nvSpPr>
            <p:spPr>
              <a:xfrm>
                <a:off x="4386069" y="3930053"/>
                <a:ext cx="124776" cy="124776"/>
              </a:xfrm>
              <a:prstGeom prst="heart">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37" name="Group 36">
            <a:extLst>
              <a:ext uri="{FF2B5EF4-FFF2-40B4-BE49-F238E27FC236}">
                <a16:creationId xmlns:a16="http://schemas.microsoft.com/office/drawing/2014/main" id="{62146B01-F961-4128-818A-73203D7ACD1D}"/>
              </a:ext>
            </a:extLst>
          </p:cNvPr>
          <p:cNvGrpSpPr/>
          <p:nvPr/>
        </p:nvGrpSpPr>
        <p:grpSpPr>
          <a:xfrm>
            <a:off x="616255" y="6380417"/>
            <a:ext cx="6351054" cy="731289"/>
            <a:chOff x="257893" y="6261924"/>
            <a:chExt cx="5886021" cy="677744"/>
          </a:xfrm>
        </p:grpSpPr>
        <p:grpSp>
          <p:nvGrpSpPr>
            <p:cNvPr id="75" name="Group 74">
              <a:extLst>
                <a:ext uri="{FF2B5EF4-FFF2-40B4-BE49-F238E27FC236}">
                  <a16:creationId xmlns:a16="http://schemas.microsoft.com/office/drawing/2014/main" id="{F41A0A2D-368A-4BF5-8D07-1F7675790F03}"/>
                </a:ext>
              </a:extLst>
            </p:cNvPr>
            <p:cNvGrpSpPr/>
            <p:nvPr/>
          </p:nvGrpSpPr>
          <p:grpSpPr>
            <a:xfrm>
              <a:off x="4271409" y="6261924"/>
              <a:ext cx="1872505" cy="675143"/>
              <a:chOff x="4135447" y="4728587"/>
              <a:chExt cx="1872505" cy="675143"/>
            </a:xfrm>
          </p:grpSpPr>
          <p:sp>
            <p:nvSpPr>
              <p:cNvPr id="76" name="Rectangle 75">
                <a:extLst>
                  <a:ext uri="{FF2B5EF4-FFF2-40B4-BE49-F238E27FC236}">
                    <a16:creationId xmlns:a16="http://schemas.microsoft.com/office/drawing/2014/main" id="{C7810AEC-2B56-4C92-ACC7-6AD4F77A3F47}"/>
                  </a:ext>
                </a:extLst>
              </p:cNvPr>
              <p:cNvSpPr/>
              <p:nvPr/>
            </p:nvSpPr>
            <p:spPr>
              <a:xfrm>
                <a:off x="5074583" y="4728587"/>
                <a:ext cx="933369" cy="675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184995" marR="0" lvl="0" indent="-184995" algn="r" defTabSz="432492" rtl="1"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ar-DZ"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وورد</a:t>
                </a:r>
                <a:endPar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184995" marR="0" lvl="0" indent="-184995" algn="r" defTabSz="432492" rtl="1" eaLnBrk="1" fontAlgn="auto" latinLnBrk="0" hangingPunct="1">
                  <a:lnSpc>
                    <a:spcPct val="107000"/>
                  </a:lnSpc>
                  <a:spcBef>
                    <a:spcPts val="647"/>
                  </a:spcBef>
                  <a:spcAft>
                    <a:spcPts val="647"/>
                  </a:spcAft>
                  <a:buClrTx/>
                  <a:buSzTx/>
                  <a:buFont typeface="Wingdings" panose="05000000000000000000" pitchFamily="2" charset="2"/>
                  <a:buChar char="§"/>
                  <a:tabLst/>
                  <a:defRPr/>
                </a:pPr>
                <a:r>
                  <a:rPr kumimoji="0" lang="ar-DZ"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إكسيل</a:t>
                </a:r>
                <a:endPar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184995" marR="0" lvl="0" indent="-184995" algn="r" defTabSz="432492" rtl="1"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ar-DZ"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باور باونت</a:t>
                </a:r>
                <a:endPar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grpSp>
            <p:nvGrpSpPr>
              <p:cNvPr id="77" name="Group 76">
                <a:extLst>
                  <a:ext uri="{FF2B5EF4-FFF2-40B4-BE49-F238E27FC236}">
                    <a16:creationId xmlns:a16="http://schemas.microsoft.com/office/drawing/2014/main" id="{E1FEAB71-E0B1-4925-A1B0-9E97D0E00032}"/>
                  </a:ext>
                </a:extLst>
              </p:cNvPr>
              <p:cNvGrpSpPr/>
              <p:nvPr/>
            </p:nvGrpSpPr>
            <p:grpSpPr>
              <a:xfrm>
                <a:off x="4137751" y="4770311"/>
                <a:ext cx="1139708" cy="158160"/>
                <a:chOff x="4137751" y="4770311"/>
                <a:chExt cx="1139708" cy="158160"/>
              </a:xfrm>
            </p:grpSpPr>
            <p:sp>
              <p:nvSpPr>
                <p:cNvPr id="90" name="Oval 89">
                  <a:extLst>
                    <a:ext uri="{FF2B5EF4-FFF2-40B4-BE49-F238E27FC236}">
                      <a16:creationId xmlns:a16="http://schemas.microsoft.com/office/drawing/2014/main" id="{217B7D1D-994A-44AB-92B2-38388ABF2A6D}"/>
                    </a:ext>
                  </a:extLst>
                </p:cNvPr>
                <p:cNvSpPr/>
                <p:nvPr/>
              </p:nvSpPr>
              <p:spPr>
                <a:xfrm>
                  <a:off x="5123907" y="4774919"/>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91" name="Oval 90">
                  <a:extLst>
                    <a:ext uri="{FF2B5EF4-FFF2-40B4-BE49-F238E27FC236}">
                      <a16:creationId xmlns:a16="http://schemas.microsoft.com/office/drawing/2014/main" id="{75C7FE10-9ADA-44D3-BBDF-DCEA2345051A}"/>
                    </a:ext>
                  </a:extLst>
                </p:cNvPr>
                <p:cNvSpPr/>
                <p:nvPr/>
              </p:nvSpPr>
              <p:spPr>
                <a:xfrm>
                  <a:off x="4877368" y="4773767"/>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92" name="Oval 91">
                  <a:extLst>
                    <a:ext uri="{FF2B5EF4-FFF2-40B4-BE49-F238E27FC236}">
                      <a16:creationId xmlns:a16="http://schemas.microsoft.com/office/drawing/2014/main" id="{132DF9EA-348D-46BA-85BD-B68743E93CBA}"/>
                    </a:ext>
                  </a:extLst>
                </p:cNvPr>
                <p:cNvSpPr/>
                <p:nvPr/>
              </p:nvSpPr>
              <p:spPr>
                <a:xfrm>
                  <a:off x="4630829" y="4772615"/>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93" name="Oval 92">
                  <a:extLst>
                    <a:ext uri="{FF2B5EF4-FFF2-40B4-BE49-F238E27FC236}">
                      <a16:creationId xmlns:a16="http://schemas.microsoft.com/office/drawing/2014/main" id="{A2F834EB-28C3-41AC-B856-7D31F76B8373}"/>
                    </a:ext>
                  </a:extLst>
                </p:cNvPr>
                <p:cNvSpPr/>
                <p:nvPr/>
              </p:nvSpPr>
              <p:spPr>
                <a:xfrm>
                  <a:off x="4384290" y="4771463"/>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94" name="Oval 93">
                  <a:extLst>
                    <a:ext uri="{FF2B5EF4-FFF2-40B4-BE49-F238E27FC236}">
                      <a16:creationId xmlns:a16="http://schemas.microsoft.com/office/drawing/2014/main" id="{1B6382F8-EAEA-4464-9993-C001450BCBFF}"/>
                    </a:ext>
                  </a:extLst>
                </p:cNvPr>
                <p:cNvSpPr/>
                <p:nvPr/>
              </p:nvSpPr>
              <p:spPr>
                <a:xfrm>
                  <a:off x="4137751" y="4770311"/>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78" name="Group 77">
                <a:extLst>
                  <a:ext uri="{FF2B5EF4-FFF2-40B4-BE49-F238E27FC236}">
                    <a16:creationId xmlns:a16="http://schemas.microsoft.com/office/drawing/2014/main" id="{CE419C14-9C6D-4F5B-8D8E-82DCDF8703C9}"/>
                  </a:ext>
                </a:extLst>
              </p:cNvPr>
              <p:cNvGrpSpPr/>
              <p:nvPr/>
            </p:nvGrpSpPr>
            <p:grpSpPr>
              <a:xfrm>
                <a:off x="4136599" y="4989384"/>
                <a:ext cx="1139708" cy="158160"/>
                <a:chOff x="4137751" y="4770311"/>
                <a:chExt cx="1139708" cy="158160"/>
              </a:xfrm>
            </p:grpSpPr>
            <p:sp>
              <p:nvSpPr>
                <p:cNvPr id="85" name="Oval 84">
                  <a:extLst>
                    <a:ext uri="{FF2B5EF4-FFF2-40B4-BE49-F238E27FC236}">
                      <a16:creationId xmlns:a16="http://schemas.microsoft.com/office/drawing/2014/main" id="{5DBD87F2-BF07-479F-8D76-B26705670C87}"/>
                    </a:ext>
                  </a:extLst>
                </p:cNvPr>
                <p:cNvSpPr/>
                <p:nvPr/>
              </p:nvSpPr>
              <p:spPr>
                <a:xfrm>
                  <a:off x="5123907" y="4774919"/>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86" name="Oval 85">
                  <a:extLst>
                    <a:ext uri="{FF2B5EF4-FFF2-40B4-BE49-F238E27FC236}">
                      <a16:creationId xmlns:a16="http://schemas.microsoft.com/office/drawing/2014/main" id="{F2DF9F31-3067-4EA0-9954-DAC113E94F50}"/>
                    </a:ext>
                  </a:extLst>
                </p:cNvPr>
                <p:cNvSpPr/>
                <p:nvPr/>
              </p:nvSpPr>
              <p:spPr>
                <a:xfrm>
                  <a:off x="4877368" y="4773767"/>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87" name="Oval 86">
                  <a:extLst>
                    <a:ext uri="{FF2B5EF4-FFF2-40B4-BE49-F238E27FC236}">
                      <a16:creationId xmlns:a16="http://schemas.microsoft.com/office/drawing/2014/main" id="{A7E738D0-851F-421C-9272-F0089303B214}"/>
                    </a:ext>
                  </a:extLst>
                </p:cNvPr>
                <p:cNvSpPr/>
                <p:nvPr/>
              </p:nvSpPr>
              <p:spPr>
                <a:xfrm>
                  <a:off x="4630829" y="4772615"/>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88" name="Oval 87">
                  <a:extLst>
                    <a:ext uri="{FF2B5EF4-FFF2-40B4-BE49-F238E27FC236}">
                      <a16:creationId xmlns:a16="http://schemas.microsoft.com/office/drawing/2014/main" id="{777F67F9-DFB9-4FF0-BE3D-AB1502CF3858}"/>
                    </a:ext>
                  </a:extLst>
                </p:cNvPr>
                <p:cNvSpPr/>
                <p:nvPr/>
              </p:nvSpPr>
              <p:spPr>
                <a:xfrm>
                  <a:off x="4384290" y="4771463"/>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89" name="Oval 88">
                  <a:extLst>
                    <a:ext uri="{FF2B5EF4-FFF2-40B4-BE49-F238E27FC236}">
                      <a16:creationId xmlns:a16="http://schemas.microsoft.com/office/drawing/2014/main" id="{483BAE59-E9C5-4880-ADDE-4B738E2171DA}"/>
                    </a:ext>
                  </a:extLst>
                </p:cNvPr>
                <p:cNvSpPr/>
                <p:nvPr/>
              </p:nvSpPr>
              <p:spPr>
                <a:xfrm>
                  <a:off x="4137751" y="4770311"/>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79" name="Group 78">
                <a:extLst>
                  <a:ext uri="{FF2B5EF4-FFF2-40B4-BE49-F238E27FC236}">
                    <a16:creationId xmlns:a16="http://schemas.microsoft.com/office/drawing/2014/main" id="{19DB7BF1-A418-4BB3-A7D3-FD4C3FC780C5}"/>
                  </a:ext>
                </a:extLst>
              </p:cNvPr>
              <p:cNvGrpSpPr/>
              <p:nvPr/>
            </p:nvGrpSpPr>
            <p:grpSpPr>
              <a:xfrm>
                <a:off x="4135447" y="5208457"/>
                <a:ext cx="1139708" cy="158160"/>
                <a:chOff x="4137751" y="4770311"/>
                <a:chExt cx="1139708" cy="158160"/>
              </a:xfrm>
            </p:grpSpPr>
            <p:sp>
              <p:nvSpPr>
                <p:cNvPr id="80" name="Oval 79">
                  <a:extLst>
                    <a:ext uri="{FF2B5EF4-FFF2-40B4-BE49-F238E27FC236}">
                      <a16:creationId xmlns:a16="http://schemas.microsoft.com/office/drawing/2014/main" id="{E82F2743-6AAC-418D-9C15-9F7F539CDA24}"/>
                    </a:ext>
                  </a:extLst>
                </p:cNvPr>
                <p:cNvSpPr/>
                <p:nvPr/>
              </p:nvSpPr>
              <p:spPr>
                <a:xfrm>
                  <a:off x="5123907" y="4774919"/>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81" name="Oval 80">
                  <a:extLst>
                    <a:ext uri="{FF2B5EF4-FFF2-40B4-BE49-F238E27FC236}">
                      <a16:creationId xmlns:a16="http://schemas.microsoft.com/office/drawing/2014/main" id="{54F8CDF2-0858-44D8-A538-A2A9577A11F8}"/>
                    </a:ext>
                  </a:extLst>
                </p:cNvPr>
                <p:cNvSpPr/>
                <p:nvPr/>
              </p:nvSpPr>
              <p:spPr>
                <a:xfrm>
                  <a:off x="4877368" y="4773767"/>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82" name="Oval 81">
                  <a:extLst>
                    <a:ext uri="{FF2B5EF4-FFF2-40B4-BE49-F238E27FC236}">
                      <a16:creationId xmlns:a16="http://schemas.microsoft.com/office/drawing/2014/main" id="{321508B4-BDAD-4353-A8A4-D786E1270A44}"/>
                    </a:ext>
                  </a:extLst>
                </p:cNvPr>
                <p:cNvSpPr/>
                <p:nvPr/>
              </p:nvSpPr>
              <p:spPr>
                <a:xfrm>
                  <a:off x="4630829" y="4772615"/>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83" name="Oval 82">
                  <a:extLst>
                    <a:ext uri="{FF2B5EF4-FFF2-40B4-BE49-F238E27FC236}">
                      <a16:creationId xmlns:a16="http://schemas.microsoft.com/office/drawing/2014/main" id="{A668D0E4-9BA9-4346-90C3-C4062285F4E2}"/>
                    </a:ext>
                  </a:extLst>
                </p:cNvPr>
                <p:cNvSpPr/>
                <p:nvPr/>
              </p:nvSpPr>
              <p:spPr>
                <a:xfrm>
                  <a:off x="4384290" y="4771463"/>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84" name="Oval 83">
                  <a:extLst>
                    <a:ext uri="{FF2B5EF4-FFF2-40B4-BE49-F238E27FC236}">
                      <a16:creationId xmlns:a16="http://schemas.microsoft.com/office/drawing/2014/main" id="{AFE5CCA2-7693-42E7-83D8-B76463500922}"/>
                    </a:ext>
                  </a:extLst>
                </p:cNvPr>
                <p:cNvSpPr/>
                <p:nvPr/>
              </p:nvSpPr>
              <p:spPr>
                <a:xfrm>
                  <a:off x="4137751" y="4770311"/>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107" name="Group 106">
              <a:extLst>
                <a:ext uri="{FF2B5EF4-FFF2-40B4-BE49-F238E27FC236}">
                  <a16:creationId xmlns:a16="http://schemas.microsoft.com/office/drawing/2014/main" id="{065803DA-A994-453F-88A9-1336F61AA538}"/>
                </a:ext>
              </a:extLst>
            </p:cNvPr>
            <p:cNvGrpSpPr/>
            <p:nvPr/>
          </p:nvGrpSpPr>
          <p:grpSpPr>
            <a:xfrm>
              <a:off x="2310569" y="6261924"/>
              <a:ext cx="1867852" cy="675143"/>
              <a:chOff x="2166848" y="4058912"/>
              <a:chExt cx="1867852" cy="675143"/>
            </a:xfrm>
          </p:grpSpPr>
          <p:sp>
            <p:nvSpPr>
              <p:cNvPr id="108" name="Rectangle 107">
                <a:extLst>
                  <a:ext uri="{FF2B5EF4-FFF2-40B4-BE49-F238E27FC236}">
                    <a16:creationId xmlns:a16="http://schemas.microsoft.com/office/drawing/2014/main" id="{E60F6D7C-C2E6-46FC-AE1C-19706DFAE3BD}"/>
                  </a:ext>
                </a:extLst>
              </p:cNvPr>
              <p:cNvSpPr/>
              <p:nvPr/>
            </p:nvSpPr>
            <p:spPr>
              <a:xfrm>
                <a:off x="3144721" y="4058912"/>
                <a:ext cx="889979" cy="675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184995" marR="0" lvl="0" indent="-184995" algn="r" defTabSz="432492" rtl="1"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ar-DZ"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فوتوشوب</a:t>
                </a:r>
                <a:endPar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184995" marR="0" lvl="0" indent="-184995" algn="r" defTabSz="432492" rtl="1" eaLnBrk="1" fontAlgn="auto" latinLnBrk="0" hangingPunct="1">
                  <a:lnSpc>
                    <a:spcPct val="107000"/>
                  </a:lnSpc>
                  <a:spcBef>
                    <a:spcPts val="647"/>
                  </a:spcBef>
                  <a:spcAft>
                    <a:spcPts val="647"/>
                  </a:spcAft>
                  <a:buClrTx/>
                  <a:buSzTx/>
                  <a:buFont typeface="Wingdings" panose="05000000000000000000" pitchFamily="2" charset="2"/>
                  <a:buChar char="§"/>
                  <a:tabLst/>
                  <a:defRPr/>
                </a:pPr>
                <a:r>
                  <a:rPr kumimoji="0" lang="ar-DZ"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إليستراتور</a:t>
                </a:r>
                <a:endPar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184995" marR="0" lvl="0" indent="-184995" algn="r" defTabSz="432492" rtl="1"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ar-DZ"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فلاش</a:t>
                </a:r>
                <a:endPar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grpSp>
            <p:nvGrpSpPr>
              <p:cNvPr id="109" name="Group 108">
                <a:extLst>
                  <a:ext uri="{FF2B5EF4-FFF2-40B4-BE49-F238E27FC236}">
                    <a16:creationId xmlns:a16="http://schemas.microsoft.com/office/drawing/2014/main" id="{ECB91FD3-58A4-4102-A20A-0D8705B89E0E}"/>
                  </a:ext>
                </a:extLst>
              </p:cNvPr>
              <p:cNvGrpSpPr/>
              <p:nvPr/>
            </p:nvGrpSpPr>
            <p:grpSpPr>
              <a:xfrm>
                <a:off x="2169152" y="4097061"/>
                <a:ext cx="1139708" cy="158160"/>
                <a:chOff x="2169152" y="4097061"/>
                <a:chExt cx="1139708" cy="158160"/>
              </a:xfrm>
            </p:grpSpPr>
            <p:sp>
              <p:nvSpPr>
                <p:cNvPr id="124" name="Oval 123">
                  <a:extLst>
                    <a:ext uri="{FF2B5EF4-FFF2-40B4-BE49-F238E27FC236}">
                      <a16:creationId xmlns:a16="http://schemas.microsoft.com/office/drawing/2014/main" id="{82B6B488-F67C-4F9C-949B-29F3854AD10D}"/>
                    </a:ext>
                  </a:extLst>
                </p:cNvPr>
                <p:cNvSpPr/>
                <p:nvPr/>
              </p:nvSpPr>
              <p:spPr>
                <a:xfrm>
                  <a:off x="3155308" y="4101669"/>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25" name="Oval 124">
                  <a:extLst>
                    <a:ext uri="{FF2B5EF4-FFF2-40B4-BE49-F238E27FC236}">
                      <a16:creationId xmlns:a16="http://schemas.microsoft.com/office/drawing/2014/main" id="{DF2C2531-2E6A-466C-9381-8C1250C525D6}"/>
                    </a:ext>
                  </a:extLst>
                </p:cNvPr>
                <p:cNvSpPr/>
                <p:nvPr/>
              </p:nvSpPr>
              <p:spPr>
                <a:xfrm>
                  <a:off x="2908769" y="4100517"/>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26" name="Oval 125">
                  <a:extLst>
                    <a:ext uri="{FF2B5EF4-FFF2-40B4-BE49-F238E27FC236}">
                      <a16:creationId xmlns:a16="http://schemas.microsoft.com/office/drawing/2014/main" id="{BA380D75-BB38-4132-A34B-B071077C4E86}"/>
                    </a:ext>
                  </a:extLst>
                </p:cNvPr>
                <p:cNvSpPr/>
                <p:nvPr/>
              </p:nvSpPr>
              <p:spPr>
                <a:xfrm>
                  <a:off x="2662230" y="4099365"/>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27" name="Oval 126">
                  <a:extLst>
                    <a:ext uri="{FF2B5EF4-FFF2-40B4-BE49-F238E27FC236}">
                      <a16:creationId xmlns:a16="http://schemas.microsoft.com/office/drawing/2014/main" id="{B36F8163-7DCF-47F5-9D98-56097D5F9FAD}"/>
                    </a:ext>
                  </a:extLst>
                </p:cNvPr>
                <p:cNvSpPr/>
                <p:nvPr/>
              </p:nvSpPr>
              <p:spPr>
                <a:xfrm>
                  <a:off x="2415691" y="4098213"/>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28" name="Oval 127">
                  <a:extLst>
                    <a:ext uri="{FF2B5EF4-FFF2-40B4-BE49-F238E27FC236}">
                      <a16:creationId xmlns:a16="http://schemas.microsoft.com/office/drawing/2014/main" id="{EFE7ACF9-4634-4CAE-8F0D-8E35658A1F26}"/>
                    </a:ext>
                  </a:extLst>
                </p:cNvPr>
                <p:cNvSpPr/>
                <p:nvPr/>
              </p:nvSpPr>
              <p:spPr>
                <a:xfrm>
                  <a:off x="2169152" y="4097061"/>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10" name="Group 109">
                <a:extLst>
                  <a:ext uri="{FF2B5EF4-FFF2-40B4-BE49-F238E27FC236}">
                    <a16:creationId xmlns:a16="http://schemas.microsoft.com/office/drawing/2014/main" id="{26A422AD-80D0-47E2-BEB3-7B27B6A4DFC1}"/>
                  </a:ext>
                </a:extLst>
              </p:cNvPr>
              <p:cNvGrpSpPr/>
              <p:nvPr/>
            </p:nvGrpSpPr>
            <p:grpSpPr>
              <a:xfrm>
                <a:off x="2168000" y="4316134"/>
                <a:ext cx="1139708" cy="158160"/>
                <a:chOff x="2169152" y="4097061"/>
                <a:chExt cx="1139708" cy="158160"/>
              </a:xfrm>
            </p:grpSpPr>
            <p:sp>
              <p:nvSpPr>
                <p:cNvPr id="117" name="Oval 116">
                  <a:extLst>
                    <a:ext uri="{FF2B5EF4-FFF2-40B4-BE49-F238E27FC236}">
                      <a16:creationId xmlns:a16="http://schemas.microsoft.com/office/drawing/2014/main" id="{BA53794E-DF20-4826-B9F4-D965CA1E056B}"/>
                    </a:ext>
                  </a:extLst>
                </p:cNvPr>
                <p:cNvSpPr/>
                <p:nvPr/>
              </p:nvSpPr>
              <p:spPr>
                <a:xfrm>
                  <a:off x="3155308" y="4101669"/>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18" name="Oval 117">
                  <a:extLst>
                    <a:ext uri="{FF2B5EF4-FFF2-40B4-BE49-F238E27FC236}">
                      <a16:creationId xmlns:a16="http://schemas.microsoft.com/office/drawing/2014/main" id="{7155A991-95E4-4392-AB59-D083E68D1BDC}"/>
                    </a:ext>
                  </a:extLst>
                </p:cNvPr>
                <p:cNvSpPr/>
                <p:nvPr/>
              </p:nvSpPr>
              <p:spPr>
                <a:xfrm>
                  <a:off x="2908769" y="4100517"/>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19" name="Oval 118">
                  <a:extLst>
                    <a:ext uri="{FF2B5EF4-FFF2-40B4-BE49-F238E27FC236}">
                      <a16:creationId xmlns:a16="http://schemas.microsoft.com/office/drawing/2014/main" id="{F98ED1AC-7F6B-4FD8-884C-B2D2599E94ED}"/>
                    </a:ext>
                  </a:extLst>
                </p:cNvPr>
                <p:cNvSpPr/>
                <p:nvPr/>
              </p:nvSpPr>
              <p:spPr>
                <a:xfrm>
                  <a:off x="2662230" y="4099365"/>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20" name="Oval 119">
                  <a:extLst>
                    <a:ext uri="{FF2B5EF4-FFF2-40B4-BE49-F238E27FC236}">
                      <a16:creationId xmlns:a16="http://schemas.microsoft.com/office/drawing/2014/main" id="{3EB7E7CF-4E80-4ACF-B10E-213758EFA4F3}"/>
                    </a:ext>
                  </a:extLst>
                </p:cNvPr>
                <p:cNvSpPr/>
                <p:nvPr/>
              </p:nvSpPr>
              <p:spPr>
                <a:xfrm>
                  <a:off x="2415691" y="4098213"/>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21" name="Oval 120">
                  <a:extLst>
                    <a:ext uri="{FF2B5EF4-FFF2-40B4-BE49-F238E27FC236}">
                      <a16:creationId xmlns:a16="http://schemas.microsoft.com/office/drawing/2014/main" id="{25CBA530-8BB9-4DF9-B487-31A90B8A50AA}"/>
                    </a:ext>
                  </a:extLst>
                </p:cNvPr>
                <p:cNvSpPr/>
                <p:nvPr/>
              </p:nvSpPr>
              <p:spPr>
                <a:xfrm>
                  <a:off x="2169152" y="4097061"/>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11" name="Group 110">
                <a:extLst>
                  <a:ext uri="{FF2B5EF4-FFF2-40B4-BE49-F238E27FC236}">
                    <a16:creationId xmlns:a16="http://schemas.microsoft.com/office/drawing/2014/main" id="{74176E3D-5362-4F72-967F-F91F1AAE87ED}"/>
                  </a:ext>
                </a:extLst>
              </p:cNvPr>
              <p:cNvGrpSpPr/>
              <p:nvPr/>
            </p:nvGrpSpPr>
            <p:grpSpPr>
              <a:xfrm>
                <a:off x="2166848" y="4535207"/>
                <a:ext cx="1139708" cy="158160"/>
                <a:chOff x="2169152" y="4097061"/>
                <a:chExt cx="1139708" cy="158160"/>
              </a:xfrm>
            </p:grpSpPr>
            <p:sp>
              <p:nvSpPr>
                <p:cNvPr id="112" name="Oval 111">
                  <a:extLst>
                    <a:ext uri="{FF2B5EF4-FFF2-40B4-BE49-F238E27FC236}">
                      <a16:creationId xmlns:a16="http://schemas.microsoft.com/office/drawing/2014/main" id="{69C05CD3-D2C6-43F1-A443-09546D72F19E}"/>
                    </a:ext>
                  </a:extLst>
                </p:cNvPr>
                <p:cNvSpPr/>
                <p:nvPr/>
              </p:nvSpPr>
              <p:spPr>
                <a:xfrm>
                  <a:off x="3155308" y="4101669"/>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13" name="Oval 112">
                  <a:extLst>
                    <a:ext uri="{FF2B5EF4-FFF2-40B4-BE49-F238E27FC236}">
                      <a16:creationId xmlns:a16="http://schemas.microsoft.com/office/drawing/2014/main" id="{5D59BD2B-89B1-4B78-8246-8F9528D5A4E9}"/>
                    </a:ext>
                  </a:extLst>
                </p:cNvPr>
                <p:cNvSpPr/>
                <p:nvPr/>
              </p:nvSpPr>
              <p:spPr>
                <a:xfrm>
                  <a:off x="2908769" y="4100517"/>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14" name="Oval 113">
                  <a:extLst>
                    <a:ext uri="{FF2B5EF4-FFF2-40B4-BE49-F238E27FC236}">
                      <a16:creationId xmlns:a16="http://schemas.microsoft.com/office/drawing/2014/main" id="{3829E54E-95B1-4806-BCDE-50C987A73785}"/>
                    </a:ext>
                  </a:extLst>
                </p:cNvPr>
                <p:cNvSpPr/>
                <p:nvPr/>
              </p:nvSpPr>
              <p:spPr>
                <a:xfrm>
                  <a:off x="2662230" y="4099365"/>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15" name="Oval 114">
                  <a:extLst>
                    <a:ext uri="{FF2B5EF4-FFF2-40B4-BE49-F238E27FC236}">
                      <a16:creationId xmlns:a16="http://schemas.microsoft.com/office/drawing/2014/main" id="{814AD7F9-BDDB-4C6E-94D9-0CA166BB39C5}"/>
                    </a:ext>
                  </a:extLst>
                </p:cNvPr>
                <p:cNvSpPr/>
                <p:nvPr/>
              </p:nvSpPr>
              <p:spPr>
                <a:xfrm>
                  <a:off x="2415691" y="4098213"/>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16" name="Oval 115">
                  <a:extLst>
                    <a:ext uri="{FF2B5EF4-FFF2-40B4-BE49-F238E27FC236}">
                      <a16:creationId xmlns:a16="http://schemas.microsoft.com/office/drawing/2014/main" id="{C06DC296-929D-4D59-BBE4-50F090DB8340}"/>
                    </a:ext>
                  </a:extLst>
                </p:cNvPr>
                <p:cNvSpPr/>
                <p:nvPr/>
              </p:nvSpPr>
              <p:spPr>
                <a:xfrm>
                  <a:off x="2169152" y="4097061"/>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130" name="Group 129">
              <a:extLst>
                <a:ext uri="{FF2B5EF4-FFF2-40B4-BE49-F238E27FC236}">
                  <a16:creationId xmlns:a16="http://schemas.microsoft.com/office/drawing/2014/main" id="{657C8DC3-8857-4D17-8F07-144370211C15}"/>
                </a:ext>
              </a:extLst>
            </p:cNvPr>
            <p:cNvGrpSpPr/>
            <p:nvPr/>
          </p:nvGrpSpPr>
          <p:grpSpPr>
            <a:xfrm>
              <a:off x="257893" y="6301308"/>
              <a:ext cx="1958536" cy="638360"/>
              <a:chOff x="103662" y="3393762"/>
              <a:chExt cx="1958536" cy="638360"/>
            </a:xfrm>
          </p:grpSpPr>
          <p:sp>
            <p:nvSpPr>
              <p:cNvPr id="131" name="Rectangle 130">
                <a:extLst>
                  <a:ext uri="{FF2B5EF4-FFF2-40B4-BE49-F238E27FC236}">
                    <a16:creationId xmlns:a16="http://schemas.microsoft.com/office/drawing/2014/main" id="{3E93FDCD-BC62-46F0-9D32-C0029FD5E0F1}"/>
                  </a:ext>
                </a:extLst>
              </p:cNvPr>
              <p:cNvSpPr/>
              <p:nvPr/>
            </p:nvSpPr>
            <p:spPr>
              <a:xfrm>
                <a:off x="1108814" y="3393762"/>
                <a:ext cx="953384" cy="638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184995" marR="0" lvl="0" indent="-184995" algn="r" defTabSz="432492" rtl="1"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ar-DZ"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التواصل</a:t>
                </a:r>
                <a:endPar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184995" marR="0" lvl="0" indent="-184995" algn="r" defTabSz="432492" rtl="1" eaLnBrk="1" fontAlgn="auto" latinLnBrk="0" hangingPunct="1">
                  <a:lnSpc>
                    <a:spcPct val="107000"/>
                  </a:lnSpc>
                  <a:spcBef>
                    <a:spcPts val="647"/>
                  </a:spcBef>
                  <a:spcAft>
                    <a:spcPts val="647"/>
                  </a:spcAft>
                  <a:buClrTx/>
                  <a:buSzTx/>
                  <a:buFont typeface="Wingdings" panose="05000000000000000000" pitchFamily="2" charset="2"/>
                  <a:buChar char="§"/>
                  <a:tabLst/>
                  <a:defRPr/>
                </a:pPr>
                <a:r>
                  <a:rPr kumimoji="0" lang="ar-DZ"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روح الفريق</a:t>
                </a:r>
                <a:endPar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184995" marR="0" lvl="0" indent="-184995" algn="r" defTabSz="432492" rtl="1"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ar-DZ" sz="75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سهولة التكيف</a:t>
                </a:r>
                <a:endParaRPr kumimoji="0" lang="fr-FR" sz="75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grpSp>
            <p:nvGrpSpPr>
              <p:cNvPr id="132" name="Group 131">
                <a:extLst>
                  <a:ext uri="{FF2B5EF4-FFF2-40B4-BE49-F238E27FC236}">
                    <a16:creationId xmlns:a16="http://schemas.microsoft.com/office/drawing/2014/main" id="{C85CF30F-235B-44CD-8207-5CC9CF700ADA}"/>
                  </a:ext>
                </a:extLst>
              </p:cNvPr>
              <p:cNvGrpSpPr/>
              <p:nvPr/>
            </p:nvGrpSpPr>
            <p:grpSpPr>
              <a:xfrm>
                <a:off x="105966" y="3395598"/>
                <a:ext cx="1139708" cy="158160"/>
                <a:chOff x="105966" y="3395598"/>
                <a:chExt cx="1139708" cy="158160"/>
              </a:xfrm>
            </p:grpSpPr>
            <p:sp>
              <p:nvSpPr>
                <p:cNvPr id="146" name="Oval 145">
                  <a:extLst>
                    <a:ext uri="{FF2B5EF4-FFF2-40B4-BE49-F238E27FC236}">
                      <a16:creationId xmlns:a16="http://schemas.microsoft.com/office/drawing/2014/main" id="{17283A14-FCE6-452C-AD2C-16FF87D413FF}"/>
                    </a:ext>
                  </a:extLst>
                </p:cNvPr>
                <p:cNvSpPr/>
                <p:nvPr/>
              </p:nvSpPr>
              <p:spPr>
                <a:xfrm>
                  <a:off x="1092122" y="3400206"/>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47" name="Oval 146">
                  <a:extLst>
                    <a:ext uri="{FF2B5EF4-FFF2-40B4-BE49-F238E27FC236}">
                      <a16:creationId xmlns:a16="http://schemas.microsoft.com/office/drawing/2014/main" id="{E4B5A68E-0473-4D48-AB60-3FF7E471155E}"/>
                    </a:ext>
                  </a:extLst>
                </p:cNvPr>
                <p:cNvSpPr/>
                <p:nvPr/>
              </p:nvSpPr>
              <p:spPr>
                <a:xfrm>
                  <a:off x="845583" y="3399054"/>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48" name="Oval 147">
                  <a:extLst>
                    <a:ext uri="{FF2B5EF4-FFF2-40B4-BE49-F238E27FC236}">
                      <a16:creationId xmlns:a16="http://schemas.microsoft.com/office/drawing/2014/main" id="{B091533D-E993-4FEE-ACB3-0E666297CD62}"/>
                    </a:ext>
                  </a:extLst>
                </p:cNvPr>
                <p:cNvSpPr/>
                <p:nvPr/>
              </p:nvSpPr>
              <p:spPr>
                <a:xfrm>
                  <a:off x="599044" y="3397902"/>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49" name="Oval 148">
                  <a:extLst>
                    <a:ext uri="{FF2B5EF4-FFF2-40B4-BE49-F238E27FC236}">
                      <a16:creationId xmlns:a16="http://schemas.microsoft.com/office/drawing/2014/main" id="{564949A2-A2B7-466E-BBEC-C2D27F098854}"/>
                    </a:ext>
                  </a:extLst>
                </p:cNvPr>
                <p:cNvSpPr/>
                <p:nvPr/>
              </p:nvSpPr>
              <p:spPr>
                <a:xfrm>
                  <a:off x="352505" y="3396750"/>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50" name="Oval 149">
                  <a:extLst>
                    <a:ext uri="{FF2B5EF4-FFF2-40B4-BE49-F238E27FC236}">
                      <a16:creationId xmlns:a16="http://schemas.microsoft.com/office/drawing/2014/main" id="{35DF335F-90DC-4E25-BD61-110BE61FA743}"/>
                    </a:ext>
                  </a:extLst>
                </p:cNvPr>
                <p:cNvSpPr/>
                <p:nvPr/>
              </p:nvSpPr>
              <p:spPr>
                <a:xfrm>
                  <a:off x="105966" y="3395598"/>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33" name="Group 132">
                <a:extLst>
                  <a:ext uri="{FF2B5EF4-FFF2-40B4-BE49-F238E27FC236}">
                    <a16:creationId xmlns:a16="http://schemas.microsoft.com/office/drawing/2014/main" id="{1FB79D2F-8104-4A36-9340-EE13EE7D4055}"/>
                  </a:ext>
                </a:extLst>
              </p:cNvPr>
              <p:cNvGrpSpPr/>
              <p:nvPr/>
            </p:nvGrpSpPr>
            <p:grpSpPr>
              <a:xfrm>
                <a:off x="104814" y="3614671"/>
                <a:ext cx="1139708" cy="158160"/>
                <a:chOff x="105966" y="3395598"/>
                <a:chExt cx="1139708" cy="158160"/>
              </a:xfrm>
            </p:grpSpPr>
            <p:sp>
              <p:nvSpPr>
                <p:cNvPr id="141" name="Oval 140">
                  <a:extLst>
                    <a:ext uri="{FF2B5EF4-FFF2-40B4-BE49-F238E27FC236}">
                      <a16:creationId xmlns:a16="http://schemas.microsoft.com/office/drawing/2014/main" id="{514497E3-4B68-4DEA-AAC9-7A69CEA5E52D}"/>
                    </a:ext>
                  </a:extLst>
                </p:cNvPr>
                <p:cNvSpPr/>
                <p:nvPr/>
              </p:nvSpPr>
              <p:spPr>
                <a:xfrm>
                  <a:off x="1092122" y="3400206"/>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42" name="Oval 141">
                  <a:extLst>
                    <a:ext uri="{FF2B5EF4-FFF2-40B4-BE49-F238E27FC236}">
                      <a16:creationId xmlns:a16="http://schemas.microsoft.com/office/drawing/2014/main" id="{521A3BD0-0045-4AD7-B558-97F56AB6A96F}"/>
                    </a:ext>
                  </a:extLst>
                </p:cNvPr>
                <p:cNvSpPr/>
                <p:nvPr/>
              </p:nvSpPr>
              <p:spPr>
                <a:xfrm>
                  <a:off x="845583" y="3399054"/>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43" name="Oval 142">
                  <a:extLst>
                    <a:ext uri="{FF2B5EF4-FFF2-40B4-BE49-F238E27FC236}">
                      <a16:creationId xmlns:a16="http://schemas.microsoft.com/office/drawing/2014/main" id="{C7A61397-2A1D-41BF-BD57-55FAA49356A8}"/>
                    </a:ext>
                  </a:extLst>
                </p:cNvPr>
                <p:cNvSpPr/>
                <p:nvPr/>
              </p:nvSpPr>
              <p:spPr>
                <a:xfrm>
                  <a:off x="599044" y="3397902"/>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44" name="Oval 143">
                  <a:extLst>
                    <a:ext uri="{FF2B5EF4-FFF2-40B4-BE49-F238E27FC236}">
                      <a16:creationId xmlns:a16="http://schemas.microsoft.com/office/drawing/2014/main" id="{D7E560A5-B7C0-416F-8D0C-87E65CFBF4E2}"/>
                    </a:ext>
                  </a:extLst>
                </p:cNvPr>
                <p:cNvSpPr/>
                <p:nvPr/>
              </p:nvSpPr>
              <p:spPr>
                <a:xfrm>
                  <a:off x="352505" y="3396750"/>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45" name="Oval 144">
                  <a:extLst>
                    <a:ext uri="{FF2B5EF4-FFF2-40B4-BE49-F238E27FC236}">
                      <a16:creationId xmlns:a16="http://schemas.microsoft.com/office/drawing/2014/main" id="{8434B764-8481-4E81-A912-5D8CD35C9511}"/>
                    </a:ext>
                  </a:extLst>
                </p:cNvPr>
                <p:cNvSpPr/>
                <p:nvPr/>
              </p:nvSpPr>
              <p:spPr>
                <a:xfrm>
                  <a:off x="105966" y="3395598"/>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34" name="Group 133">
                <a:extLst>
                  <a:ext uri="{FF2B5EF4-FFF2-40B4-BE49-F238E27FC236}">
                    <a16:creationId xmlns:a16="http://schemas.microsoft.com/office/drawing/2014/main" id="{3A29B6C2-80E1-4E15-864A-FAF403F097FA}"/>
                  </a:ext>
                </a:extLst>
              </p:cNvPr>
              <p:cNvGrpSpPr/>
              <p:nvPr/>
            </p:nvGrpSpPr>
            <p:grpSpPr>
              <a:xfrm>
                <a:off x="103662" y="3833744"/>
                <a:ext cx="1139708" cy="158160"/>
                <a:chOff x="105966" y="3395598"/>
                <a:chExt cx="1139708" cy="158160"/>
              </a:xfrm>
            </p:grpSpPr>
            <p:sp>
              <p:nvSpPr>
                <p:cNvPr id="135" name="Oval 134">
                  <a:extLst>
                    <a:ext uri="{FF2B5EF4-FFF2-40B4-BE49-F238E27FC236}">
                      <a16:creationId xmlns:a16="http://schemas.microsoft.com/office/drawing/2014/main" id="{21E01F58-7AC8-44C8-9E56-BABEFAFEC53F}"/>
                    </a:ext>
                  </a:extLst>
                </p:cNvPr>
                <p:cNvSpPr/>
                <p:nvPr/>
              </p:nvSpPr>
              <p:spPr>
                <a:xfrm>
                  <a:off x="1092122" y="3400206"/>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36" name="Oval 135">
                  <a:extLst>
                    <a:ext uri="{FF2B5EF4-FFF2-40B4-BE49-F238E27FC236}">
                      <a16:creationId xmlns:a16="http://schemas.microsoft.com/office/drawing/2014/main" id="{E0D457B2-0EC1-4474-8C7A-2DF940A04114}"/>
                    </a:ext>
                  </a:extLst>
                </p:cNvPr>
                <p:cNvSpPr/>
                <p:nvPr/>
              </p:nvSpPr>
              <p:spPr>
                <a:xfrm>
                  <a:off x="845583" y="3399054"/>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37" name="Oval 136">
                  <a:extLst>
                    <a:ext uri="{FF2B5EF4-FFF2-40B4-BE49-F238E27FC236}">
                      <a16:creationId xmlns:a16="http://schemas.microsoft.com/office/drawing/2014/main" id="{90443288-53C2-413E-B3E8-6D5D378BD7B7}"/>
                    </a:ext>
                  </a:extLst>
                </p:cNvPr>
                <p:cNvSpPr/>
                <p:nvPr/>
              </p:nvSpPr>
              <p:spPr>
                <a:xfrm>
                  <a:off x="599044" y="3397902"/>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38" name="Oval 137">
                  <a:extLst>
                    <a:ext uri="{FF2B5EF4-FFF2-40B4-BE49-F238E27FC236}">
                      <a16:creationId xmlns:a16="http://schemas.microsoft.com/office/drawing/2014/main" id="{F4AE3A21-C59F-4F4D-AABB-0F22301E5A6F}"/>
                    </a:ext>
                  </a:extLst>
                </p:cNvPr>
                <p:cNvSpPr/>
                <p:nvPr/>
              </p:nvSpPr>
              <p:spPr>
                <a:xfrm>
                  <a:off x="352505" y="3396750"/>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40" name="Oval 139">
                  <a:extLst>
                    <a:ext uri="{FF2B5EF4-FFF2-40B4-BE49-F238E27FC236}">
                      <a16:creationId xmlns:a16="http://schemas.microsoft.com/office/drawing/2014/main" id="{95554C4A-03C5-47A2-B7EC-F8F649AB5912}"/>
                    </a:ext>
                  </a:extLst>
                </p:cNvPr>
                <p:cNvSpPr/>
                <p:nvPr/>
              </p:nvSpPr>
              <p:spPr>
                <a:xfrm>
                  <a:off x="105966" y="3395598"/>
                  <a:ext cx="153552" cy="153552"/>
                </a:xfrm>
                <a:prstGeom prst="ellipse">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grpSp>
      <p:sp>
        <p:nvSpPr>
          <p:cNvPr id="153" name="Subtitle 2">
            <a:extLst>
              <a:ext uri="{FF2B5EF4-FFF2-40B4-BE49-F238E27FC236}">
                <a16:creationId xmlns:a16="http://schemas.microsoft.com/office/drawing/2014/main" id="{044F8479-6A7A-4A1C-A778-5687AB3B275C}"/>
              </a:ext>
            </a:extLst>
          </p:cNvPr>
          <p:cNvSpPr/>
          <p:nvPr/>
        </p:nvSpPr>
        <p:spPr>
          <a:xfrm>
            <a:off x="3828275" y="3171322"/>
            <a:ext cx="3231016" cy="1827182"/>
          </a:xfrm>
          <a:prstGeom prst="rect">
            <a:avLst/>
          </a:prstGeom>
          <a:noFill/>
          <a:ln cap="flat">
            <a:noFill/>
            <a:prstDash val="solid"/>
          </a:ln>
        </p:spPr>
        <p:txBody>
          <a:bodyPr vert="horz" wrap="square" lIns="84406" tIns="42203" rIns="84406" bIns="42203" anchor="t" anchorCtr="0" compatLnSpc="0">
            <a:spAutoFit/>
          </a:bodyPr>
          <a:lstStyle/>
          <a:p>
            <a:pPr marL="0" marR="0" lvl="0" indent="0" algn="r" defTabSz="432492" rtl="1" eaLnBrk="1" fontAlgn="base" latinLnBrk="0" hangingPunct="1">
              <a:lnSpc>
                <a:spcPct val="100000"/>
              </a:lnSpc>
              <a:spcBef>
                <a:spcPts val="0"/>
              </a:spcBef>
              <a:spcAft>
                <a:spcPts val="0"/>
              </a:spcAft>
              <a:buClrTx/>
              <a:buSzTx/>
              <a:buFontTx/>
              <a:buNone/>
              <a:tabLst/>
              <a:defRPr/>
            </a:pPr>
            <a:r>
              <a:rPr kumimoji="0" lang="ar-MA" sz="1133" b="1"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rPr>
              <a:t>2014-2017: </a:t>
            </a:r>
            <a:r>
              <a:rPr kumimoji="0" lang="ar-MA" sz="1133"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كلية العلوم القانونية والاقتصادية والاجتماعية - أكدال  </a:t>
            </a:r>
          </a:p>
          <a:p>
            <a:pPr marL="167055" marR="0" lvl="0" indent="0" algn="r" defTabSz="432492" rtl="1" eaLnBrk="1" fontAlgn="base" latinLnBrk="0" hangingPunct="1">
              <a:lnSpc>
                <a:spcPct val="100000"/>
              </a:lnSpc>
              <a:spcBef>
                <a:spcPts val="0"/>
              </a:spcBef>
              <a:spcAft>
                <a:spcPts val="0"/>
              </a:spcAft>
              <a:buClrTx/>
              <a:buSzTx/>
              <a:buFontTx/>
              <a:buNone/>
              <a:tabLst/>
              <a:defRPr/>
            </a:pPr>
            <a:r>
              <a:rPr kumimoji="0" lang="ar-MA" sz="1133"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إجـازة فـي الإقتصـاد</a:t>
            </a:r>
          </a:p>
          <a:p>
            <a:pPr marL="167055" marR="0" lvl="0" indent="0" algn="r" defTabSz="432492" rtl="1" eaLnBrk="1" fontAlgn="base" latinLnBrk="0" hangingPunct="1">
              <a:lnSpc>
                <a:spcPct val="100000"/>
              </a:lnSpc>
              <a:spcBef>
                <a:spcPts val="0"/>
              </a:spcBef>
              <a:spcAft>
                <a:spcPts val="0"/>
              </a:spcAft>
              <a:buClrTx/>
              <a:buSzTx/>
              <a:buFontTx/>
              <a:buNone/>
              <a:tabLst/>
              <a:defRPr/>
            </a:pPr>
            <a:endParaRPr kumimoji="0" lang="fr-FR" sz="1942"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base" latinLnBrk="0" hangingPunct="1">
              <a:lnSpc>
                <a:spcPct val="100000"/>
              </a:lnSpc>
              <a:spcBef>
                <a:spcPts val="0"/>
              </a:spcBef>
              <a:spcAft>
                <a:spcPts val="0"/>
              </a:spcAft>
              <a:buClrTx/>
              <a:buSzTx/>
              <a:buFontTx/>
              <a:buNone/>
              <a:tabLst/>
              <a:defRPr/>
            </a:pPr>
            <a:r>
              <a:rPr kumimoji="0" lang="ar-MA" sz="1133" b="1"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rPr>
              <a:t>2012-2014: </a:t>
            </a:r>
            <a:r>
              <a:rPr kumimoji="0" lang="ar-MA" sz="1133"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rPr>
              <a:t>المعهـد المتخصـص للعلـوم التطبيقيـة</a:t>
            </a:r>
            <a:endParaRPr kumimoji="0" lang="fr-FR" sz="1133"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67055" marR="0" lvl="0" indent="0" algn="r" defTabSz="432492" rtl="1" eaLnBrk="1" fontAlgn="base" latinLnBrk="0" hangingPunct="1">
              <a:lnSpc>
                <a:spcPct val="100000"/>
              </a:lnSpc>
              <a:spcBef>
                <a:spcPts val="0"/>
              </a:spcBef>
              <a:spcAft>
                <a:spcPts val="0"/>
              </a:spcAft>
              <a:buClrTx/>
              <a:buSzTx/>
              <a:buFontTx/>
              <a:buNone/>
              <a:tabLst/>
              <a:defRPr/>
            </a:pPr>
            <a:r>
              <a:rPr kumimoji="0" lang="ar-MA" sz="1133"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دبلـوم متخصـص في الطبـع المعلوماتـي</a:t>
            </a:r>
          </a:p>
          <a:p>
            <a:pPr marL="167055" marR="0" lvl="0" indent="0" algn="r" defTabSz="432492" rtl="1" eaLnBrk="1" fontAlgn="base" latinLnBrk="0" hangingPunct="1">
              <a:lnSpc>
                <a:spcPct val="100000"/>
              </a:lnSpc>
              <a:spcBef>
                <a:spcPts val="0"/>
              </a:spcBef>
              <a:spcAft>
                <a:spcPts val="0"/>
              </a:spcAft>
              <a:buClrTx/>
              <a:buSzTx/>
              <a:buFontTx/>
              <a:buNone/>
              <a:tabLst/>
              <a:defRPr/>
            </a:pPr>
            <a:endParaRPr kumimoji="0" lang="fr-FR" sz="1942"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base" latinLnBrk="0" hangingPunct="1">
              <a:lnSpc>
                <a:spcPct val="100000"/>
              </a:lnSpc>
              <a:spcBef>
                <a:spcPts val="0"/>
              </a:spcBef>
              <a:spcAft>
                <a:spcPts val="0"/>
              </a:spcAft>
              <a:buClrTx/>
              <a:buSzTx/>
              <a:buFontTx/>
              <a:buNone/>
              <a:tabLst/>
              <a:defRPr/>
            </a:pPr>
            <a:r>
              <a:rPr kumimoji="0" lang="ar-MA" sz="1133" b="1"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rPr>
              <a:t> 2011-2012: </a:t>
            </a:r>
            <a:r>
              <a:rPr kumimoji="0" lang="ar-MA" sz="1133"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ثانويـة المختـار السوسـي المعازيـز</a:t>
            </a:r>
            <a:endParaRPr kumimoji="0" lang="fr-FR" sz="1133"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167055" marR="0" lvl="0" indent="0" algn="r" defTabSz="432492" rtl="1" eaLnBrk="1" fontAlgn="base" latinLnBrk="0" hangingPunct="1">
              <a:lnSpc>
                <a:spcPct val="100000"/>
              </a:lnSpc>
              <a:spcBef>
                <a:spcPts val="0"/>
              </a:spcBef>
              <a:spcAft>
                <a:spcPts val="0"/>
              </a:spcAft>
              <a:buClrTx/>
              <a:buSzTx/>
              <a:buFontTx/>
              <a:buNone/>
              <a:tabLst>
                <a:tab pos="246187" algn="l"/>
              </a:tabLst>
              <a:defRPr/>
            </a:pPr>
            <a:r>
              <a:rPr kumimoji="0" lang="ar-MA" sz="1133"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بكالوريا في علوم الحياة والأرض</a:t>
            </a:r>
            <a:endParaRPr kumimoji="0" lang="fr-FR" sz="1133"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sp>
        <p:nvSpPr>
          <p:cNvPr id="154" name="Subtitle 2">
            <a:extLst>
              <a:ext uri="{FF2B5EF4-FFF2-40B4-BE49-F238E27FC236}">
                <a16:creationId xmlns:a16="http://schemas.microsoft.com/office/drawing/2014/main" id="{2A72ECC7-7D2B-4C9A-A26C-B77C8866DB20}"/>
              </a:ext>
            </a:extLst>
          </p:cNvPr>
          <p:cNvSpPr/>
          <p:nvPr/>
        </p:nvSpPr>
        <p:spPr>
          <a:xfrm>
            <a:off x="341337" y="3192191"/>
            <a:ext cx="3398029" cy="1501644"/>
          </a:xfrm>
          <a:prstGeom prst="rect">
            <a:avLst/>
          </a:prstGeom>
          <a:noFill/>
          <a:ln cap="flat">
            <a:noFill/>
            <a:prstDash val="solid"/>
          </a:ln>
        </p:spPr>
        <p:txBody>
          <a:bodyPr vert="horz" wrap="square" lIns="84406" tIns="42203" rIns="84406" bIns="42203" anchor="t" anchorCtr="0" compatLnSpc="0">
            <a:spAutoFit/>
          </a:bodyPr>
          <a:lstStyle/>
          <a:p>
            <a:pPr marL="0" marR="0" lvl="0" indent="0" algn="r" defTabSz="432492" rtl="1" eaLnBrk="1" fontAlgn="auto" latinLnBrk="0" hangingPunct="1">
              <a:lnSpc>
                <a:spcPct val="100000"/>
              </a:lnSpc>
              <a:spcBef>
                <a:spcPts val="0"/>
              </a:spcBef>
              <a:spcAft>
                <a:spcPts val="0"/>
              </a:spcAft>
              <a:buClrTx/>
              <a:buSzTx/>
              <a:buFontTx/>
              <a:buNone/>
              <a:tabLst/>
              <a:defRPr/>
            </a:pPr>
            <a:r>
              <a:rPr kumimoji="0" lang="ar-MA" sz="110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10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10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108" b="1"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0" marR="0" lvl="0" indent="0" algn="r" defTabSz="432492" rtl="1" eaLnBrk="1" fontAlgn="auto" latinLnBrk="0" hangingPunct="1">
              <a:lnSpc>
                <a:spcPct val="100000"/>
              </a:lnSpc>
              <a:spcBef>
                <a:spcPts val="0"/>
              </a:spcBef>
              <a:spcAft>
                <a:spcPts val="0"/>
              </a:spcAft>
              <a:buClrTx/>
              <a:buSzTx/>
              <a:buFontTx/>
              <a:buNone/>
              <a:tabLst/>
              <a:defRPr/>
            </a:pPr>
            <a:r>
              <a:rPr kumimoji="0" lang="ar-MA" sz="110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r" defTabSz="432492" rtl="1" eaLnBrk="1" fontAlgn="base" latinLnBrk="0" hangingPunct="1">
              <a:lnSpc>
                <a:spcPct val="115000"/>
              </a:lnSpc>
              <a:spcBef>
                <a:spcPts val="0"/>
              </a:spcBef>
              <a:spcAft>
                <a:spcPts val="0"/>
              </a:spcAft>
              <a:buClrTx/>
              <a:buSzTx/>
              <a:buFontTx/>
              <a:buNone/>
              <a:tabLst/>
              <a:defRPr/>
            </a:pPr>
            <a:endParaRPr kumimoji="0" lang="fr-FR" sz="969"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auto" latinLnBrk="0" hangingPunct="1">
              <a:lnSpc>
                <a:spcPct val="100000"/>
              </a:lnSpc>
              <a:spcBef>
                <a:spcPts val="0"/>
              </a:spcBef>
              <a:spcAft>
                <a:spcPts val="0"/>
              </a:spcAft>
              <a:buClrTx/>
              <a:buSzTx/>
              <a:buFontTx/>
              <a:buNone/>
              <a:tabLst/>
              <a:defRPr/>
            </a:pPr>
            <a:r>
              <a:rPr kumimoji="0" lang="ar-MA" sz="110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10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10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108" b="1"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0" marR="0" lvl="0" indent="0" algn="r" defTabSz="432492" rtl="1" eaLnBrk="1" fontAlgn="auto" latinLnBrk="0" hangingPunct="1">
              <a:lnSpc>
                <a:spcPct val="100000"/>
              </a:lnSpc>
              <a:spcBef>
                <a:spcPts val="0"/>
              </a:spcBef>
              <a:spcAft>
                <a:spcPts val="0"/>
              </a:spcAft>
              <a:buClrTx/>
              <a:buSzTx/>
              <a:buFontTx/>
              <a:buNone/>
              <a:tabLst/>
              <a:defRPr/>
            </a:pPr>
            <a:r>
              <a:rPr kumimoji="0" lang="ar-MA" sz="110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Tree>
    <p:extLst>
      <p:ext uri="{BB962C8B-B14F-4D97-AF65-F5344CB8AC3E}">
        <p14:creationId xmlns:p14="http://schemas.microsoft.com/office/powerpoint/2010/main" val="23600528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Diagonal Corners Rounded 26">
            <a:extLst>
              <a:ext uri="{FF2B5EF4-FFF2-40B4-BE49-F238E27FC236}">
                <a16:creationId xmlns:a16="http://schemas.microsoft.com/office/drawing/2014/main" id="{282838A2-C8F7-48EC-AAD9-0BDF35CF634C}"/>
              </a:ext>
            </a:extLst>
          </p:cNvPr>
          <p:cNvSpPr/>
          <p:nvPr/>
        </p:nvSpPr>
        <p:spPr>
          <a:xfrm>
            <a:off x="4602604" y="5985494"/>
            <a:ext cx="2292156" cy="349598"/>
          </a:xfrm>
          <a:prstGeom prst="round2DiagRect">
            <a:avLst/>
          </a:prstGeom>
          <a:solidFill>
            <a:schemeClr val="tx1">
              <a:lumMod val="65000"/>
              <a:lumOff val="3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r>
              <a:rPr kumimoji="0" lang="ar-MA"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المه</a:t>
            </a:r>
            <a:r>
              <a:rPr kumimoji="0" lang="ar-DZ"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ــ</a:t>
            </a:r>
            <a:r>
              <a:rPr kumimoji="0" lang="ar-MA"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ارات</a:t>
            </a:r>
            <a:r>
              <a:rPr kumimoji="0" lang="fr-FR"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 </a:t>
            </a:r>
          </a:p>
        </p:txBody>
      </p:sp>
      <p:sp>
        <p:nvSpPr>
          <p:cNvPr id="100" name="Rectangle: Diagonal Corners Rounded 99">
            <a:extLst>
              <a:ext uri="{FF2B5EF4-FFF2-40B4-BE49-F238E27FC236}">
                <a16:creationId xmlns:a16="http://schemas.microsoft.com/office/drawing/2014/main" id="{926225B1-92EE-4A0C-AC6B-949FFF2515BB}"/>
              </a:ext>
            </a:extLst>
          </p:cNvPr>
          <p:cNvSpPr/>
          <p:nvPr/>
        </p:nvSpPr>
        <p:spPr>
          <a:xfrm>
            <a:off x="4600806" y="4591383"/>
            <a:ext cx="2292713" cy="349598"/>
          </a:xfrm>
          <a:prstGeom prst="round2DiagRect">
            <a:avLst/>
          </a:prstGeom>
          <a:solidFill>
            <a:schemeClr val="tx1">
              <a:lumMod val="65000"/>
              <a:lumOff val="3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r>
              <a:rPr kumimoji="0" lang="ar-MA"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اللغـات</a:t>
            </a:r>
            <a:endParaRPr kumimoji="0" lang="fr-FR"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endParaRPr>
          </a:p>
        </p:txBody>
      </p:sp>
      <p:sp>
        <p:nvSpPr>
          <p:cNvPr id="122" name="Rectangle: Diagonal Corners Rounded 121">
            <a:extLst>
              <a:ext uri="{FF2B5EF4-FFF2-40B4-BE49-F238E27FC236}">
                <a16:creationId xmlns:a16="http://schemas.microsoft.com/office/drawing/2014/main" id="{D05CE0DC-1740-4CB7-A7C6-B0E73659B557}"/>
              </a:ext>
            </a:extLst>
          </p:cNvPr>
          <p:cNvSpPr/>
          <p:nvPr/>
        </p:nvSpPr>
        <p:spPr>
          <a:xfrm>
            <a:off x="4600121" y="9124414"/>
            <a:ext cx="2292155" cy="349598"/>
          </a:xfrm>
          <a:prstGeom prst="round2DiagRect">
            <a:avLst/>
          </a:prstGeom>
          <a:solidFill>
            <a:schemeClr val="tx1">
              <a:lumMod val="65000"/>
              <a:lumOff val="3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38686" marR="0" lvl="0" indent="0" algn="l" defTabSz="432492" rtl="0" eaLnBrk="1" fontAlgn="auto" latinLnBrk="0" hangingPunct="1">
              <a:lnSpc>
                <a:spcPct val="107000"/>
              </a:lnSpc>
              <a:spcBef>
                <a:spcPts val="0"/>
              </a:spcBef>
              <a:spcAft>
                <a:spcPts val="738"/>
              </a:spcAft>
              <a:buClrTx/>
              <a:buSzTx/>
              <a:buFontTx/>
              <a:buNone/>
              <a:tabLst/>
              <a:defRPr/>
            </a:pPr>
            <a:r>
              <a:rPr kumimoji="0" lang="ar-MA"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الإهتمامـات والهوايـات</a:t>
            </a:r>
            <a:endParaRPr kumimoji="0" lang="fr-FR"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endParaRPr>
          </a:p>
        </p:txBody>
      </p:sp>
      <p:graphicFrame>
        <p:nvGraphicFramePr>
          <p:cNvPr id="123" name="Table 122">
            <a:extLst>
              <a:ext uri="{FF2B5EF4-FFF2-40B4-BE49-F238E27FC236}">
                <a16:creationId xmlns:a16="http://schemas.microsoft.com/office/drawing/2014/main" id="{4ABB13AA-1BD1-4E3F-A249-F12416CFB988}"/>
              </a:ext>
            </a:extLst>
          </p:cNvPr>
          <p:cNvGraphicFramePr>
            <a:graphicFrameLocks noGrp="1"/>
          </p:cNvGraphicFramePr>
          <p:nvPr/>
        </p:nvGraphicFramePr>
        <p:xfrm>
          <a:off x="4880268" y="9579943"/>
          <a:ext cx="2084552" cy="898935"/>
        </p:xfrm>
        <a:graphic>
          <a:graphicData uri="http://schemas.openxmlformats.org/drawingml/2006/table">
            <a:tbl>
              <a:tblPr firstRow="1" bandRow="1">
                <a:tableStyleId>{5C22544A-7EE6-4342-B048-85BDC9FD1C3A}</a:tableStyleId>
              </a:tblPr>
              <a:tblGrid>
                <a:gridCol w="2084552">
                  <a:extLst>
                    <a:ext uri="{9D8B030D-6E8A-4147-A177-3AD203B41FA5}">
                      <a16:colId xmlns:a16="http://schemas.microsoft.com/office/drawing/2014/main" val="1372251140"/>
                    </a:ext>
                  </a:extLst>
                </a:gridCol>
              </a:tblGrid>
              <a:tr h="898935">
                <a:tc>
                  <a:txBody>
                    <a:bodyPr/>
                    <a:lstStyle/>
                    <a:p>
                      <a:pPr marL="0" indent="0" algn="l" defTabSz="400827" rtl="1" eaLnBrk="1" latinLnBrk="0" hangingPunct="1">
                        <a:lnSpc>
                          <a:spcPct val="107000"/>
                        </a:lnSpc>
                        <a:spcBef>
                          <a:spcPts val="200"/>
                        </a:spcBef>
                        <a:spcAft>
                          <a:spcPts val="200"/>
                        </a:spcAft>
                        <a:buFont typeface="Symbol" panose="05050102010706020507" pitchFamily="18" charset="2"/>
                        <a:buNone/>
                      </a:pPr>
                      <a:r>
                        <a:rPr lang="ar-MA" sz="1000" b="1" kern="1200" dirty="0">
                          <a:solidFill>
                            <a:schemeClr val="tx1"/>
                          </a:solidFill>
                          <a:latin typeface="Mothanna" panose="02000503000000000000" pitchFamily="2" charset="-78"/>
                          <a:ea typeface="+mn-ea"/>
                          <a:cs typeface="Mothanna" panose="02000503000000000000" pitchFamily="2" charset="-78"/>
                        </a:rPr>
                        <a:t>الق</a:t>
                      </a:r>
                      <a:r>
                        <a:rPr lang="ar-DZ" sz="1000" b="1" kern="1200" dirty="0">
                          <a:solidFill>
                            <a:schemeClr val="tx1"/>
                          </a:solidFill>
                          <a:latin typeface="Mothanna" panose="02000503000000000000" pitchFamily="2" charset="-78"/>
                          <a:ea typeface="+mn-ea"/>
                          <a:cs typeface="Mothanna" panose="02000503000000000000" pitchFamily="2" charset="-78"/>
                        </a:rPr>
                        <a:t>ـ</a:t>
                      </a:r>
                      <a:r>
                        <a:rPr lang="ar-MA" sz="1000" b="1" kern="1200" dirty="0">
                          <a:solidFill>
                            <a:schemeClr val="tx1"/>
                          </a:solidFill>
                          <a:latin typeface="Mothanna" panose="02000503000000000000" pitchFamily="2" charset="-78"/>
                          <a:ea typeface="+mn-ea"/>
                          <a:cs typeface="Mothanna" panose="02000503000000000000" pitchFamily="2" charset="-78"/>
                        </a:rPr>
                        <a:t>راءة</a:t>
                      </a:r>
                    </a:p>
                    <a:p>
                      <a:pPr marL="0" indent="0" algn="l" defTabSz="400827" rtl="1" eaLnBrk="1" latinLnBrk="0" hangingPunct="1">
                        <a:lnSpc>
                          <a:spcPct val="107000"/>
                        </a:lnSpc>
                        <a:spcBef>
                          <a:spcPts val="200"/>
                        </a:spcBef>
                        <a:spcAft>
                          <a:spcPts val="200"/>
                        </a:spcAft>
                        <a:buFont typeface="Symbol" panose="05050102010706020507" pitchFamily="18" charset="2"/>
                        <a:buNone/>
                      </a:pPr>
                      <a:r>
                        <a:rPr lang="ar-MA" sz="1000" b="1" kern="1200" dirty="0">
                          <a:solidFill>
                            <a:schemeClr val="tx1"/>
                          </a:solidFill>
                          <a:latin typeface="Mothanna" panose="02000503000000000000" pitchFamily="2" charset="-78"/>
                          <a:ea typeface="+mn-ea"/>
                          <a:cs typeface="Mothanna" panose="02000503000000000000" pitchFamily="2" charset="-78"/>
                        </a:rPr>
                        <a:t>الرياضـة</a:t>
                      </a:r>
                    </a:p>
                    <a:p>
                      <a:pPr marL="0" indent="0" algn="l" defTabSz="400827" rtl="1" eaLnBrk="1" latinLnBrk="0" hangingPunct="1">
                        <a:lnSpc>
                          <a:spcPct val="107000"/>
                        </a:lnSpc>
                        <a:spcBef>
                          <a:spcPts val="200"/>
                        </a:spcBef>
                        <a:spcAft>
                          <a:spcPts val="200"/>
                        </a:spcAft>
                        <a:buFont typeface="Symbol" panose="05050102010706020507" pitchFamily="18" charset="2"/>
                        <a:buNone/>
                      </a:pPr>
                      <a:r>
                        <a:rPr lang="ar-MA" sz="1000" b="1" kern="1200" dirty="0">
                          <a:solidFill>
                            <a:schemeClr val="tx1"/>
                          </a:solidFill>
                          <a:latin typeface="Mothanna" panose="02000503000000000000" pitchFamily="2" charset="-78"/>
                          <a:ea typeface="+mn-ea"/>
                          <a:cs typeface="Mothanna" panose="02000503000000000000" pitchFamily="2" charset="-78"/>
                        </a:rPr>
                        <a:t>السفــر</a:t>
                      </a:r>
                    </a:p>
                    <a:p>
                      <a:pPr marL="0" indent="0" algn="l" defTabSz="400827" rtl="1" eaLnBrk="1" latinLnBrk="0" hangingPunct="1">
                        <a:lnSpc>
                          <a:spcPct val="107000"/>
                        </a:lnSpc>
                        <a:spcBef>
                          <a:spcPts val="200"/>
                        </a:spcBef>
                        <a:spcAft>
                          <a:spcPts val="200"/>
                        </a:spcAft>
                        <a:buFont typeface="Symbol" panose="05050102010706020507" pitchFamily="18" charset="2"/>
                        <a:buNone/>
                      </a:pPr>
                      <a:r>
                        <a:rPr lang="ar-MA" sz="1000" b="1" kern="1200" dirty="0">
                          <a:solidFill>
                            <a:schemeClr val="tx1"/>
                          </a:solidFill>
                          <a:latin typeface="Mothanna" panose="02000503000000000000" pitchFamily="2" charset="-78"/>
                          <a:ea typeface="+mn-ea"/>
                          <a:cs typeface="Mothanna" panose="02000503000000000000" pitchFamily="2" charset="-78"/>
                        </a:rPr>
                        <a:t>الأن</a:t>
                      </a:r>
                      <a:r>
                        <a:rPr lang="ar-DZ" sz="1000" b="1" kern="1200" dirty="0">
                          <a:solidFill>
                            <a:schemeClr val="tx1"/>
                          </a:solidFill>
                          <a:latin typeface="Mothanna" panose="02000503000000000000" pitchFamily="2" charset="-78"/>
                          <a:ea typeface="+mn-ea"/>
                          <a:cs typeface="Mothanna" panose="02000503000000000000" pitchFamily="2" charset="-78"/>
                        </a:rPr>
                        <a:t>ـ</a:t>
                      </a:r>
                      <a:r>
                        <a:rPr lang="ar-MA" sz="1000" b="1" kern="1200" dirty="0">
                          <a:solidFill>
                            <a:schemeClr val="tx1"/>
                          </a:solidFill>
                          <a:latin typeface="Mothanna" panose="02000503000000000000" pitchFamily="2" charset="-78"/>
                          <a:ea typeface="+mn-ea"/>
                          <a:cs typeface="Mothanna" panose="02000503000000000000" pitchFamily="2" charset="-78"/>
                        </a:rPr>
                        <a:t>ت</a:t>
                      </a:r>
                      <a:r>
                        <a:rPr lang="ar-DZ" sz="1000" b="1" kern="1200" dirty="0">
                          <a:solidFill>
                            <a:schemeClr val="tx1"/>
                          </a:solidFill>
                          <a:latin typeface="Mothanna" panose="02000503000000000000" pitchFamily="2" charset="-78"/>
                          <a:ea typeface="+mn-ea"/>
                          <a:cs typeface="Mothanna" panose="02000503000000000000" pitchFamily="2" charset="-78"/>
                        </a:rPr>
                        <a:t>ـ</a:t>
                      </a:r>
                      <a:r>
                        <a:rPr lang="ar-MA" sz="1000" b="1" kern="1200" dirty="0">
                          <a:solidFill>
                            <a:schemeClr val="tx1"/>
                          </a:solidFill>
                          <a:latin typeface="Mothanna" panose="02000503000000000000" pitchFamily="2" charset="-78"/>
                          <a:ea typeface="+mn-ea"/>
                          <a:cs typeface="Mothanna" panose="02000503000000000000" pitchFamily="2" charset="-78"/>
                        </a:rPr>
                        <a:t>رنـت</a:t>
                      </a:r>
                      <a:endParaRPr lang="fr-FR" sz="1000" b="1" kern="1200" dirty="0">
                        <a:solidFill>
                          <a:schemeClr val="tx1"/>
                        </a:solidFill>
                        <a:latin typeface="Mothanna" panose="02000503000000000000" pitchFamily="2" charset="-78"/>
                        <a:ea typeface="+mn-ea"/>
                        <a:cs typeface="Mothanna" panose="02000503000000000000" pitchFamily="2" charset="-78"/>
                      </a:endParaRP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sp>
        <p:nvSpPr>
          <p:cNvPr id="129" name="Text Box 5">
            <a:extLst>
              <a:ext uri="{FF2B5EF4-FFF2-40B4-BE49-F238E27FC236}">
                <a16:creationId xmlns:a16="http://schemas.microsoft.com/office/drawing/2014/main" id="{904B5ECA-A43F-424A-AAC2-53C3DAFBB31F}"/>
              </a:ext>
            </a:extLst>
          </p:cNvPr>
          <p:cNvSpPr txBox="1">
            <a:spLocks noChangeArrowheads="1"/>
          </p:cNvSpPr>
          <p:nvPr/>
        </p:nvSpPr>
        <p:spPr bwMode="auto">
          <a:xfrm>
            <a:off x="123040" y="1465920"/>
            <a:ext cx="4350087" cy="42622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84406" tIns="42203" rIns="84406" bIns="42203" numCol="1" anchor="t" anchorCtr="0" compatLnSpc="1">
            <a:prstTxWarp prst="textNoShape">
              <a:avLst/>
            </a:prstTxWarp>
            <a:spAutoFit/>
          </a:bodyPr>
          <a:lstStyle/>
          <a:p>
            <a:pPr marL="0" marR="0" lvl="0" indent="0" algn="r" defTabSz="432492" rtl="1" eaLnBrk="1" fontAlgn="auto" latinLnBrk="0" hangingPunct="1">
              <a:lnSpc>
                <a:spcPct val="100000"/>
              </a:lnSpc>
              <a:spcBef>
                <a:spcPts val="0"/>
              </a:spcBef>
              <a:spcAft>
                <a:spcPts val="0"/>
              </a:spcAft>
              <a:buClrTx/>
              <a:buSzTx/>
              <a:buFontTx/>
              <a:buNone/>
              <a:tabLst/>
              <a:defRPr/>
            </a:pPr>
            <a:r>
              <a:rPr kumimoji="0" lang="ar-MA" sz="1108"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a:t>
            </a:r>
            <a:endParaRPr kumimoji="0" lang="fr-FR" sz="1108"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sp>
        <p:nvSpPr>
          <p:cNvPr id="139" name="Rectangle: Rounded Corners 138">
            <a:extLst>
              <a:ext uri="{FF2B5EF4-FFF2-40B4-BE49-F238E27FC236}">
                <a16:creationId xmlns:a16="http://schemas.microsoft.com/office/drawing/2014/main" id="{CDF04AD7-4FCB-4488-BB47-FD639C7AD036}"/>
              </a:ext>
            </a:extLst>
          </p:cNvPr>
          <p:cNvSpPr/>
          <p:nvPr/>
        </p:nvSpPr>
        <p:spPr>
          <a:xfrm>
            <a:off x="67996" y="1168459"/>
            <a:ext cx="4390270" cy="27114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r" defTabSz="432492" rtl="1" eaLnBrk="1" fontAlgn="auto" latinLnBrk="0" hangingPunct="1">
              <a:lnSpc>
                <a:spcPct val="107000"/>
              </a:lnSpc>
              <a:spcBef>
                <a:spcPts val="0"/>
              </a:spcBef>
              <a:spcAft>
                <a:spcPts val="738"/>
              </a:spcAft>
              <a:buClrTx/>
              <a:buSzTx/>
              <a:buFontTx/>
              <a:buNone/>
              <a:tabLst/>
              <a:defRPr/>
            </a:pPr>
            <a:r>
              <a:rPr kumimoji="0" lang="ar-MA" sz="1295" b="1" i="0" u="none" strike="noStrike" kern="1200" cap="none" spc="0" normalizeH="0" baseline="0" noProof="0" dirty="0">
                <a:ln>
                  <a:noFill/>
                </a:ln>
                <a:solidFill>
                  <a:srgbClr val="6B7278"/>
                </a:solidFill>
                <a:effectLst/>
                <a:uLnTx/>
                <a:uFillTx/>
                <a:latin typeface="Mothanna" panose="02000503000000000000" pitchFamily="2" charset="-78"/>
                <a:ea typeface="Times New Roman" panose="02020603050405020304" pitchFamily="18" charset="0"/>
                <a:cs typeface="Mothanna" panose="02000503000000000000" pitchFamily="2" charset="-78"/>
              </a:rPr>
              <a:t>مصـمم جرافيـــك</a:t>
            </a:r>
            <a:endParaRPr kumimoji="0" lang="fr-FR" sz="1187" b="0" i="0" u="none" strike="noStrike" kern="1200" cap="none" spc="0" normalizeH="0" baseline="0" noProof="0" dirty="0">
              <a:ln>
                <a:noFill/>
              </a:ln>
              <a:solidFill>
                <a:srgbClr val="6B7278"/>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33" name="Rectangle 32">
            <a:extLst>
              <a:ext uri="{FF2B5EF4-FFF2-40B4-BE49-F238E27FC236}">
                <a16:creationId xmlns:a16="http://schemas.microsoft.com/office/drawing/2014/main" id="{6E5E9944-0FA8-40C1-958D-71AC034B2739}"/>
              </a:ext>
            </a:extLst>
          </p:cNvPr>
          <p:cNvSpPr/>
          <p:nvPr/>
        </p:nvSpPr>
        <p:spPr>
          <a:xfrm>
            <a:off x="442481" y="676861"/>
            <a:ext cx="4044160" cy="488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r" defTabSz="432492" rtl="1" eaLnBrk="1" fontAlgn="auto" latinLnBrk="0" hangingPunct="1">
              <a:lnSpc>
                <a:spcPct val="80000"/>
              </a:lnSpc>
              <a:spcBef>
                <a:spcPts val="0"/>
              </a:spcBef>
              <a:spcAft>
                <a:spcPts val="0"/>
              </a:spcAft>
              <a:buClrTx/>
              <a:buSzTx/>
              <a:buFontTx/>
              <a:buNone/>
              <a:tabLst/>
              <a:defRPr/>
            </a:pPr>
            <a:r>
              <a:rPr kumimoji="0" lang="ar-MA" sz="3692"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باحلــى</a:t>
            </a:r>
            <a:r>
              <a:rPr kumimoji="0" lang="ar-DZ" sz="3692" b="1" i="0" u="none" strike="noStrike" kern="1200" cap="none" spc="0" normalizeH="0" baseline="0" noProof="0" dirty="0">
                <a:ln>
                  <a:noFill/>
                </a:ln>
                <a:solidFill>
                  <a:prstClr val="black"/>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DZ" sz="4748" b="1" i="0" u="none" strike="noStrike" kern="1200" cap="none" spc="0" normalizeH="0" baseline="0" noProof="0" dirty="0">
                <a:ln>
                  <a:noFill/>
                </a:ln>
                <a:solidFill>
                  <a:prstClr val="black">
                    <a:lumMod val="50000"/>
                    <a:lumOff val="50000"/>
                  </a:prstClr>
                </a:solidFill>
                <a:effectLst/>
                <a:uLnTx/>
                <a:uFillTx/>
                <a:latin typeface="Mothanna" panose="02000503000000000000" pitchFamily="2" charset="-78"/>
                <a:ea typeface="Times New Roman" panose="02020603050405020304" pitchFamily="18" charset="0"/>
                <a:cs typeface="Mothanna" panose="02000503000000000000" pitchFamily="2" charset="-78"/>
              </a:rPr>
              <a:t>يوسـف</a:t>
            </a:r>
            <a:endParaRPr kumimoji="0" lang="fr-FR" sz="969" b="0" i="0" u="none" strike="noStrike" kern="1200" cap="none" spc="0" normalizeH="0" baseline="0" noProof="0" dirty="0">
              <a:ln>
                <a:noFill/>
              </a:ln>
              <a:solidFill>
                <a:prstClr val="black">
                  <a:lumMod val="50000"/>
                  <a:lumOff val="50000"/>
                </a:prstClr>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641690" y="501649"/>
            <a:ext cx="2023549" cy="2023549"/>
          </a:xfrm>
          <a:prstGeom prst="round1Rect">
            <a:avLst/>
          </a:prstGeom>
          <a:solidFill>
            <a:schemeClr val="bg1"/>
          </a:solidFill>
          <a:ln w="76200" cmpd="sng">
            <a:solidFill>
              <a:schemeClr val="tx1">
                <a:lumMod val="65000"/>
                <a:lumOff val="35000"/>
              </a:schemeClr>
            </a:solidFill>
            <a:prstDash val="solid"/>
          </a:ln>
        </p:spPr>
      </p:pic>
      <p:grpSp>
        <p:nvGrpSpPr>
          <p:cNvPr id="3" name="Group 2">
            <a:extLst>
              <a:ext uri="{FF2B5EF4-FFF2-40B4-BE49-F238E27FC236}">
                <a16:creationId xmlns:a16="http://schemas.microsoft.com/office/drawing/2014/main" id="{05CB694A-F37E-4693-B93A-36E937A379C3}"/>
              </a:ext>
            </a:extLst>
          </p:cNvPr>
          <p:cNvGrpSpPr/>
          <p:nvPr/>
        </p:nvGrpSpPr>
        <p:grpSpPr>
          <a:xfrm>
            <a:off x="260901" y="2260779"/>
            <a:ext cx="4348359" cy="8291663"/>
            <a:chOff x="2727027" y="2067617"/>
            <a:chExt cx="4029966" cy="7684536"/>
          </a:xfrm>
        </p:grpSpPr>
        <p:sp>
          <p:nvSpPr>
            <p:cNvPr id="25" name="Rectangle: Diagonal Corners Rounded 24">
              <a:extLst>
                <a:ext uri="{FF2B5EF4-FFF2-40B4-BE49-F238E27FC236}">
                  <a16:creationId xmlns:a16="http://schemas.microsoft.com/office/drawing/2014/main" id="{CFE1A68E-4885-45C6-AD66-C865D668E886}"/>
                </a:ext>
              </a:extLst>
            </p:cNvPr>
            <p:cNvSpPr/>
            <p:nvPr/>
          </p:nvSpPr>
          <p:spPr>
            <a:xfrm>
              <a:off x="3842120" y="4791831"/>
              <a:ext cx="2914394" cy="324000"/>
            </a:xfrm>
            <a:prstGeom prst="round2DiagRect">
              <a:avLst/>
            </a:prstGeom>
            <a:solidFill>
              <a:schemeClr val="tx1">
                <a:lumMod val="65000"/>
                <a:lumOff val="3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r" defTabSz="432492" rtl="1" eaLnBrk="1" fontAlgn="auto" latinLnBrk="0" hangingPunct="1">
                <a:lnSpc>
                  <a:spcPct val="107000"/>
                </a:lnSpc>
                <a:spcBef>
                  <a:spcPts val="0"/>
                </a:spcBef>
                <a:spcAft>
                  <a:spcPts val="738"/>
                </a:spcAft>
                <a:buClrTx/>
                <a:buSzPct val="150000"/>
                <a:buFontTx/>
                <a:buNone/>
                <a:tabLst/>
                <a:defRPr/>
              </a:pPr>
              <a:r>
                <a:rPr kumimoji="0" lang="ar-MA"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خبـرات العمـل</a:t>
              </a:r>
            </a:p>
          </p:txBody>
        </p:sp>
        <p:sp>
          <p:nvSpPr>
            <p:cNvPr id="28" name="Rectangle: Diagonal Corners Rounded 27">
              <a:extLst>
                <a:ext uri="{FF2B5EF4-FFF2-40B4-BE49-F238E27FC236}">
                  <a16:creationId xmlns:a16="http://schemas.microsoft.com/office/drawing/2014/main" id="{46BA2BA3-3A20-48E2-AE94-D9D62FF72A37}"/>
                </a:ext>
              </a:extLst>
            </p:cNvPr>
            <p:cNvSpPr/>
            <p:nvPr/>
          </p:nvSpPr>
          <p:spPr>
            <a:xfrm>
              <a:off x="3842599" y="2067617"/>
              <a:ext cx="2914394" cy="324000"/>
            </a:xfrm>
            <a:prstGeom prst="round2Diag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r" defTabSz="432492" rtl="0" eaLnBrk="1" fontAlgn="auto" latinLnBrk="0" hangingPunct="1">
                <a:lnSpc>
                  <a:spcPct val="100000"/>
                </a:lnSpc>
                <a:spcBef>
                  <a:spcPts val="0"/>
                </a:spcBef>
                <a:spcAft>
                  <a:spcPts val="0"/>
                </a:spcAft>
                <a:buClrTx/>
                <a:buSzTx/>
                <a:buFontTx/>
                <a:buNone/>
                <a:tabLst/>
                <a:defRPr/>
              </a:pPr>
              <a:r>
                <a:rPr kumimoji="0" lang="ar-MA"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rPr>
                <a:t>المؤهلات التعليمية</a:t>
              </a:r>
              <a:endParaRPr kumimoji="0" lang="fr-FR" sz="1846"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endParaRPr>
            </a:p>
          </p:txBody>
        </p:sp>
        <p:sp>
          <p:nvSpPr>
            <p:cNvPr id="34" name="Subtitle 2">
              <a:extLst>
                <a:ext uri="{FF2B5EF4-FFF2-40B4-BE49-F238E27FC236}">
                  <a16:creationId xmlns:a16="http://schemas.microsoft.com/office/drawing/2014/main" id="{C0F1567A-5BD0-4ABD-9B90-24016F76EA9B}"/>
                </a:ext>
              </a:extLst>
            </p:cNvPr>
            <p:cNvSpPr/>
            <p:nvPr/>
          </p:nvSpPr>
          <p:spPr>
            <a:xfrm>
              <a:off x="2727027" y="2611386"/>
              <a:ext cx="3840766" cy="1391395"/>
            </a:xfrm>
            <a:prstGeom prst="rect">
              <a:avLst/>
            </a:prstGeom>
            <a:noFill/>
            <a:ln cap="flat">
              <a:noFill/>
              <a:prstDash val="solid"/>
            </a:ln>
          </p:spPr>
          <p:txBody>
            <a:bodyPr vert="horz" wrap="square" lIns="84406" tIns="42203" rIns="84406" bIns="42203" anchor="t" anchorCtr="0" compatLnSpc="0">
              <a:spAutoFit/>
            </a:bodyPr>
            <a:lstStyle/>
            <a:p>
              <a:pPr marL="0" marR="0" lvl="0" indent="0" algn="r" defTabSz="432492" rtl="1" eaLnBrk="1" fontAlgn="base" latinLnBrk="0" hangingPunct="1">
                <a:lnSpc>
                  <a:spcPct val="100000"/>
                </a:lnSpc>
                <a:spcBef>
                  <a:spcPts val="0"/>
                </a:spcBef>
                <a:spcAft>
                  <a:spcPts val="0"/>
                </a:spcAft>
                <a:buClrTx/>
                <a:buSzTx/>
                <a:buFontTx/>
                <a:buNone/>
                <a:tabLst/>
                <a:defRPr/>
              </a:pPr>
              <a:r>
                <a:rPr kumimoji="0" lang="ar-MA" sz="1293" b="1"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rPr>
                <a:t>2014-2017:</a:t>
              </a: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rPr>
                <a:t> </a:t>
              </a:r>
              <a:r>
                <a:rPr kumimoji="0" lang="ar-MA" sz="1293"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كلية العلوم القانونية والاقتصادية والاجتماعية - أكدال  </a:t>
              </a:r>
            </a:p>
            <a:p>
              <a:pPr marL="167055" marR="0" lvl="0" indent="0" algn="r" defTabSz="432492" rtl="1" eaLnBrk="1" fontAlgn="base" latinLnBrk="0" hangingPunct="1">
                <a:lnSpc>
                  <a:spcPct val="100000"/>
                </a:lnSpc>
                <a:spcBef>
                  <a:spcPts val="0"/>
                </a:spcBef>
                <a:spcAft>
                  <a:spcPts val="0"/>
                </a:spcAft>
                <a:buClrTx/>
                <a:buSzTx/>
                <a:buFontTx/>
                <a:buNone/>
                <a:tabLst/>
                <a:defRPr/>
              </a:pPr>
              <a:r>
                <a:rPr kumimoji="0" lang="ar-MA" sz="110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إجـازة فـي الإقتصـاد</a:t>
              </a:r>
            </a:p>
            <a:p>
              <a:pPr marL="167055" marR="0" lvl="0" indent="0" algn="r" defTabSz="432492" rtl="1" eaLnBrk="1" fontAlgn="base" latinLnBrk="0" hangingPunct="1">
                <a:lnSpc>
                  <a:spcPct val="100000"/>
                </a:lnSpc>
                <a:spcBef>
                  <a:spcPts val="0"/>
                </a:spcBef>
                <a:spcAft>
                  <a:spcPts val="0"/>
                </a:spcAft>
                <a:buClrTx/>
                <a:buSzTx/>
                <a:buFontTx/>
                <a:buNone/>
                <a:tabLst/>
                <a:defRPr/>
              </a:pPr>
              <a:endParaRPr kumimoji="0" lang="fr-FR" sz="1108"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base" latinLnBrk="0" hangingPunct="1">
                <a:lnSpc>
                  <a:spcPct val="100000"/>
                </a:lnSpc>
                <a:spcBef>
                  <a:spcPts val="0"/>
                </a:spcBef>
                <a:spcAft>
                  <a:spcPts val="0"/>
                </a:spcAft>
                <a:buClrTx/>
                <a:buSzTx/>
                <a:buFontTx/>
                <a:buNone/>
                <a:tabLst/>
                <a:defRPr/>
              </a:pPr>
              <a:r>
                <a:rPr kumimoji="0" lang="ar-MA" sz="1293" b="1"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rPr>
                <a:t>2012-2014:</a:t>
              </a: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rPr>
                <a:t> </a:t>
              </a:r>
              <a:r>
                <a:rPr kumimoji="0" lang="ar-MA" sz="1293"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rPr>
                <a:t>المعهـد المتخصـص للعلـوم التطبيقيـة</a:t>
              </a:r>
              <a:endParaRPr kumimoji="0" lang="fr-FR" sz="1108"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67055" marR="0" lvl="0" indent="0" algn="r" defTabSz="432492" rtl="1" eaLnBrk="1" fontAlgn="base" latinLnBrk="0" hangingPunct="1">
                <a:lnSpc>
                  <a:spcPct val="100000"/>
                </a:lnSpc>
                <a:spcBef>
                  <a:spcPts val="0"/>
                </a:spcBef>
                <a:spcAft>
                  <a:spcPts val="0"/>
                </a:spcAft>
                <a:buClrTx/>
                <a:buSzTx/>
                <a:buFontTx/>
                <a:buNone/>
                <a:tabLst/>
                <a:defRPr/>
              </a:pPr>
              <a:r>
                <a:rPr kumimoji="0" lang="ar-MA" sz="110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دبلـوم متخصـص في الطبـع المعلوماتـي</a:t>
              </a:r>
              <a:endParaRPr kumimoji="0" lang="ar-MA" sz="1293"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167055" marR="0" lvl="0" indent="0" algn="r" defTabSz="432492" rtl="1" eaLnBrk="1" fontAlgn="base" latinLnBrk="0" hangingPunct="1">
                <a:lnSpc>
                  <a:spcPct val="100000"/>
                </a:lnSpc>
                <a:spcBef>
                  <a:spcPts val="0"/>
                </a:spcBef>
                <a:spcAft>
                  <a:spcPts val="0"/>
                </a:spcAft>
                <a:buClrTx/>
                <a:buSzTx/>
                <a:buFontTx/>
                <a:buNone/>
                <a:tabLst/>
                <a:defRPr/>
              </a:pPr>
              <a:endParaRPr kumimoji="0" lang="fr-FR" sz="1108"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base" latinLnBrk="0" hangingPunct="1">
                <a:lnSpc>
                  <a:spcPct val="100000"/>
                </a:lnSpc>
                <a:spcBef>
                  <a:spcPts val="0"/>
                </a:spcBef>
                <a:spcAft>
                  <a:spcPts val="0"/>
                </a:spcAft>
                <a:buClrTx/>
                <a:buSzTx/>
                <a:buFontTx/>
                <a:buNone/>
                <a:tabLst/>
                <a:defRPr/>
              </a:pPr>
              <a:r>
                <a:rPr kumimoji="0" lang="ar-MA" sz="1477" b="1"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rPr>
                <a:t> </a:t>
              </a:r>
              <a:r>
                <a:rPr kumimoji="0" lang="ar-MA" sz="1293" b="1"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rPr>
                <a:t>2011-2012</a:t>
              </a:r>
              <a:r>
                <a:rPr kumimoji="0" lang="ar-MA" sz="1108" b="1"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rPr>
                <a:t>: </a:t>
              </a:r>
              <a:r>
                <a:rPr kumimoji="0" lang="ar-MA" sz="1293"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ثانويـة المختـار السوسـي المعازيـز</a:t>
              </a:r>
              <a:endParaRPr kumimoji="0" lang="fr-FR" sz="1293" b="0"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167055" marR="0" lvl="0" indent="0" algn="r" defTabSz="432492" rtl="1" eaLnBrk="1" fontAlgn="base" latinLnBrk="0" hangingPunct="1">
                <a:lnSpc>
                  <a:spcPct val="100000"/>
                </a:lnSpc>
                <a:spcBef>
                  <a:spcPts val="0"/>
                </a:spcBef>
                <a:spcAft>
                  <a:spcPts val="0"/>
                </a:spcAft>
                <a:buClrTx/>
                <a:buSzTx/>
                <a:buFontTx/>
                <a:buNone/>
                <a:tabLst>
                  <a:tab pos="246187" algn="l"/>
                </a:tabLst>
                <a:defRPr/>
              </a:pPr>
              <a:r>
                <a:rPr kumimoji="0" lang="ar-MA" sz="1108"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بكالوريا في علوم الحياة والأرض</a:t>
              </a:r>
              <a:endParaRPr kumimoji="0" lang="fr-FR" sz="1108"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sp>
          <p:nvSpPr>
            <p:cNvPr id="36" name="Subtitle 2">
              <a:extLst>
                <a:ext uri="{FF2B5EF4-FFF2-40B4-BE49-F238E27FC236}">
                  <a16:creationId xmlns:a16="http://schemas.microsoft.com/office/drawing/2014/main" id="{F3CDBA44-805B-4803-A4F9-D40CC530D32D}"/>
                </a:ext>
              </a:extLst>
            </p:cNvPr>
            <p:cNvSpPr/>
            <p:nvPr/>
          </p:nvSpPr>
          <p:spPr>
            <a:xfrm>
              <a:off x="2814708" y="5201704"/>
              <a:ext cx="3703901" cy="2401562"/>
            </a:xfrm>
            <a:prstGeom prst="rect">
              <a:avLst/>
            </a:prstGeom>
            <a:noFill/>
            <a:ln cap="flat">
              <a:noFill/>
              <a:prstDash val="solid"/>
            </a:ln>
          </p:spPr>
          <p:txBody>
            <a:bodyPr vert="horz" wrap="square" lIns="84406" tIns="42203" rIns="84406" bIns="42203" anchor="t" anchorCtr="0" compatLnSpc="0">
              <a:spAutoFit/>
            </a:bodyPr>
            <a:lstStyle/>
            <a:p>
              <a:pPr marL="0" marR="0" lvl="0" indent="0" algn="r" defTabSz="432492" rtl="1" eaLnBrk="1" fontAlgn="auto" latinLnBrk="0" hangingPunct="1">
                <a:lnSpc>
                  <a:spcPct val="100000"/>
                </a:lnSpc>
                <a:spcBef>
                  <a:spcPts val="0"/>
                </a:spcBef>
                <a:spcAft>
                  <a:spcPts val="0"/>
                </a:spcAft>
                <a:buClrTx/>
                <a:buSzTx/>
                <a:buFontTx/>
                <a:buNone/>
                <a:tabLst/>
                <a:defRPr/>
              </a:pPr>
              <a:r>
                <a:rPr kumimoji="0" lang="ar-MA" sz="110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10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10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108" b="1"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0" marR="0" lvl="0" indent="0" algn="r" defTabSz="432492" rtl="1" eaLnBrk="1" fontAlgn="auto" latinLnBrk="0" hangingPunct="1">
                <a:lnSpc>
                  <a:spcPct val="100000"/>
                </a:lnSpc>
                <a:spcBef>
                  <a:spcPts val="0"/>
                </a:spcBef>
                <a:spcAft>
                  <a:spcPts val="0"/>
                </a:spcAft>
                <a:buClrTx/>
                <a:buSzTx/>
                <a:buFontTx/>
                <a:buNone/>
                <a:tabLst/>
                <a:defRPr/>
              </a:pPr>
              <a:r>
                <a:rPr kumimoji="0" lang="ar-MA" sz="110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r" defTabSz="432492" rtl="1" eaLnBrk="1" fontAlgn="auto" latinLnBrk="0" hangingPunct="1">
                <a:lnSpc>
                  <a:spcPct val="100000"/>
                </a:lnSpc>
                <a:spcBef>
                  <a:spcPts val="0"/>
                </a:spcBef>
                <a:spcAft>
                  <a:spcPts val="0"/>
                </a:spcAft>
                <a:buClrTx/>
                <a:buSzTx/>
                <a:buFontTx/>
                <a:buNone/>
                <a:tabLst/>
                <a:defRPr/>
              </a:pP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r" defTabSz="432492" rtl="1" eaLnBrk="1" fontAlgn="base" latinLnBrk="0" hangingPunct="1">
                <a:lnSpc>
                  <a:spcPct val="115000"/>
                </a:lnSpc>
                <a:spcBef>
                  <a:spcPts val="0"/>
                </a:spcBef>
                <a:spcAft>
                  <a:spcPts val="0"/>
                </a:spcAft>
                <a:buClrTx/>
                <a:buSzTx/>
                <a:buFontTx/>
                <a:buNone/>
                <a:tabLst/>
                <a:defRPr/>
              </a:pPr>
              <a:endParaRPr kumimoji="0" lang="fr-FR" sz="969"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auto" latinLnBrk="0" hangingPunct="1">
                <a:lnSpc>
                  <a:spcPct val="100000"/>
                </a:lnSpc>
                <a:spcBef>
                  <a:spcPts val="0"/>
                </a:spcBef>
                <a:spcAft>
                  <a:spcPts val="0"/>
                </a:spcAft>
                <a:buClrTx/>
                <a:buSzTx/>
                <a:buFontTx/>
                <a:buNone/>
                <a:tabLst/>
                <a:defRPr/>
              </a:pPr>
              <a:r>
                <a:rPr kumimoji="0" lang="ar-MA" sz="110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10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10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108" b="1"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0" marR="0" lvl="0" indent="0" algn="r" defTabSz="432492" rtl="1" eaLnBrk="1" fontAlgn="auto" latinLnBrk="0" hangingPunct="1">
                <a:lnSpc>
                  <a:spcPct val="100000"/>
                </a:lnSpc>
                <a:spcBef>
                  <a:spcPts val="0"/>
                </a:spcBef>
                <a:spcAft>
                  <a:spcPts val="0"/>
                </a:spcAft>
                <a:buClrTx/>
                <a:buSzTx/>
                <a:buFontTx/>
                <a:buNone/>
                <a:tabLst/>
                <a:defRPr/>
              </a:pPr>
              <a:r>
                <a:rPr kumimoji="0" lang="ar-MA" sz="110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r" defTabSz="432492" rtl="1" eaLnBrk="1" fontAlgn="auto" latinLnBrk="0" hangingPunct="1">
                <a:lnSpc>
                  <a:spcPct val="100000"/>
                </a:lnSpc>
                <a:spcBef>
                  <a:spcPts val="0"/>
                </a:spcBef>
                <a:spcAft>
                  <a:spcPts val="0"/>
                </a:spcAft>
                <a:buClrTx/>
                <a:buSzTx/>
                <a:buFontTx/>
                <a:buNone/>
                <a:tabLst/>
                <a:defRPr/>
              </a:pP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r" defTabSz="432492" rtl="1" eaLnBrk="1" fontAlgn="base" latinLnBrk="0" hangingPunct="1">
                <a:lnSpc>
                  <a:spcPct val="115000"/>
                </a:lnSpc>
                <a:spcBef>
                  <a:spcPts val="0"/>
                </a:spcBef>
                <a:spcAft>
                  <a:spcPts val="0"/>
                </a:spcAft>
                <a:buClrTx/>
                <a:buSzTx/>
                <a:buFontTx/>
                <a:buNone/>
                <a:tabLst/>
                <a:defRPr/>
              </a:pPr>
              <a:endParaRPr kumimoji="0" lang="fr-FR" sz="969"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auto" latinLnBrk="0" hangingPunct="1">
                <a:lnSpc>
                  <a:spcPct val="100000"/>
                </a:lnSpc>
                <a:spcBef>
                  <a:spcPts val="0"/>
                </a:spcBef>
                <a:spcAft>
                  <a:spcPts val="0"/>
                </a:spcAft>
                <a:buClrTx/>
                <a:buSzTx/>
                <a:buFontTx/>
                <a:buNone/>
                <a:tabLst/>
                <a:defRPr/>
              </a:pPr>
              <a:r>
                <a:rPr kumimoji="0" lang="ar-MA" sz="110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10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10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108" b="1"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0" marR="0" lvl="0" indent="0" algn="r" defTabSz="432492" rtl="1" eaLnBrk="1" fontAlgn="auto" latinLnBrk="0" hangingPunct="1">
                <a:lnSpc>
                  <a:spcPct val="100000"/>
                </a:lnSpc>
                <a:spcBef>
                  <a:spcPts val="0"/>
                </a:spcBef>
                <a:spcAft>
                  <a:spcPts val="0"/>
                </a:spcAft>
                <a:buClrTx/>
                <a:buSzTx/>
                <a:buFontTx/>
                <a:buNone/>
                <a:tabLst/>
                <a:defRPr/>
              </a:pPr>
              <a:r>
                <a:rPr kumimoji="0" lang="ar-MA" sz="110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53" name="Subtitle 2">
              <a:extLst>
                <a:ext uri="{FF2B5EF4-FFF2-40B4-BE49-F238E27FC236}">
                  <a16:creationId xmlns:a16="http://schemas.microsoft.com/office/drawing/2014/main" id="{D174E605-BC10-4080-8BC3-56F74FF8452F}"/>
                </a:ext>
              </a:extLst>
            </p:cNvPr>
            <p:cNvSpPr/>
            <p:nvPr/>
          </p:nvSpPr>
          <p:spPr>
            <a:xfrm>
              <a:off x="2727027" y="9067502"/>
              <a:ext cx="3539394" cy="684651"/>
            </a:xfrm>
            <a:prstGeom prst="rect">
              <a:avLst/>
            </a:prstGeom>
            <a:noFill/>
            <a:ln cap="flat">
              <a:noFill/>
              <a:prstDash val="solid"/>
            </a:ln>
          </p:spPr>
          <p:txBody>
            <a:bodyPr vert="horz" wrap="square" lIns="84406" tIns="42203" rIns="84406" bIns="42203" anchor="t" anchorCtr="0" compatLnSpc="0">
              <a:spAutoFit/>
            </a:bodyPr>
            <a:lstStyle/>
            <a:p>
              <a:pPr marL="0" marR="0" lvl="0" indent="0" algn="r" defTabSz="432492" rtl="1" eaLnBrk="1" fontAlgn="auto" latinLnBrk="0" hangingPunct="1">
                <a:lnSpc>
                  <a:spcPct val="100000"/>
                </a:lnSpc>
                <a:spcBef>
                  <a:spcPts val="0"/>
                </a:spcBef>
                <a:spcAft>
                  <a:spcPts val="0"/>
                </a:spcAft>
                <a:buClrTx/>
                <a:buSzTx/>
                <a:buFontTx/>
                <a:buNone/>
                <a:tabLst/>
                <a:defRPr/>
              </a:pPr>
              <a:r>
                <a:rPr kumimoji="0" lang="ar-DZ" sz="1108" b="1"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25-11-2018</a:t>
              </a:r>
              <a:endParaRPr kumimoji="0" lang="fr-FR" sz="1108" b="1" i="0" u="none" strike="noStrike" kern="1200" cap="none" spc="0" normalizeH="0" baseline="0" noProof="0" dirty="0">
                <a:ln>
                  <a:noFill/>
                </a:ln>
                <a:solidFill>
                  <a:prstClr val="black"/>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79132" marR="0" lvl="0" indent="-79132" algn="r" defTabSz="432492" rtl="1" eaLnBrk="1" fontAlgn="auto" latinLnBrk="0" hangingPunct="1">
                <a:lnSpc>
                  <a:spcPct val="100000"/>
                </a:lnSpc>
                <a:spcBef>
                  <a:spcPts val="0"/>
                </a:spcBef>
                <a:spcAft>
                  <a:spcPts val="0"/>
                </a:spcAft>
                <a:buClrTx/>
                <a:buSzTx/>
                <a:buFontTx/>
                <a:buNone/>
                <a:tabLst/>
                <a:defRPr/>
              </a:pPr>
              <a:r>
                <a:rPr kumimoji="0" lang="ar-DZ" sz="110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مشروع ,,,,,,, </a:t>
              </a:r>
              <a:r>
                <a:rPr kumimoji="0" lang="ar-MA" sz="110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DZ" sz="110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rPr>
                <a:t> ,,,,,,,,,,,,,,,,,,,,,,,,,,,,,,,,,,,,,,,,,,,,,,,,,,,,,,,,,,,,,,,,,,,,,,,,,,,,,,,,,,,,,,,,,,,,,,,,,,,</a:t>
              </a:r>
              <a:endParaRPr kumimoji="0" lang="ar-MA" sz="110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54" name="Rectangle: Diagonal Corners Rounded 53">
              <a:extLst>
                <a:ext uri="{FF2B5EF4-FFF2-40B4-BE49-F238E27FC236}">
                  <a16:creationId xmlns:a16="http://schemas.microsoft.com/office/drawing/2014/main" id="{40600902-D107-4E20-BD3A-25E8A5DEA347}"/>
                </a:ext>
              </a:extLst>
            </p:cNvPr>
            <p:cNvSpPr/>
            <p:nvPr/>
          </p:nvSpPr>
          <p:spPr>
            <a:xfrm>
              <a:off x="3842116" y="8608770"/>
              <a:ext cx="2914394" cy="324000"/>
            </a:xfrm>
            <a:prstGeom prst="round2DiagRect">
              <a:avLst/>
            </a:prstGeom>
            <a:solidFill>
              <a:schemeClr val="tx1">
                <a:lumMod val="65000"/>
                <a:lumOff val="3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r" defTabSz="432492" rtl="1" eaLnBrk="1" fontAlgn="auto" latinLnBrk="0" hangingPunct="1">
                <a:lnSpc>
                  <a:spcPct val="107000"/>
                </a:lnSpc>
                <a:spcBef>
                  <a:spcPts val="0"/>
                </a:spcBef>
                <a:spcAft>
                  <a:spcPts val="738"/>
                </a:spcAft>
                <a:buClrTx/>
                <a:buSzPct val="150000"/>
                <a:buFontTx/>
                <a:buNone/>
                <a:tabLst/>
                <a:defRPr/>
              </a:pPr>
              <a:r>
                <a:rPr kumimoji="0" lang="ar-DZ"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الإنجـازات</a:t>
              </a:r>
              <a:endParaRPr kumimoji="0" lang="ar-MA"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endParaRPr>
            </a:p>
          </p:txBody>
        </p:sp>
      </p:grpSp>
      <p:grpSp>
        <p:nvGrpSpPr>
          <p:cNvPr id="55" name="Group 54">
            <a:extLst>
              <a:ext uri="{FF2B5EF4-FFF2-40B4-BE49-F238E27FC236}">
                <a16:creationId xmlns:a16="http://schemas.microsoft.com/office/drawing/2014/main" id="{E25C9C43-A1DE-4757-AB93-71D4E9013CC3}"/>
              </a:ext>
            </a:extLst>
          </p:cNvPr>
          <p:cNvGrpSpPr/>
          <p:nvPr/>
        </p:nvGrpSpPr>
        <p:grpSpPr>
          <a:xfrm>
            <a:off x="4853620" y="5118534"/>
            <a:ext cx="1906715" cy="728483"/>
            <a:chOff x="4277672" y="4652547"/>
            <a:chExt cx="1767103" cy="675142"/>
          </a:xfrm>
        </p:grpSpPr>
        <p:sp>
          <p:nvSpPr>
            <p:cNvPr id="56" name="Rectangle 55">
              <a:extLst>
                <a:ext uri="{FF2B5EF4-FFF2-40B4-BE49-F238E27FC236}">
                  <a16:creationId xmlns:a16="http://schemas.microsoft.com/office/drawing/2014/main" id="{B01B1FA9-DC68-4A63-8AF8-8E87DB6AA7F0}"/>
                </a:ext>
              </a:extLst>
            </p:cNvPr>
            <p:cNvSpPr/>
            <p:nvPr/>
          </p:nvSpPr>
          <p:spPr>
            <a:xfrm>
              <a:off x="4277672" y="4652547"/>
              <a:ext cx="809938" cy="675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0" marR="0" lvl="0" indent="0" algn="l" defTabSz="432492" rtl="1" eaLnBrk="1" fontAlgn="auto" latinLnBrk="0" hangingPunct="1">
                <a:lnSpc>
                  <a:spcPct val="107000"/>
                </a:lnSpc>
                <a:spcBef>
                  <a:spcPts val="0"/>
                </a:spcBef>
                <a:spcAft>
                  <a:spcPts val="0"/>
                </a:spcAft>
                <a:buClrTx/>
                <a:buSzTx/>
                <a:buFontTx/>
                <a:buNone/>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العربيـة</a:t>
              </a:r>
            </a:p>
            <a:p>
              <a:pPr marL="0" marR="0" lvl="0" indent="0" algn="l" defTabSz="432492" rtl="1" eaLnBrk="1" fontAlgn="auto" latinLnBrk="0" hangingPunct="1">
                <a:lnSpc>
                  <a:spcPct val="107000"/>
                </a:lnSpc>
                <a:spcBef>
                  <a:spcPts val="647"/>
                </a:spcBef>
                <a:spcAft>
                  <a:spcPts val="647"/>
                </a:spcAft>
                <a:buClrTx/>
                <a:buSzTx/>
                <a:buFontTx/>
                <a:buNone/>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الإنجليزيـة</a:t>
              </a:r>
              <a:endPar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0" marR="0" lvl="0" indent="0" algn="l" defTabSz="432492" rtl="1" eaLnBrk="1" fontAlgn="auto" latinLnBrk="0" hangingPunct="1">
                <a:lnSpc>
                  <a:spcPct val="107000"/>
                </a:lnSpc>
                <a:spcBef>
                  <a:spcPts val="0"/>
                </a:spcBef>
                <a:spcAft>
                  <a:spcPts val="0"/>
                </a:spcAft>
                <a:buClrTx/>
                <a:buSzTx/>
                <a:buFontTx/>
                <a:buNone/>
                <a:tabLst/>
                <a:defRPr/>
              </a:pPr>
              <a:r>
                <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الفرنسيـة</a:t>
              </a:r>
              <a:endPar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grpSp>
          <p:nvGrpSpPr>
            <p:cNvPr id="57" name="Group 56">
              <a:extLst>
                <a:ext uri="{FF2B5EF4-FFF2-40B4-BE49-F238E27FC236}">
                  <a16:creationId xmlns:a16="http://schemas.microsoft.com/office/drawing/2014/main" id="{C9427523-0B25-4A41-8B92-ACD3D8C6B6BD}"/>
                </a:ext>
              </a:extLst>
            </p:cNvPr>
            <p:cNvGrpSpPr/>
            <p:nvPr/>
          </p:nvGrpSpPr>
          <p:grpSpPr>
            <a:xfrm>
              <a:off x="4905067" y="4666335"/>
              <a:ext cx="1139708" cy="158160"/>
              <a:chOff x="4905067" y="4666335"/>
              <a:chExt cx="1139708" cy="158160"/>
            </a:xfrm>
          </p:grpSpPr>
          <p:sp>
            <p:nvSpPr>
              <p:cNvPr id="70" name="Oval 69">
                <a:extLst>
                  <a:ext uri="{FF2B5EF4-FFF2-40B4-BE49-F238E27FC236}">
                    <a16:creationId xmlns:a16="http://schemas.microsoft.com/office/drawing/2014/main" id="{C6551161-895C-472D-A518-DF45EBA88E25}"/>
                  </a:ext>
                </a:extLst>
              </p:cNvPr>
              <p:cNvSpPr/>
              <p:nvPr/>
            </p:nvSpPr>
            <p:spPr>
              <a:xfrm>
                <a:off x="5891223" y="4670943"/>
                <a:ext cx="153552" cy="153552"/>
              </a:xfrm>
              <a:prstGeom prst="ellipse">
                <a:avLst/>
              </a:prstGeom>
              <a:solidFill>
                <a:srgbClr val="6B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71" name="Oval 70">
                <a:extLst>
                  <a:ext uri="{FF2B5EF4-FFF2-40B4-BE49-F238E27FC236}">
                    <a16:creationId xmlns:a16="http://schemas.microsoft.com/office/drawing/2014/main" id="{776595E0-3282-434D-A64F-4502B70F8833}"/>
                  </a:ext>
                </a:extLst>
              </p:cNvPr>
              <p:cNvSpPr/>
              <p:nvPr/>
            </p:nvSpPr>
            <p:spPr>
              <a:xfrm>
                <a:off x="5644684" y="4669791"/>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72" name="Oval 71">
                <a:extLst>
                  <a:ext uri="{FF2B5EF4-FFF2-40B4-BE49-F238E27FC236}">
                    <a16:creationId xmlns:a16="http://schemas.microsoft.com/office/drawing/2014/main" id="{D8E61BD9-9741-4039-8EF3-1EC6D92AE4D0}"/>
                  </a:ext>
                </a:extLst>
              </p:cNvPr>
              <p:cNvSpPr/>
              <p:nvPr/>
            </p:nvSpPr>
            <p:spPr>
              <a:xfrm>
                <a:off x="5398145" y="4668639"/>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73" name="Oval 72">
                <a:extLst>
                  <a:ext uri="{FF2B5EF4-FFF2-40B4-BE49-F238E27FC236}">
                    <a16:creationId xmlns:a16="http://schemas.microsoft.com/office/drawing/2014/main" id="{1FF1D5FE-867D-44D8-B3F9-04ABAAADECF6}"/>
                  </a:ext>
                </a:extLst>
              </p:cNvPr>
              <p:cNvSpPr/>
              <p:nvPr/>
            </p:nvSpPr>
            <p:spPr>
              <a:xfrm>
                <a:off x="5151606" y="4667487"/>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74" name="Oval 73">
                <a:extLst>
                  <a:ext uri="{FF2B5EF4-FFF2-40B4-BE49-F238E27FC236}">
                    <a16:creationId xmlns:a16="http://schemas.microsoft.com/office/drawing/2014/main" id="{089500B5-2211-4039-8ACE-774015C869BF}"/>
                  </a:ext>
                </a:extLst>
              </p:cNvPr>
              <p:cNvSpPr/>
              <p:nvPr/>
            </p:nvSpPr>
            <p:spPr>
              <a:xfrm>
                <a:off x="4905067" y="4666335"/>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58" name="Group 57">
              <a:extLst>
                <a:ext uri="{FF2B5EF4-FFF2-40B4-BE49-F238E27FC236}">
                  <a16:creationId xmlns:a16="http://schemas.microsoft.com/office/drawing/2014/main" id="{D4071BAC-C57B-46B9-AADA-6DC1A9744AB4}"/>
                </a:ext>
              </a:extLst>
            </p:cNvPr>
            <p:cNvGrpSpPr/>
            <p:nvPr/>
          </p:nvGrpSpPr>
          <p:grpSpPr>
            <a:xfrm>
              <a:off x="4903915" y="4885408"/>
              <a:ext cx="1139708" cy="158160"/>
              <a:chOff x="4905067" y="4666335"/>
              <a:chExt cx="1139708" cy="158160"/>
            </a:xfrm>
          </p:grpSpPr>
          <p:sp>
            <p:nvSpPr>
              <p:cNvPr id="65" name="Oval 64">
                <a:extLst>
                  <a:ext uri="{FF2B5EF4-FFF2-40B4-BE49-F238E27FC236}">
                    <a16:creationId xmlns:a16="http://schemas.microsoft.com/office/drawing/2014/main" id="{0C061F4F-1CDB-42C9-897C-FD5EEB2A6964}"/>
                  </a:ext>
                </a:extLst>
              </p:cNvPr>
              <p:cNvSpPr/>
              <p:nvPr/>
            </p:nvSpPr>
            <p:spPr>
              <a:xfrm>
                <a:off x="5891223" y="4670943"/>
                <a:ext cx="153552" cy="153552"/>
              </a:xfrm>
              <a:prstGeom prst="ellipse">
                <a:avLst/>
              </a:prstGeom>
              <a:solidFill>
                <a:srgbClr val="6B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66" name="Oval 65">
                <a:extLst>
                  <a:ext uri="{FF2B5EF4-FFF2-40B4-BE49-F238E27FC236}">
                    <a16:creationId xmlns:a16="http://schemas.microsoft.com/office/drawing/2014/main" id="{DDB6164F-94AF-4979-A157-C88DAD5A9E51}"/>
                  </a:ext>
                </a:extLst>
              </p:cNvPr>
              <p:cNvSpPr/>
              <p:nvPr/>
            </p:nvSpPr>
            <p:spPr>
              <a:xfrm>
                <a:off x="5644684" y="4669791"/>
                <a:ext cx="153552" cy="153552"/>
              </a:xfrm>
              <a:prstGeom prst="ellipse">
                <a:avLst/>
              </a:prstGeom>
              <a:solidFill>
                <a:srgbClr val="6B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67" name="Oval 66">
                <a:extLst>
                  <a:ext uri="{FF2B5EF4-FFF2-40B4-BE49-F238E27FC236}">
                    <a16:creationId xmlns:a16="http://schemas.microsoft.com/office/drawing/2014/main" id="{6A55C897-4859-4F16-83F8-E151591F6B85}"/>
                  </a:ext>
                </a:extLst>
              </p:cNvPr>
              <p:cNvSpPr/>
              <p:nvPr/>
            </p:nvSpPr>
            <p:spPr>
              <a:xfrm>
                <a:off x="5398145" y="4668639"/>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68" name="Oval 67">
                <a:extLst>
                  <a:ext uri="{FF2B5EF4-FFF2-40B4-BE49-F238E27FC236}">
                    <a16:creationId xmlns:a16="http://schemas.microsoft.com/office/drawing/2014/main" id="{8179D53A-78E1-4ECD-BB4A-DA4D80AFD5F7}"/>
                  </a:ext>
                </a:extLst>
              </p:cNvPr>
              <p:cNvSpPr/>
              <p:nvPr/>
            </p:nvSpPr>
            <p:spPr>
              <a:xfrm>
                <a:off x="5151606" y="4667487"/>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69" name="Oval 68">
                <a:extLst>
                  <a:ext uri="{FF2B5EF4-FFF2-40B4-BE49-F238E27FC236}">
                    <a16:creationId xmlns:a16="http://schemas.microsoft.com/office/drawing/2014/main" id="{D2A704D9-E186-4E86-B7C2-0F5CA4A6C021}"/>
                  </a:ext>
                </a:extLst>
              </p:cNvPr>
              <p:cNvSpPr/>
              <p:nvPr/>
            </p:nvSpPr>
            <p:spPr>
              <a:xfrm>
                <a:off x="4905067" y="4666335"/>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59" name="Group 58">
              <a:extLst>
                <a:ext uri="{FF2B5EF4-FFF2-40B4-BE49-F238E27FC236}">
                  <a16:creationId xmlns:a16="http://schemas.microsoft.com/office/drawing/2014/main" id="{731DA200-EAC2-4D15-B90D-93A4CB0027CF}"/>
                </a:ext>
              </a:extLst>
            </p:cNvPr>
            <p:cNvGrpSpPr/>
            <p:nvPr/>
          </p:nvGrpSpPr>
          <p:grpSpPr>
            <a:xfrm>
              <a:off x="4902763" y="5104481"/>
              <a:ext cx="1139708" cy="158160"/>
              <a:chOff x="4905067" y="4666335"/>
              <a:chExt cx="1139708" cy="158160"/>
            </a:xfrm>
          </p:grpSpPr>
          <p:sp>
            <p:nvSpPr>
              <p:cNvPr id="60" name="Oval 59">
                <a:extLst>
                  <a:ext uri="{FF2B5EF4-FFF2-40B4-BE49-F238E27FC236}">
                    <a16:creationId xmlns:a16="http://schemas.microsoft.com/office/drawing/2014/main" id="{2702D6A0-AA41-46C5-9274-A2F626D39732}"/>
                  </a:ext>
                </a:extLst>
              </p:cNvPr>
              <p:cNvSpPr/>
              <p:nvPr/>
            </p:nvSpPr>
            <p:spPr>
              <a:xfrm>
                <a:off x="5891223" y="4670943"/>
                <a:ext cx="153552" cy="153552"/>
              </a:xfrm>
              <a:prstGeom prst="ellipse">
                <a:avLst/>
              </a:prstGeom>
              <a:solidFill>
                <a:srgbClr val="6B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61" name="Oval 60">
                <a:extLst>
                  <a:ext uri="{FF2B5EF4-FFF2-40B4-BE49-F238E27FC236}">
                    <a16:creationId xmlns:a16="http://schemas.microsoft.com/office/drawing/2014/main" id="{1FF0B38A-CEA4-4782-B517-F2552E482EBA}"/>
                  </a:ext>
                </a:extLst>
              </p:cNvPr>
              <p:cNvSpPr/>
              <p:nvPr/>
            </p:nvSpPr>
            <p:spPr>
              <a:xfrm>
                <a:off x="5644684" y="4669791"/>
                <a:ext cx="153552" cy="153552"/>
              </a:xfrm>
              <a:prstGeom prst="ellipse">
                <a:avLst/>
              </a:prstGeom>
              <a:solidFill>
                <a:srgbClr val="6B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62" name="Oval 61">
                <a:extLst>
                  <a:ext uri="{FF2B5EF4-FFF2-40B4-BE49-F238E27FC236}">
                    <a16:creationId xmlns:a16="http://schemas.microsoft.com/office/drawing/2014/main" id="{3235CB92-4F51-4D31-A25A-767DAE6B358C}"/>
                  </a:ext>
                </a:extLst>
              </p:cNvPr>
              <p:cNvSpPr/>
              <p:nvPr/>
            </p:nvSpPr>
            <p:spPr>
              <a:xfrm>
                <a:off x="5398145" y="4668639"/>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Oval 62">
                <a:extLst>
                  <a:ext uri="{FF2B5EF4-FFF2-40B4-BE49-F238E27FC236}">
                    <a16:creationId xmlns:a16="http://schemas.microsoft.com/office/drawing/2014/main" id="{F00328FC-0C7F-4095-839D-AB91C5E9538A}"/>
                  </a:ext>
                </a:extLst>
              </p:cNvPr>
              <p:cNvSpPr/>
              <p:nvPr/>
            </p:nvSpPr>
            <p:spPr>
              <a:xfrm>
                <a:off x="5151606" y="4667487"/>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64" name="Oval 63">
                <a:extLst>
                  <a:ext uri="{FF2B5EF4-FFF2-40B4-BE49-F238E27FC236}">
                    <a16:creationId xmlns:a16="http://schemas.microsoft.com/office/drawing/2014/main" id="{00D6275E-3035-4915-A2CD-17D825BE04DD}"/>
                  </a:ext>
                </a:extLst>
              </p:cNvPr>
              <p:cNvSpPr/>
              <p:nvPr/>
            </p:nvSpPr>
            <p:spPr>
              <a:xfrm>
                <a:off x="4905067" y="4666335"/>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cxnSp>
        <p:nvCxnSpPr>
          <p:cNvPr id="19" name="Straight Connector 18">
            <a:extLst>
              <a:ext uri="{FF2B5EF4-FFF2-40B4-BE49-F238E27FC236}">
                <a16:creationId xmlns:a16="http://schemas.microsoft.com/office/drawing/2014/main" id="{FC265CE0-8BD6-42C3-88F1-8C4787DCE408}"/>
              </a:ext>
            </a:extLst>
          </p:cNvPr>
          <p:cNvCxnSpPr>
            <a:cxnSpLocks/>
          </p:cNvCxnSpPr>
          <p:nvPr/>
        </p:nvCxnSpPr>
        <p:spPr>
          <a:xfrm>
            <a:off x="4594931" y="2268433"/>
            <a:ext cx="0" cy="8206207"/>
          </a:xfrm>
          <a:prstGeom prst="line">
            <a:avLst/>
          </a:prstGeom>
          <a:ln w="635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nvGrpSpPr>
          <p:cNvPr id="35" name="Group 34">
            <a:extLst>
              <a:ext uri="{FF2B5EF4-FFF2-40B4-BE49-F238E27FC236}">
                <a16:creationId xmlns:a16="http://schemas.microsoft.com/office/drawing/2014/main" id="{9A26BA0E-26B3-4CCC-8F33-CCF7EF7A74CA}"/>
              </a:ext>
            </a:extLst>
          </p:cNvPr>
          <p:cNvGrpSpPr/>
          <p:nvPr/>
        </p:nvGrpSpPr>
        <p:grpSpPr>
          <a:xfrm>
            <a:off x="4804386" y="2797787"/>
            <a:ext cx="1729619" cy="1577399"/>
            <a:chOff x="4331224" y="2592929"/>
            <a:chExt cx="1602974" cy="1461900"/>
          </a:xfrm>
        </p:grpSpPr>
        <p:grpSp>
          <p:nvGrpSpPr>
            <p:cNvPr id="95" name="Group 94">
              <a:extLst>
                <a:ext uri="{FF2B5EF4-FFF2-40B4-BE49-F238E27FC236}">
                  <a16:creationId xmlns:a16="http://schemas.microsoft.com/office/drawing/2014/main" id="{407AAC84-918E-4FAC-A8DE-61E6A887F505}"/>
                </a:ext>
              </a:extLst>
            </p:cNvPr>
            <p:cNvGrpSpPr/>
            <p:nvPr/>
          </p:nvGrpSpPr>
          <p:grpSpPr>
            <a:xfrm>
              <a:off x="4331224" y="2592929"/>
              <a:ext cx="1388149" cy="1171464"/>
              <a:chOff x="1336594" y="891885"/>
              <a:chExt cx="1388149" cy="1171464"/>
            </a:xfrm>
          </p:grpSpPr>
          <p:grpSp>
            <p:nvGrpSpPr>
              <p:cNvPr id="96" name="Group 95">
                <a:extLst>
                  <a:ext uri="{FF2B5EF4-FFF2-40B4-BE49-F238E27FC236}">
                    <a16:creationId xmlns:a16="http://schemas.microsoft.com/office/drawing/2014/main" id="{F66DF673-458D-473B-8221-1017AC908876}"/>
                  </a:ext>
                </a:extLst>
              </p:cNvPr>
              <p:cNvGrpSpPr/>
              <p:nvPr/>
            </p:nvGrpSpPr>
            <p:grpSpPr>
              <a:xfrm>
                <a:off x="1341479" y="891885"/>
                <a:ext cx="1383264" cy="1171464"/>
                <a:chOff x="1341479" y="891885"/>
                <a:chExt cx="1383264" cy="1171464"/>
              </a:xfrm>
            </p:grpSpPr>
            <p:grpSp>
              <p:nvGrpSpPr>
                <p:cNvPr id="98" name="Group 97">
                  <a:extLst>
                    <a:ext uri="{FF2B5EF4-FFF2-40B4-BE49-F238E27FC236}">
                      <a16:creationId xmlns:a16="http://schemas.microsoft.com/office/drawing/2014/main" id="{83E582EC-2853-40CA-8A76-7B1FC2679D23}"/>
                    </a:ext>
                  </a:extLst>
                </p:cNvPr>
                <p:cNvGrpSpPr/>
                <p:nvPr/>
              </p:nvGrpSpPr>
              <p:grpSpPr>
                <a:xfrm>
                  <a:off x="1574866" y="926823"/>
                  <a:ext cx="1149877" cy="1116053"/>
                  <a:chOff x="41060" y="929043"/>
                  <a:chExt cx="1149877" cy="1116053"/>
                </a:xfrm>
              </p:grpSpPr>
              <p:sp>
                <p:nvSpPr>
                  <p:cNvPr id="103" name="Rectangle 102">
                    <a:extLst>
                      <a:ext uri="{FF2B5EF4-FFF2-40B4-BE49-F238E27FC236}">
                        <a16:creationId xmlns:a16="http://schemas.microsoft.com/office/drawing/2014/main" id="{1AF098E6-17AC-4B58-A294-24A80FEDA44A}"/>
                      </a:ext>
                    </a:extLst>
                  </p:cNvPr>
                  <p:cNvSpPr/>
                  <p:nvPr/>
                </p:nvSpPr>
                <p:spPr>
                  <a:xfrm>
                    <a:off x="41060" y="1892373"/>
                    <a:ext cx="964173" cy="15272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93319" rtl="1" eaLnBrk="1" fontAlgn="auto" latinLnBrk="0" hangingPunct="1">
                      <a:lnSpc>
                        <a:spcPct val="107000"/>
                      </a:lnSpc>
                      <a:spcBef>
                        <a:spcPts val="0"/>
                      </a:spcBef>
                      <a:spcAft>
                        <a:spcPts val="738"/>
                      </a:spcAft>
                      <a:buClrTx/>
                      <a:buSzTx/>
                      <a:buFontTx/>
                      <a:buNone/>
                      <a:tabLst/>
                      <a:defRPr/>
                    </a:pPr>
                    <a:r>
                      <a:rPr kumimoji="0" lang="ar-DZ" sz="1079"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rPr>
                      <a:t>المملكة المغربية </a:t>
                    </a:r>
                    <a:r>
                      <a:rPr kumimoji="0" lang="ar-MA" sz="1079"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rPr>
                      <a:t>,</a:t>
                    </a:r>
                    <a:r>
                      <a:rPr kumimoji="0" lang="ar-DZ" sz="1079"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rPr>
                      <a:t>الرباط</a:t>
                    </a:r>
                    <a:endParaRPr kumimoji="0" lang="fr-FR" sz="971"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sp>
                <p:nvSpPr>
                  <p:cNvPr id="104" name="Rectangle 103">
                    <a:extLst>
                      <a:ext uri="{FF2B5EF4-FFF2-40B4-BE49-F238E27FC236}">
                        <a16:creationId xmlns:a16="http://schemas.microsoft.com/office/drawing/2014/main" id="{7F898B7F-096E-4544-B7CD-A6CAD15F599F}"/>
                      </a:ext>
                    </a:extLst>
                  </p:cNvPr>
                  <p:cNvSpPr/>
                  <p:nvPr/>
                </p:nvSpPr>
                <p:spPr>
                  <a:xfrm>
                    <a:off x="41060" y="929043"/>
                    <a:ext cx="97754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93319" rtl="0" eaLnBrk="1" fontAlgn="auto" latinLnBrk="0" hangingPunct="1">
                      <a:lnSpc>
                        <a:spcPct val="100000"/>
                      </a:lnSpc>
                      <a:spcBef>
                        <a:spcPts val="0"/>
                      </a:spcBef>
                      <a:spcAft>
                        <a:spcPts val="0"/>
                      </a:spcAft>
                      <a:buClrTx/>
                      <a:buSzTx/>
                      <a:buFontTx/>
                      <a:buNone/>
                      <a:tabLst/>
                      <a:defRPr/>
                    </a:pPr>
                    <a:r>
                      <a:rPr kumimoji="0" lang="en-US" sz="1079"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00212600000000</a:t>
                    </a:r>
                    <a:endParaRPr kumimoji="0" lang="en-US" sz="1133"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5" name="Rectangle 104">
                    <a:extLst>
                      <a:ext uri="{FF2B5EF4-FFF2-40B4-BE49-F238E27FC236}">
                        <a16:creationId xmlns:a16="http://schemas.microsoft.com/office/drawing/2014/main" id="{663669BE-CB4E-4D3C-8817-DD3D85F04AF7}"/>
                      </a:ext>
                    </a:extLst>
                  </p:cNvPr>
                  <p:cNvSpPr/>
                  <p:nvPr/>
                </p:nvSpPr>
                <p:spPr>
                  <a:xfrm>
                    <a:off x="41060" y="1254604"/>
                    <a:ext cx="1149877"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93319" rtl="0" eaLnBrk="1" fontAlgn="auto" latinLnBrk="0" hangingPunct="1">
                      <a:lnSpc>
                        <a:spcPct val="100000"/>
                      </a:lnSpc>
                      <a:spcBef>
                        <a:spcPts val="0"/>
                      </a:spcBef>
                      <a:spcAft>
                        <a:spcPts val="0"/>
                      </a:spcAft>
                      <a:buClrTx/>
                      <a:buSzTx/>
                      <a:buFontTx/>
                      <a:buNone/>
                      <a:tabLst/>
                      <a:defRPr/>
                    </a:pPr>
                    <a:r>
                      <a:rPr kumimoji="0" lang="en-US" sz="1079"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info@Bestfreecv.com</a:t>
                    </a:r>
                    <a:endParaRPr kumimoji="0" lang="fr-FR" sz="1079"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6" name="Rectangle 105">
                    <a:extLst>
                      <a:ext uri="{FF2B5EF4-FFF2-40B4-BE49-F238E27FC236}">
                        <a16:creationId xmlns:a16="http://schemas.microsoft.com/office/drawing/2014/main" id="{C505DECD-CDBB-43F4-9270-C153B9C4D7EB}"/>
                      </a:ext>
                    </a:extLst>
                  </p:cNvPr>
                  <p:cNvSpPr/>
                  <p:nvPr/>
                </p:nvSpPr>
                <p:spPr>
                  <a:xfrm>
                    <a:off x="41060" y="1566861"/>
                    <a:ext cx="112016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93319" rtl="0" eaLnBrk="1" fontAlgn="auto" latinLnBrk="0" hangingPunct="1">
                      <a:lnSpc>
                        <a:spcPct val="100000"/>
                      </a:lnSpc>
                      <a:spcBef>
                        <a:spcPts val="0"/>
                      </a:spcBef>
                      <a:spcAft>
                        <a:spcPts val="0"/>
                      </a:spcAft>
                      <a:buClrTx/>
                      <a:buSzTx/>
                      <a:buFontTx/>
                      <a:buNone/>
                      <a:tabLst/>
                      <a:defRPr/>
                    </a:pPr>
                    <a:r>
                      <a:rPr kumimoji="0" lang="en-US" sz="1079"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www.Bestfreecv.com</a:t>
                    </a:r>
                    <a:endParaRPr kumimoji="0" lang="fr-FR" sz="1079"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99" name="شكل حر 78">
                  <a:extLst>
                    <a:ext uri="{FF2B5EF4-FFF2-40B4-BE49-F238E27FC236}">
                      <a16:creationId xmlns:a16="http://schemas.microsoft.com/office/drawing/2014/main" id="{4D754ACC-62D8-473F-8C8A-C2B0DECDAE1A}"/>
                    </a:ext>
                  </a:extLst>
                </p:cNvPr>
                <p:cNvSpPr>
                  <a:spLocks noChangeAspect="1"/>
                </p:cNvSpPr>
                <p:nvPr/>
              </p:nvSpPr>
              <p:spPr>
                <a:xfrm>
                  <a:off x="1373599" y="1864491"/>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chemeClr val="tx1">
                    <a:lumMod val="75000"/>
                    <a:lumOff val="25000"/>
                  </a:schemeClr>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93319" rtl="0" eaLnBrk="1" fontAlgn="auto" latinLnBrk="0" hangingPunct="1">
                    <a:lnSpc>
                      <a:spcPct val="100000"/>
                    </a:lnSpc>
                    <a:spcBef>
                      <a:spcPts val="0"/>
                    </a:spcBef>
                    <a:spcAft>
                      <a:spcPts val="0"/>
                    </a:spcAft>
                    <a:buClrTx/>
                    <a:buSzTx/>
                    <a:buFontTx/>
                    <a:buNone/>
                    <a:tabLst/>
                    <a:defRPr/>
                  </a:pPr>
                  <a:endParaRPr kumimoji="0" lang="fr-MA" sz="3021" b="0" i="0" u="none" strike="noStrike" kern="1200" cap="none" spc="0" normalizeH="0" baseline="0" noProof="0">
                    <a:ln>
                      <a:noFill/>
                    </a:ln>
                    <a:solidFill>
                      <a:prstClr val="black"/>
                    </a:solidFill>
                    <a:effectLst/>
                    <a:uLnTx/>
                    <a:uFillTx/>
                    <a:latin typeface="Calibri"/>
                    <a:ea typeface="+mn-ea"/>
                    <a:cs typeface="+mn-cs"/>
                  </a:endParaRPr>
                </a:p>
              </p:txBody>
            </p:sp>
            <p:sp>
              <p:nvSpPr>
                <p:cNvPr id="101" name="شكل حر 85">
                  <a:extLst>
                    <a:ext uri="{FF2B5EF4-FFF2-40B4-BE49-F238E27FC236}">
                      <a16:creationId xmlns:a16="http://schemas.microsoft.com/office/drawing/2014/main" id="{09A38993-7CBE-4D4F-9F63-2D518EF6D892}"/>
                    </a:ext>
                  </a:extLst>
                </p:cNvPr>
                <p:cNvSpPr>
                  <a:spLocks noChangeAspect="1"/>
                </p:cNvSpPr>
                <p:nvPr/>
              </p:nvSpPr>
              <p:spPr>
                <a:xfrm>
                  <a:off x="1341479" y="1256455"/>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93319" rtl="0" eaLnBrk="1" fontAlgn="auto" latinLnBrk="0" hangingPunct="1">
                    <a:lnSpc>
                      <a:spcPct val="100000"/>
                    </a:lnSpc>
                    <a:spcBef>
                      <a:spcPts val="0"/>
                    </a:spcBef>
                    <a:spcAft>
                      <a:spcPts val="0"/>
                    </a:spcAft>
                    <a:buClrTx/>
                    <a:buSzTx/>
                    <a:buFontTx/>
                    <a:buNone/>
                    <a:tabLst/>
                    <a:defRPr/>
                  </a:pPr>
                  <a:endParaRPr kumimoji="0" lang="fr-MA" sz="3021"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Shape 101">
                  <a:extLst>
                    <a:ext uri="{FF2B5EF4-FFF2-40B4-BE49-F238E27FC236}">
                      <a16:creationId xmlns:a16="http://schemas.microsoft.com/office/drawing/2014/main" id="{BFAD5729-7D48-498C-84F4-7042CEE3D2F1}"/>
                    </a:ext>
                  </a:extLst>
                </p:cNvPr>
                <p:cNvSpPr/>
                <p:nvPr/>
              </p:nvSpPr>
              <p:spPr>
                <a:xfrm>
                  <a:off x="1342588" y="891885"/>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93319" rtl="0" eaLnBrk="1" fontAlgn="auto" latinLnBrk="0" hangingPunct="1">
                    <a:lnSpc>
                      <a:spcPct val="100000"/>
                    </a:lnSpc>
                    <a:spcBef>
                      <a:spcPts val="0"/>
                    </a:spcBef>
                    <a:spcAft>
                      <a:spcPts val="0"/>
                    </a:spcAft>
                    <a:buClrTx/>
                    <a:buSzTx/>
                    <a:buFontTx/>
                    <a:buNone/>
                    <a:tabLst/>
                    <a:defRPr/>
                  </a:pPr>
                  <a:endParaRPr kumimoji="0" lang="fr-MA" sz="3021" b="0" i="0" u="none" strike="noStrike" kern="1200" cap="none" spc="0" normalizeH="0" baseline="0" noProof="0">
                    <a:ln>
                      <a:noFill/>
                    </a:ln>
                    <a:solidFill>
                      <a:prstClr val="black"/>
                    </a:solidFill>
                    <a:effectLst/>
                    <a:uLnTx/>
                    <a:uFillTx/>
                    <a:latin typeface="Calibri"/>
                    <a:ea typeface="+mn-ea"/>
                    <a:cs typeface="+mn-cs"/>
                  </a:endParaRPr>
                </a:p>
              </p:txBody>
            </p:sp>
          </p:grpSp>
          <p:sp>
            <p:nvSpPr>
              <p:cNvPr id="97" name="شكل حر 62">
                <a:extLst>
                  <a:ext uri="{FF2B5EF4-FFF2-40B4-BE49-F238E27FC236}">
                    <a16:creationId xmlns:a16="http://schemas.microsoft.com/office/drawing/2014/main" id="{A0AECB47-EF6A-4893-AE54-CE6E1AFDF87D}"/>
                  </a:ext>
                </a:extLst>
              </p:cNvPr>
              <p:cNvSpPr>
                <a:spLocks noChangeAspect="1"/>
              </p:cNvSpPr>
              <p:nvPr/>
            </p:nvSpPr>
            <p:spPr bwMode="auto">
              <a:xfrm flipH="1">
                <a:off x="1336594" y="1531940"/>
                <a:ext cx="201530" cy="198858"/>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chemeClr val="tx1">
                  <a:lumMod val="75000"/>
                  <a:lumOff val="25000"/>
                </a:schemeClr>
              </a:solidFill>
              <a:ln w="9525">
                <a:noFill/>
                <a:round/>
                <a:headEnd/>
                <a:tailEnd/>
              </a:ln>
            </p:spPr>
            <p:txBody>
              <a:bodyPr rot="0" vert="horz" wrap="square" lIns="98664" tIns="49332" rIns="98664" bIns="49332"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93319" rtl="0" eaLnBrk="1" fontAlgn="auto" latinLnBrk="0" hangingPunct="1">
                  <a:lnSpc>
                    <a:spcPct val="100000"/>
                  </a:lnSpc>
                  <a:spcBef>
                    <a:spcPts val="0"/>
                  </a:spcBef>
                  <a:spcAft>
                    <a:spcPts val="0"/>
                  </a:spcAft>
                  <a:buClrTx/>
                  <a:buSzTx/>
                  <a:buFontTx/>
                  <a:buNone/>
                  <a:tabLst/>
                  <a:defRPr/>
                </a:pPr>
                <a:endParaRPr kumimoji="0" lang="fr-MA" sz="3021"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2" name="Group 31">
              <a:extLst>
                <a:ext uri="{FF2B5EF4-FFF2-40B4-BE49-F238E27FC236}">
                  <a16:creationId xmlns:a16="http://schemas.microsoft.com/office/drawing/2014/main" id="{57263927-D69B-49EA-B518-F515F76329A3}"/>
                </a:ext>
              </a:extLst>
            </p:cNvPr>
            <p:cNvGrpSpPr/>
            <p:nvPr/>
          </p:nvGrpSpPr>
          <p:grpSpPr>
            <a:xfrm>
              <a:off x="4386069" y="3914550"/>
              <a:ext cx="1548129" cy="140279"/>
              <a:chOff x="4386069" y="3914550"/>
              <a:chExt cx="1548129" cy="140279"/>
            </a:xfrm>
          </p:grpSpPr>
          <p:sp>
            <p:nvSpPr>
              <p:cNvPr id="21" name="Rectangle 20">
                <a:extLst>
                  <a:ext uri="{FF2B5EF4-FFF2-40B4-BE49-F238E27FC236}">
                    <a16:creationId xmlns:a16="http://schemas.microsoft.com/office/drawing/2014/main" id="{10EC7F5C-98F0-4FC6-A595-6BADB3F56731}"/>
                  </a:ext>
                </a:extLst>
              </p:cNvPr>
              <p:cNvSpPr/>
              <p:nvPr/>
            </p:nvSpPr>
            <p:spPr>
              <a:xfrm>
                <a:off x="4509325" y="3914550"/>
                <a:ext cx="1424873"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l" defTabSz="432492" rtl="1" eaLnBrk="1" fontAlgn="auto" latinLnBrk="0" hangingPunct="1">
                  <a:lnSpc>
                    <a:spcPct val="107000"/>
                  </a:lnSpc>
                  <a:spcBef>
                    <a:spcPts val="0"/>
                  </a:spcBef>
                  <a:spcAft>
                    <a:spcPts val="738"/>
                  </a:spcAft>
                  <a:buClrTx/>
                  <a:buSzTx/>
                  <a:buFontTx/>
                  <a:buNone/>
                  <a:tabLst/>
                  <a:defRPr/>
                </a:pPr>
                <a:r>
                  <a:rPr kumimoji="0" lang="ar-MA" sz="1079"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rPr>
                  <a:t>28 سنة, </a:t>
                </a:r>
                <a:r>
                  <a:rPr kumimoji="0" lang="ar-DZ" sz="1079"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rPr>
                  <a:t>أعزب</a:t>
                </a:r>
                <a:endParaRPr kumimoji="0" lang="fr-FR" sz="971" b="0" i="0" u="none" strike="noStrike" kern="1200" cap="none" spc="0" normalizeH="0" baseline="0" noProof="0" dirty="0">
                  <a:ln>
                    <a:noFill/>
                  </a:ln>
                  <a:solidFill>
                    <a:prstClr val="black"/>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sp>
            <p:nvSpPr>
              <p:cNvPr id="31" name="Heart 30">
                <a:extLst>
                  <a:ext uri="{FF2B5EF4-FFF2-40B4-BE49-F238E27FC236}">
                    <a16:creationId xmlns:a16="http://schemas.microsoft.com/office/drawing/2014/main" id="{DB36F16F-8D0A-4801-A233-5AAB57472303}"/>
                  </a:ext>
                </a:extLst>
              </p:cNvPr>
              <p:cNvSpPr/>
              <p:nvPr/>
            </p:nvSpPr>
            <p:spPr>
              <a:xfrm>
                <a:off x="4386069" y="3930053"/>
                <a:ext cx="124776" cy="124776"/>
              </a:xfrm>
              <a:prstGeom prst="hear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37" name="Group 36">
            <a:extLst>
              <a:ext uri="{FF2B5EF4-FFF2-40B4-BE49-F238E27FC236}">
                <a16:creationId xmlns:a16="http://schemas.microsoft.com/office/drawing/2014/main" id="{62146B01-F961-4128-818A-73203D7ACD1D}"/>
              </a:ext>
            </a:extLst>
          </p:cNvPr>
          <p:cNvGrpSpPr/>
          <p:nvPr/>
        </p:nvGrpSpPr>
        <p:grpSpPr>
          <a:xfrm>
            <a:off x="4843851" y="6469474"/>
            <a:ext cx="1926428" cy="2490175"/>
            <a:chOff x="4413634" y="6185884"/>
            <a:chExt cx="1785372" cy="2307841"/>
          </a:xfrm>
        </p:grpSpPr>
        <p:grpSp>
          <p:nvGrpSpPr>
            <p:cNvPr id="75" name="Group 74">
              <a:extLst>
                <a:ext uri="{FF2B5EF4-FFF2-40B4-BE49-F238E27FC236}">
                  <a16:creationId xmlns:a16="http://schemas.microsoft.com/office/drawing/2014/main" id="{F41A0A2D-368A-4BF5-8D07-1F7675790F03}"/>
                </a:ext>
              </a:extLst>
            </p:cNvPr>
            <p:cNvGrpSpPr/>
            <p:nvPr/>
          </p:nvGrpSpPr>
          <p:grpSpPr>
            <a:xfrm>
              <a:off x="4413634" y="6185884"/>
              <a:ext cx="1767103" cy="675142"/>
              <a:chOff x="4277672" y="4652547"/>
              <a:chExt cx="1767103" cy="675142"/>
            </a:xfrm>
          </p:grpSpPr>
          <p:sp>
            <p:nvSpPr>
              <p:cNvPr id="76" name="Rectangle 75">
                <a:extLst>
                  <a:ext uri="{FF2B5EF4-FFF2-40B4-BE49-F238E27FC236}">
                    <a16:creationId xmlns:a16="http://schemas.microsoft.com/office/drawing/2014/main" id="{C7810AEC-2B56-4C92-ACC7-6AD4F77A3F47}"/>
                  </a:ext>
                </a:extLst>
              </p:cNvPr>
              <p:cNvSpPr/>
              <p:nvPr/>
            </p:nvSpPr>
            <p:spPr>
              <a:xfrm>
                <a:off x="4277672" y="4652547"/>
                <a:ext cx="809938" cy="675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0" marR="0" lvl="0" indent="0" algn="l" defTabSz="432492" rtl="1" eaLnBrk="1" fontAlgn="auto" latinLnBrk="0" hangingPunct="1">
                  <a:lnSpc>
                    <a:spcPct val="107000"/>
                  </a:lnSpc>
                  <a:spcBef>
                    <a:spcPts val="0"/>
                  </a:spcBef>
                  <a:spcAft>
                    <a:spcPts val="0"/>
                  </a:spcAft>
                  <a:buClrTx/>
                  <a:buSzTx/>
                  <a:buFontTx/>
                  <a:buNone/>
                  <a:tabLst/>
                  <a:defRPr/>
                </a:pPr>
                <a:r>
                  <a:rPr kumimoji="0" lang="ar-DZ"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وورد</a:t>
                </a:r>
                <a:endPar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0" marR="0" lvl="0" indent="0" algn="l" defTabSz="432492" rtl="1" eaLnBrk="1" fontAlgn="auto" latinLnBrk="0" hangingPunct="1">
                  <a:lnSpc>
                    <a:spcPct val="107000"/>
                  </a:lnSpc>
                  <a:spcBef>
                    <a:spcPts val="647"/>
                  </a:spcBef>
                  <a:spcAft>
                    <a:spcPts val="647"/>
                  </a:spcAft>
                  <a:buClrTx/>
                  <a:buSzTx/>
                  <a:buFontTx/>
                  <a:buNone/>
                  <a:tabLst/>
                  <a:defRPr/>
                </a:pPr>
                <a:r>
                  <a:rPr kumimoji="0" lang="ar-DZ"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إكسيل</a:t>
                </a:r>
                <a:endPar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0" marR="0" lvl="0" indent="0" algn="l" defTabSz="432492" rtl="1" eaLnBrk="1" fontAlgn="auto" latinLnBrk="0" hangingPunct="1">
                  <a:lnSpc>
                    <a:spcPct val="107000"/>
                  </a:lnSpc>
                  <a:spcBef>
                    <a:spcPts val="0"/>
                  </a:spcBef>
                  <a:spcAft>
                    <a:spcPts val="0"/>
                  </a:spcAft>
                  <a:buClrTx/>
                  <a:buSzTx/>
                  <a:buFontTx/>
                  <a:buNone/>
                  <a:tabLst/>
                  <a:defRPr/>
                </a:pPr>
                <a:r>
                  <a:rPr kumimoji="0" lang="ar-DZ"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باور باونت</a:t>
                </a:r>
                <a:endPar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grpSp>
            <p:nvGrpSpPr>
              <p:cNvPr id="77" name="Group 76">
                <a:extLst>
                  <a:ext uri="{FF2B5EF4-FFF2-40B4-BE49-F238E27FC236}">
                    <a16:creationId xmlns:a16="http://schemas.microsoft.com/office/drawing/2014/main" id="{E1FEAB71-E0B1-4925-A1B0-9E97D0E00032}"/>
                  </a:ext>
                </a:extLst>
              </p:cNvPr>
              <p:cNvGrpSpPr/>
              <p:nvPr/>
            </p:nvGrpSpPr>
            <p:grpSpPr>
              <a:xfrm>
                <a:off x="4905067" y="4666335"/>
                <a:ext cx="1139708" cy="158160"/>
                <a:chOff x="4905067" y="4666335"/>
                <a:chExt cx="1139708" cy="158160"/>
              </a:xfrm>
            </p:grpSpPr>
            <p:sp>
              <p:nvSpPr>
                <p:cNvPr id="90" name="Oval 89">
                  <a:extLst>
                    <a:ext uri="{FF2B5EF4-FFF2-40B4-BE49-F238E27FC236}">
                      <a16:creationId xmlns:a16="http://schemas.microsoft.com/office/drawing/2014/main" id="{217B7D1D-994A-44AB-92B2-38388ABF2A6D}"/>
                    </a:ext>
                  </a:extLst>
                </p:cNvPr>
                <p:cNvSpPr/>
                <p:nvPr/>
              </p:nvSpPr>
              <p:spPr>
                <a:xfrm>
                  <a:off x="5891223" y="4670943"/>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91" name="Oval 90">
                  <a:extLst>
                    <a:ext uri="{FF2B5EF4-FFF2-40B4-BE49-F238E27FC236}">
                      <a16:creationId xmlns:a16="http://schemas.microsoft.com/office/drawing/2014/main" id="{75C7FE10-9ADA-44D3-BBDF-DCEA2345051A}"/>
                    </a:ext>
                  </a:extLst>
                </p:cNvPr>
                <p:cNvSpPr/>
                <p:nvPr/>
              </p:nvSpPr>
              <p:spPr>
                <a:xfrm>
                  <a:off x="5644684" y="4669791"/>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92" name="Oval 91">
                  <a:extLst>
                    <a:ext uri="{FF2B5EF4-FFF2-40B4-BE49-F238E27FC236}">
                      <a16:creationId xmlns:a16="http://schemas.microsoft.com/office/drawing/2014/main" id="{132DF9EA-348D-46BA-85BD-B68743E93CBA}"/>
                    </a:ext>
                  </a:extLst>
                </p:cNvPr>
                <p:cNvSpPr/>
                <p:nvPr/>
              </p:nvSpPr>
              <p:spPr>
                <a:xfrm>
                  <a:off x="5398145" y="4668639"/>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93" name="Oval 92">
                  <a:extLst>
                    <a:ext uri="{FF2B5EF4-FFF2-40B4-BE49-F238E27FC236}">
                      <a16:creationId xmlns:a16="http://schemas.microsoft.com/office/drawing/2014/main" id="{A2F834EB-28C3-41AC-B856-7D31F76B8373}"/>
                    </a:ext>
                  </a:extLst>
                </p:cNvPr>
                <p:cNvSpPr/>
                <p:nvPr/>
              </p:nvSpPr>
              <p:spPr>
                <a:xfrm>
                  <a:off x="5151606" y="4667487"/>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94" name="Oval 93">
                  <a:extLst>
                    <a:ext uri="{FF2B5EF4-FFF2-40B4-BE49-F238E27FC236}">
                      <a16:creationId xmlns:a16="http://schemas.microsoft.com/office/drawing/2014/main" id="{1B6382F8-EAEA-4464-9993-C001450BCBFF}"/>
                    </a:ext>
                  </a:extLst>
                </p:cNvPr>
                <p:cNvSpPr/>
                <p:nvPr/>
              </p:nvSpPr>
              <p:spPr>
                <a:xfrm>
                  <a:off x="4905067" y="4666335"/>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78" name="Group 77">
                <a:extLst>
                  <a:ext uri="{FF2B5EF4-FFF2-40B4-BE49-F238E27FC236}">
                    <a16:creationId xmlns:a16="http://schemas.microsoft.com/office/drawing/2014/main" id="{CE419C14-9C6D-4F5B-8D8E-82DCDF8703C9}"/>
                  </a:ext>
                </a:extLst>
              </p:cNvPr>
              <p:cNvGrpSpPr/>
              <p:nvPr/>
            </p:nvGrpSpPr>
            <p:grpSpPr>
              <a:xfrm>
                <a:off x="4903915" y="4885408"/>
                <a:ext cx="1139708" cy="158160"/>
                <a:chOff x="4905067" y="4666335"/>
                <a:chExt cx="1139708" cy="158160"/>
              </a:xfrm>
            </p:grpSpPr>
            <p:sp>
              <p:nvSpPr>
                <p:cNvPr id="85" name="Oval 84">
                  <a:extLst>
                    <a:ext uri="{FF2B5EF4-FFF2-40B4-BE49-F238E27FC236}">
                      <a16:creationId xmlns:a16="http://schemas.microsoft.com/office/drawing/2014/main" id="{5DBD87F2-BF07-479F-8D76-B26705670C87}"/>
                    </a:ext>
                  </a:extLst>
                </p:cNvPr>
                <p:cNvSpPr/>
                <p:nvPr/>
              </p:nvSpPr>
              <p:spPr>
                <a:xfrm>
                  <a:off x="5891223" y="4670943"/>
                  <a:ext cx="153552" cy="153552"/>
                </a:xfrm>
                <a:prstGeom prst="ellipse">
                  <a:avLst/>
                </a:prstGeom>
                <a:solidFill>
                  <a:srgbClr val="6B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86" name="Oval 85">
                  <a:extLst>
                    <a:ext uri="{FF2B5EF4-FFF2-40B4-BE49-F238E27FC236}">
                      <a16:creationId xmlns:a16="http://schemas.microsoft.com/office/drawing/2014/main" id="{F2DF9F31-3067-4EA0-9954-DAC113E94F50}"/>
                    </a:ext>
                  </a:extLst>
                </p:cNvPr>
                <p:cNvSpPr/>
                <p:nvPr/>
              </p:nvSpPr>
              <p:spPr>
                <a:xfrm>
                  <a:off x="5644684" y="4669791"/>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87" name="Oval 86">
                  <a:extLst>
                    <a:ext uri="{FF2B5EF4-FFF2-40B4-BE49-F238E27FC236}">
                      <a16:creationId xmlns:a16="http://schemas.microsoft.com/office/drawing/2014/main" id="{A7E738D0-851F-421C-9272-F0089303B214}"/>
                    </a:ext>
                  </a:extLst>
                </p:cNvPr>
                <p:cNvSpPr/>
                <p:nvPr/>
              </p:nvSpPr>
              <p:spPr>
                <a:xfrm>
                  <a:off x="5398145" y="4668639"/>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88" name="Oval 87">
                  <a:extLst>
                    <a:ext uri="{FF2B5EF4-FFF2-40B4-BE49-F238E27FC236}">
                      <a16:creationId xmlns:a16="http://schemas.microsoft.com/office/drawing/2014/main" id="{777F67F9-DFB9-4FF0-BE3D-AB1502CF3858}"/>
                    </a:ext>
                  </a:extLst>
                </p:cNvPr>
                <p:cNvSpPr/>
                <p:nvPr/>
              </p:nvSpPr>
              <p:spPr>
                <a:xfrm>
                  <a:off x="5151606" y="4667487"/>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89" name="Oval 88">
                  <a:extLst>
                    <a:ext uri="{FF2B5EF4-FFF2-40B4-BE49-F238E27FC236}">
                      <a16:creationId xmlns:a16="http://schemas.microsoft.com/office/drawing/2014/main" id="{483BAE59-E9C5-4880-ADDE-4B738E2171DA}"/>
                    </a:ext>
                  </a:extLst>
                </p:cNvPr>
                <p:cNvSpPr/>
                <p:nvPr/>
              </p:nvSpPr>
              <p:spPr>
                <a:xfrm>
                  <a:off x="4905067" y="4666335"/>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79" name="Group 78">
                <a:extLst>
                  <a:ext uri="{FF2B5EF4-FFF2-40B4-BE49-F238E27FC236}">
                    <a16:creationId xmlns:a16="http://schemas.microsoft.com/office/drawing/2014/main" id="{19DB7BF1-A418-4BB3-A7D3-FD4C3FC780C5}"/>
                  </a:ext>
                </a:extLst>
              </p:cNvPr>
              <p:cNvGrpSpPr/>
              <p:nvPr/>
            </p:nvGrpSpPr>
            <p:grpSpPr>
              <a:xfrm>
                <a:off x="4902763" y="5104481"/>
                <a:ext cx="1139708" cy="158160"/>
                <a:chOff x="4905067" y="4666335"/>
                <a:chExt cx="1139708" cy="158160"/>
              </a:xfrm>
            </p:grpSpPr>
            <p:sp>
              <p:nvSpPr>
                <p:cNvPr id="80" name="Oval 79">
                  <a:extLst>
                    <a:ext uri="{FF2B5EF4-FFF2-40B4-BE49-F238E27FC236}">
                      <a16:creationId xmlns:a16="http://schemas.microsoft.com/office/drawing/2014/main" id="{E82F2743-6AAC-418D-9C15-9F7F539CDA24}"/>
                    </a:ext>
                  </a:extLst>
                </p:cNvPr>
                <p:cNvSpPr/>
                <p:nvPr/>
              </p:nvSpPr>
              <p:spPr>
                <a:xfrm>
                  <a:off x="5891223" y="4670943"/>
                  <a:ext cx="153552" cy="153552"/>
                </a:xfrm>
                <a:prstGeom prst="ellipse">
                  <a:avLst/>
                </a:prstGeom>
                <a:solidFill>
                  <a:srgbClr val="6B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81" name="Oval 80">
                  <a:extLst>
                    <a:ext uri="{FF2B5EF4-FFF2-40B4-BE49-F238E27FC236}">
                      <a16:creationId xmlns:a16="http://schemas.microsoft.com/office/drawing/2014/main" id="{54F8CDF2-0858-44D8-A538-A2A9577A11F8}"/>
                    </a:ext>
                  </a:extLst>
                </p:cNvPr>
                <p:cNvSpPr/>
                <p:nvPr/>
              </p:nvSpPr>
              <p:spPr>
                <a:xfrm>
                  <a:off x="5644684" y="4669791"/>
                  <a:ext cx="153552" cy="153552"/>
                </a:xfrm>
                <a:prstGeom prst="ellipse">
                  <a:avLst/>
                </a:prstGeom>
                <a:solidFill>
                  <a:srgbClr val="6B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82" name="Oval 81">
                  <a:extLst>
                    <a:ext uri="{FF2B5EF4-FFF2-40B4-BE49-F238E27FC236}">
                      <a16:creationId xmlns:a16="http://schemas.microsoft.com/office/drawing/2014/main" id="{321508B4-BDAD-4353-A8A4-D786E1270A44}"/>
                    </a:ext>
                  </a:extLst>
                </p:cNvPr>
                <p:cNvSpPr/>
                <p:nvPr/>
              </p:nvSpPr>
              <p:spPr>
                <a:xfrm>
                  <a:off x="5398145" y="4668639"/>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83" name="Oval 82">
                  <a:extLst>
                    <a:ext uri="{FF2B5EF4-FFF2-40B4-BE49-F238E27FC236}">
                      <a16:creationId xmlns:a16="http://schemas.microsoft.com/office/drawing/2014/main" id="{A668D0E4-9BA9-4346-90C3-C4062285F4E2}"/>
                    </a:ext>
                  </a:extLst>
                </p:cNvPr>
                <p:cNvSpPr/>
                <p:nvPr/>
              </p:nvSpPr>
              <p:spPr>
                <a:xfrm>
                  <a:off x="5151606" y="4667487"/>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84" name="Oval 83">
                  <a:extLst>
                    <a:ext uri="{FF2B5EF4-FFF2-40B4-BE49-F238E27FC236}">
                      <a16:creationId xmlns:a16="http://schemas.microsoft.com/office/drawing/2014/main" id="{AFE5CCA2-7693-42E7-83D8-B76463500922}"/>
                    </a:ext>
                  </a:extLst>
                </p:cNvPr>
                <p:cNvSpPr/>
                <p:nvPr/>
              </p:nvSpPr>
              <p:spPr>
                <a:xfrm>
                  <a:off x="4905067" y="4666335"/>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107" name="Group 106">
              <a:extLst>
                <a:ext uri="{FF2B5EF4-FFF2-40B4-BE49-F238E27FC236}">
                  <a16:creationId xmlns:a16="http://schemas.microsoft.com/office/drawing/2014/main" id="{065803DA-A994-453F-88A9-1336F61AA538}"/>
                </a:ext>
              </a:extLst>
            </p:cNvPr>
            <p:cNvGrpSpPr/>
            <p:nvPr/>
          </p:nvGrpSpPr>
          <p:grpSpPr>
            <a:xfrm>
              <a:off x="4421393" y="6997221"/>
              <a:ext cx="1767103" cy="675142"/>
              <a:chOff x="4277672" y="4794209"/>
              <a:chExt cx="1767103" cy="675142"/>
            </a:xfrm>
          </p:grpSpPr>
          <p:sp>
            <p:nvSpPr>
              <p:cNvPr id="108" name="Rectangle 107">
                <a:extLst>
                  <a:ext uri="{FF2B5EF4-FFF2-40B4-BE49-F238E27FC236}">
                    <a16:creationId xmlns:a16="http://schemas.microsoft.com/office/drawing/2014/main" id="{E60F6D7C-C2E6-46FC-AE1C-19706DFAE3BD}"/>
                  </a:ext>
                </a:extLst>
              </p:cNvPr>
              <p:cNvSpPr/>
              <p:nvPr/>
            </p:nvSpPr>
            <p:spPr>
              <a:xfrm>
                <a:off x="4277672" y="4794209"/>
                <a:ext cx="809938" cy="675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0" marR="0" lvl="0" indent="0" algn="l" defTabSz="432492" rtl="1" eaLnBrk="1" fontAlgn="auto" latinLnBrk="0" hangingPunct="1">
                  <a:lnSpc>
                    <a:spcPct val="107000"/>
                  </a:lnSpc>
                  <a:spcBef>
                    <a:spcPts val="0"/>
                  </a:spcBef>
                  <a:spcAft>
                    <a:spcPts val="0"/>
                  </a:spcAft>
                  <a:buClrTx/>
                  <a:buSzTx/>
                  <a:buFontTx/>
                  <a:buNone/>
                  <a:tabLst/>
                  <a:defRPr/>
                </a:pPr>
                <a:r>
                  <a:rPr kumimoji="0" lang="ar-DZ"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فوتوشوب</a:t>
                </a:r>
                <a:endPar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0" marR="0" lvl="0" indent="0" algn="l" defTabSz="432492" rtl="1" eaLnBrk="1" fontAlgn="auto" latinLnBrk="0" hangingPunct="1">
                  <a:lnSpc>
                    <a:spcPct val="107000"/>
                  </a:lnSpc>
                  <a:spcBef>
                    <a:spcPts val="647"/>
                  </a:spcBef>
                  <a:spcAft>
                    <a:spcPts val="647"/>
                  </a:spcAft>
                  <a:buClrTx/>
                  <a:buSzTx/>
                  <a:buFontTx/>
                  <a:buNone/>
                  <a:tabLst/>
                  <a:defRPr/>
                </a:pPr>
                <a:r>
                  <a:rPr kumimoji="0" lang="ar-DZ"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إليستراتور</a:t>
                </a:r>
                <a:endPar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0" marR="0" lvl="0" indent="0" algn="l" defTabSz="432492" rtl="1" eaLnBrk="1" fontAlgn="auto" latinLnBrk="0" hangingPunct="1">
                  <a:lnSpc>
                    <a:spcPct val="107000"/>
                  </a:lnSpc>
                  <a:spcBef>
                    <a:spcPts val="0"/>
                  </a:spcBef>
                  <a:spcAft>
                    <a:spcPts val="0"/>
                  </a:spcAft>
                  <a:buClrTx/>
                  <a:buSzTx/>
                  <a:buFontTx/>
                  <a:buNone/>
                  <a:tabLst/>
                  <a:defRPr/>
                </a:pPr>
                <a:r>
                  <a:rPr kumimoji="0" lang="ar-DZ"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فلاش</a:t>
                </a:r>
                <a:endPar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grpSp>
            <p:nvGrpSpPr>
              <p:cNvPr id="109" name="Group 108">
                <a:extLst>
                  <a:ext uri="{FF2B5EF4-FFF2-40B4-BE49-F238E27FC236}">
                    <a16:creationId xmlns:a16="http://schemas.microsoft.com/office/drawing/2014/main" id="{ECB91FD3-58A4-4102-A20A-0D8705B89E0E}"/>
                  </a:ext>
                </a:extLst>
              </p:cNvPr>
              <p:cNvGrpSpPr/>
              <p:nvPr/>
            </p:nvGrpSpPr>
            <p:grpSpPr>
              <a:xfrm>
                <a:off x="4905067" y="4807997"/>
                <a:ext cx="1139708" cy="158160"/>
                <a:chOff x="4905067" y="4807997"/>
                <a:chExt cx="1139708" cy="158160"/>
              </a:xfrm>
            </p:grpSpPr>
            <p:sp>
              <p:nvSpPr>
                <p:cNvPr id="124" name="Oval 123">
                  <a:extLst>
                    <a:ext uri="{FF2B5EF4-FFF2-40B4-BE49-F238E27FC236}">
                      <a16:creationId xmlns:a16="http://schemas.microsoft.com/office/drawing/2014/main" id="{82B6B488-F67C-4F9C-949B-29F3854AD10D}"/>
                    </a:ext>
                  </a:extLst>
                </p:cNvPr>
                <p:cNvSpPr/>
                <p:nvPr/>
              </p:nvSpPr>
              <p:spPr>
                <a:xfrm>
                  <a:off x="5891223" y="4812605"/>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25" name="Oval 124">
                  <a:extLst>
                    <a:ext uri="{FF2B5EF4-FFF2-40B4-BE49-F238E27FC236}">
                      <a16:creationId xmlns:a16="http://schemas.microsoft.com/office/drawing/2014/main" id="{DF2C2531-2E6A-466C-9381-8C1250C525D6}"/>
                    </a:ext>
                  </a:extLst>
                </p:cNvPr>
                <p:cNvSpPr/>
                <p:nvPr/>
              </p:nvSpPr>
              <p:spPr>
                <a:xfrm>
                  <a:off x="5644684" y="4811453"/>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26" name="Oval 125">
                  <a:extLst>
                    <a:ext uri="{FF2B5EF4-FFF2-40B4-BE49-F238E27FC236}">
                      <a16:creationId xmlns:a16="http://schemas.microsoft.com/office/drawing/2014/main" id="{BA380D75-BB38-4132-A34B-B071077C4E86}"/>
                    </a:ext>
                  </a:extLst>
                </p:cNvPr>
                <p:cNvSpPr/>
                <p:nvPr/>
              </p:nvSpPr>
              <p:spPr>
                <a:xfrm>
                  <a:off x="5398145" y="4810301"/>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27" name="Oval 126">
                  <a:extLst>
                    <a:ext uri="{FF2B5EF4-FFF2-40B4-BE49-F238E27FC236}">
                      <a16:creationId xmlns:a16="http://schemas.microsoft.com/office/drawing/2014/main" id="{B36F8163-7DCF-47F5-9D98-56097D5F9FAD}"/>
                    </a:ext>
                  </a:extLst>
                </p:cNvPr>
                <p:cNvSpPr/>
                <p:nvPr/>
              </p:nvSpPr>
              <p:spPr>
                <a:xfrm>
                  <a:off x="5151606" y="4809149"/>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28" name="Oval 127">
                  <a:extLst>
                    <a:ext uri="{FF2B5EF4-FFF2-40B4-BE49-F238E27FC236}">
                      <a16:creationId xmlns:a16="http://schemas.microsoft.com/office/drawing/2014/main" id="{EFE7ACF9-4634-4CAE-8F0D-8E35658A1F26}"/>
                    </a:ext>
                  </a:extLst>
                </p:cNvPr>
                <p:cNvSpPr/>
                <p:nvPr/>
              </p:nvSpPr>
              <p:spPr>
                <a:xfrm>
                  <a:off x="4905067" y="4807997"/>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10" name="Group 109">
                <a:extLst>
                  <a:ext uri="{FF2B5EF4-FFF2-40B4-BE49-F238E27FC236}">
                    <a16:creationId xmlns:a16="http://schemas.microsoft.com/office/drawing/2014/main" id="{26A422AD-80D0-47E2-BEB3-7B27B6A4DFC1}"/>
                  </a:ext>
                </a:extLst>
              </p:cNvPr>
              <p:cNvGrpSpPr/>
              <p:nvPr/>
            </p:nvGrpSpPr>
            <p:grpSpPr>
              <a:xfrm>
                <a:off x="4903915" y="5027070"/>
                <a:ext cx="1139708" cy="158160"/>
                <a:chOff x="4905067" y="4807997"/>
                <a:chExt cx="1139708" cy="158160"/>
              </a:xfrm>
            </p:grpSpPr>
            <p:sp>
              <p:nvSpPr>
                <p:cNvPr id="117" name="Oval 116">
                  <a:extLst>
                    <a:ext uri="{FF2B5EF4-FFF2-40B4-BE49-F238E27FC236}">
                      <a16:creationId xmlns:a16="http://schemas.microsoft.com/office/drawing/2014/main" id="{BA53794E-DF20-4826-B9F4-D965CA1E056B}"/>
                    </a:ext>
                  </a:extLst>
                </p:cNvPr>
                <p:cNvSpPr/>
                <p:nvPr/>
              </p:nvSpPr>
              <p:spPr>
                <a:xfrm>
                  <a:off x="5891223" y="4812605"/>
                  <a:ext cx="153552" cy="153552"/>
                </a:xfrm>
                <a:prstGeom prst="ellipse">
                  <a:avLst/>
                </a:prstGeom>
                <a:solidFill>
                  <a:srgbClr val="6B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18" name="Oval 117">
                  <a:extLst>
                    <a:ext uri="{FF2B5EF4-FFF2-40B4-BE49-F238E27FC236}">
                      <a16:creationId xmlns:a16="http://schemas.microsoft.com/office/drawing/2014/main" id="{7155A991-95E4-4392-AB59-D083E68D1BDC}"/>
                    </a:ext>
                  </a:extLst>
                </p:cNvPr>
                <p:cNvSpPr/>
                <p:nvPr/>
              </p:nvSpPr>
              <p:spPr>
                <a:xfrm>
                  <a:off x="5644684" y="4811453"/>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19" name="Oval 118">
                  <a:extLst>
                    <a:ext uri="{FF2B5EF4-FFF2-40B4-BE49-F238E27FC236}">
                      <a16:creationId xmlns:a16="http://schemas.microsoft.com/office/drawing/2014/main" id="{F98ED1AC-7F6B-4FD8-884C-B2D2599E94ED}"/>
                    </a:ext>
                  </a:extLst>
                </p:cNvPr>
                <p:cNvSpPr/>
                <p:nvPr/>
              </p:nvSpPr>
              <p:spPr>
                <a:xfrm>
                  <a:off x="5398145" y="4810301"/>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20" name="Oval 119">
                  <a:extLst>
                    <a:ext uri="{FF2B5EF4-FFF2-40B4-BE49-F238E27FC236}">
                      <a16:creationId xmlns:a16="http://schemas.microsoft.com/office/drawing/2014/main" id="{3EB7E7CF-4E80-4ACF-B10E-213758EFA4F3}"/>
                    </a:ext>
                  </a:extLst>
                </p:cNvPr>
                <p:cNvSpPr/>
                <p:nvPr/>
              </p:nvSpPr>
              <p:spPr>
                <a:xfrm>
                  <a:off x="5151606" y="4809149"/>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21" name="Oval 120">
                  <a:extLst>
                    <a:ext uri="{FF2B5EF4-FFF2-40B4-BE49-F238E27FC236}">
                      <a16:creationId xmlns:a16="http://schemas.microsoft.com/office/drawing/2014/main" id="{25CBA530-8BB9-4DF9-B487-31A90B8A50AA}"/>
                    </a:ext>
                  </a:extLst>
                </p:cNvPr>
                <p:cNvSpPr/>
                <p:nvPr/>
              </p:nvSpPr>
              <p:spPr>
                <a:xfrm>
                  <a:off x="4905067" y="4807997"/>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11" name="Group 110">
                <a:extLst>
                  <a:ext uri="{FF2B5EF4-FFF2-40B4-BE49-F238E27FC236}">
                    <a16:creationId xmlns:a16="http://schemas.microsoft.com/office/drawing/2014/main" id="{74176E3D-5362-4F72-967F-F91F1AAE87ED}"/>
                  </a:ext>
                </a:extLst>
              </p:cNvPr>
              <p:cNvGrpSpPr/>
              <p:nvPr/>
            </p:nvGrpSpPr>
            <p:grpSpPr>
              <a:xfrm>
                <a:off x="4902763" y="5246143"/>
                <a:ext cx="1139708" cy="158160"/>
                <a:chOff x="4905067" y="4807997"/>
                <a:chExt cx="1139708" cy="158160"/>
              </a:xfrm>
            </p:grpSpPr>
            <p:sp>
              <p:nvSpPr>
                <p:cNvPr id="112" name="Oval 111">
                  <a:extLst>
                    <a:ext uri="{FF2B5EF4-FFF2-40B4-BE49-F238E27FC236}">
                      <a16:creationId xmlns:a16="http://schemas.microsoft.com/office/drawing/2014/main" id="{69C05CD3-D2C6-43F1-A443-09546D72F19E}"/>
                    </a:ext>
                  </a:extLst>
                </p:cNvPr>
                <p:cNvSpPr/>
                <p:nvPr/>
              </p:nvSpPr>
              <p:spPr>
                <a:xfrm>
                  <a:off x="5891223" y="4812605"/>
                  <a:ext cx="153552" cy="153552"/>
                </a:xfrm>
                <a:prstGeom prst="ellipse">
                  <a:avLst/>
                </a:prstGeom>
                <a:solidFill>
                  <a:srgbClr val="6B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13" name="Oval 112">
                  <a:extLst>
                    <a:ext uri="{FF2B5EF4-FFF2-40B4-BE49-F238E27FC236}">
                      <a16:creationId xmlns:a16="http://schemas.microsoft.com/office/drawing/2014/main" id="{5D59BD2B-89B1-4B78-8246-8F9528D5A4E9}"/>
                    </a:ext>
                  </a:extLst>
                </p:cNvPr>
                <p:cNvSpPr/>
                <p:nvPr/>
              </p:nvSpPr>
              <p:spPr>
                <a:xfrm>
                  <a:off x="5644684" y="4811453"/>
                  <a:ext cx="153552" cy="153552"/>
                </a:xfrm>
                <a:prstGeom prst="ellipse">
                  <a:avLst/>
                </a:prstGeom>
                <a:solidFill>
                  <a:srgbClr val="6B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14" name="Oval 113">
                  <a:extLst>
                    <a:ext uri="{FF2B5EF4-FFF2-40B4-BE49-F238E27FC236}">
                      <a16:creationId xmlns:a16="http://schemas.microsoft.com/office/drawing/2014/main" id="{3829E54E-95B1-4806-BCDE-50C987A73785}"/>
                    </a:ext>
                  </a:extLst>
                </p:cNvPr>
                <p:cNvSpPr/>
                <p:nvPr/>
              </p:nvSpPr>
              <p:spPr>
                <a:xfrm>
                  <a:off x="5398145" y="4810301"/>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15" name="Oval 114">
                  <a:extLst>
                    <a:ext uri="{FF2B5EF4-FFF2-40B4-BE49-F238E27FC236}">
                      <a16:creationId xmlns:a16="http://schemas.microsoft.com/office/drawing/2014/main" id="{814AD7F9-BDDB-4C6E-94D9-0CA166BB39C5}"/>
                    </a:ext>
                  </a:extLst>
                </p:cNvPr>
                <p:cNvSpPr/>
                <p:nvPr/>
              </p:nvSpPr>
              <p:spPr>
                <a:xfrm>
                  <a:off x="5151606" y="4809149"/>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16" name="Oval 115">
                  <a:extLst>
                    <a:ext uri="{FF2B5EF4-FFF2-40B4-BE49-F238E27FC236}">
                      <a16:creationId xmlns:a16="http://schemas.microsoft.com/office/drawing/2014/main" id="{C06DC296-929D-4D59-BBE4-50F090DB8340}"/>
                    </a:ext>
                  </a:extLst>
                </p:cNvPr>
                <p:cNvSpPr/>
                <p:nvPr/>
              </p:nvSpPr>
              <p:spPr>
                <a:xfrm>
                  <a:off x="4905067" y="4807997"/>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130" name="Group 129">
              <a:extLst>
                <a:ext uri="{FF2B5EF4-FFF2-40B4-BE49-F238E27FC236}">
                  <a16:creationId xmlns:a16="http://schemas.microsoft.com/office/drawing/2014/main" id="{657C8DC3-8857-4D17-8F07-144370211C15}"/>
                </a:ext>
              </a:extLst>
            </p:cNvPr>
            <p:cNvGrpSpPr/>
            <p:nvPr/>
          </p:nvGrpSpPr>
          <p:grpSpPr>
            <a:xfrm>
              <a:off x="4431903" y="7855366"/>
              <a:ext cx="1767103" cy="638359"/>
              <a:chOff x="4277672" y="4947820"/>
              <a:chExt cx="1767103" cy="638359"/>
            </a:xfrm>
          </p:grpSpPr>
          <p:sp>
            <p:nvSpPr>
              <p:cNvPr id="131" name="Rectangle 130">
                <a:extLst>
                  <a:ext uri="{FF2B5EF4-FFF2-40B4-BE49-F238E27FC236}">
                    <a16:creationId xmlns:a16="http://schemas.microsoft.com/office/drawing/2014/main" id="{3E93FDCD-BC62-46F0-9D32-C0029FD5E0F1}"/>
                  </a:ext>
                </a:extLst>
              </p:cNvPr>
              <p:cNvSpPr/>
              <p:nvPr/>
            </p:nvSpPr>
            <p:spPr>
              <a:xfrm>
                <a:off x="4277672" y="4947820"/>
                <a:ext cx="809938" cy="638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0" marR="0" lvl="0" indent="0" algn="l" defTabSz="432492" rtl="1" eaLnBrk="1" fontAlgn="auto" latinLnBrk="0" hangingPunct="1">
                  <a:lnSpc>
                    <a:spcPct val="107000"/>
                  </a:lnSpc>
                  <a:spcBef>
                    <a:spcPts val="0"/>
                  </a:spcBef>
                  <a:spcAft>
                    <a:spcPts val="0"/>
                  </a:spcAft>
                  <a:buClrTx/>
                  <a:buSzTx/>
                  <a:buFontTx/>
                  <a:buNone/>
                  <a:tabLst/>
                  <a:defRPr/>
                </a:pPr>
                <a:r>
                  <a:rPr kumimoji="0" lang="ar-DZ"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التواصل</a:t>
                </a:r>
                <a:endParaRPr kumimoji="0" lang="ar-MA"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0" marR="0" lvl="0" indent="0" algn="l" defTabSz="432492" rtl="1" eaLnBrk="1" fontAlgn="auto" latinLnBrk="0" hangingPunct="1">
                  <a:lnSpc>
                    <a:spcPct val="107000"/>
                  </a:lnSpc>
                  <a:spcBef>
                    <a:spcPts val="647"/>
                  </a:spcBef>
                  <a:spcAft>
                    <a:spcPts val="647"/>
                  </a:spcAft>
                  <a:buClrTx/>
                  <a:buSzTx/>
                  <a:buFontTx/>
                  <a:buNone/>
                  <a:tabLst/>
                  <a:defRPr/>
                </a:pPr>
                <a:r>
                  <a:rPr kumimoji="0" lang="ar-DZ"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روح الفريق</a:t>
                </a:r>
                <a:endParaRPr kumimoji="0" lang="fr-FR" sz="101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a:p>
                <a:pPr marL="0" marR="0" lvl="0" indent="0" algn="l" defTabSz="432492" rtl="1" eaLnBrk="1" fontAlgn="auto" latinLnBrk="0" hangingPunct="1">
                  <a:lnSpc>
                    <a:spcPct val="107000"/>
                  </a:lnSpc>
                  <a:spcBef>
                    <a:spcPts val="0"/>
                  </a:spcBef>
                  <a:spcAft>
                    <a:spcPts val="0"/>
                  </a:spcAft>
                  <a:buClrTx/>
                  <a:buSzTx/>
                  <a:buFontTx/>
                  <a:buNone/>
                  <a:tabLst/>
                  <a:defRPr/>
                </a:pPr>
                <a:r>
                  <a:rPr kumimoji="0" lang="ar-DZ" sz="75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rPr>
                  <a:t>سهولة التكيف</a:t>
                </a:r>
                <a:endParaRPr kumimoji="0" lang="fr-FR" sz="755" b="1" i="0" u="none" strike="noStrike" kern="1200" cap="none" spc="0" normalizeH="0" baseline="0" noProof="0" dirty="0">
                  <a:ln>
                    <a:noFill/>
                  </a:ln>
                  <a:solidFill>
                    <a:prstClr val="black"/>
                  </a:solidFill>
                  <a:effectLst/>
                  <a:uLnTx/>
                  <a:uFillTx/>
                  <a:latin typeface="Mothanna" panose="02000503000000000000" pitchFamily="2" charset="-78"/>
                  <a:ea typeface="+mn-ea"/>
                  <a:cs typeface="Mothanna" panose="02000503000000000000" pitchFamily="2" charset="-78"/>
                </a:endParaRPr>
              </a:p>
            </p:txBody>
          </p:sp>
          <p:grpSp>
            <p:nvGrpSpPr>
              <p:cNvPr id="132" name="Group 131">
                <a:extLst>
                  <a:ext uri="{FF2B5EF4-FFF2-40B4-BE49-F238E27FC236}">
                    <a16:creationId xmlns:a16="http://schemas.microsoft.com/office/drawing/2014/main" id="{C85CF30F-235B-44CD-8207-5CC9CF700ADA}"/>
                  </a:ext>
                </a:extLst>
              </p:cNvPr>
              <p:cNvGrpSpPr/>
              <p:nvPr/>
            </p:nvGrpSpPr>
            <p:grpSpPr>
              <a:xfrm>
                <a:off x="4905067" y="4949655"/>
                <a:ext cx="1139708" cy="158160"/>
                <a:chOff x="4905067" y="4949655"/>
                <a:chExt cx="1139708" cy="158160"/>
              </a:xfrm>
            </p:grpSpPr>
            <p:sp>
              <p:nvSpPr>
                <p:cNvPr id="146" name="Oval 145">
                  <a:extLst>
                    <a:ext uri="{FF2B5EF4-FFF2-40B4-BE49-F238E27FC236}">
                      <a16:creationId xmlns:a16="http://schemas.microsoft.com/office/drawing/2014/main" id="{17283A14-FCE6-452C-AD2C-16FF87D413FF}"/>
                    </a:ext>
                  </a:extLst>
                </p:cNvPr>
                <p:cNvSpPr/>
                <p:nvPr/>
              </p:nvSpPr>
              <p:spPr>
                <a:xfrm>
                  <a:off x="5891223" y="4954263"/>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47" name="Oval 146">
                  <a:extLst>
                    <a:ext uri="{FF2B5EF4-FFF2-40B4-BE49-F238E27FC236}">
                      <a16:creationId xmlns:a16="http://schemas.microsoft.com/office/drawing/2014/main" id="{E4B5A68E-0473-4D48-AB60-3FF7E471155E}"/>
                    </a:ext>
                  </a:extLst>
                </p:cNvPr>
                <p:cNvSpPr/>
                <p:nvPr/>
              </p:nvSpPr>
              <p:spPr>
                <a:xfrm>
                  <a:off x="5644684" y="4953111"/>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48" name="Oval 147">
                  <a:extLst>
                    <a:ext uri="{FF2B5EF4-FFF2-40B4-BE49-F238E27FC236}">
                      <a16:creationId xmlns:a16="http://schemas.microsoft.com/office/drawing/2014/main" id="{B091533D-E993-4FEE-ACB3-0E666297CD62}"/>
                    </a:ext>
                  </a:extLst>
                </p:cNvPr>
                <p:cNvSpPr/>
                <p:nvPr/>
              </p:nvSpPr>
              <p:spPr>
                <a:xfrm>
                  <a:off x="5398145" y="4951959"/>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49" name="Oval 148">
                  <a:extLst>
                    <a:ext uri="{FF2B5EF4-FFF2-40B4-BE49-F238E27FC236}">
                      <a16:creationId xmlns:a16="http://schemas.microsoft.com/office/drawing/2014/main" id="{564949A2-A2B7-466E-BBEC-C2D27F098854}"/>
                    </a:ext>
                  </a:extLst>
                </p:cNvPr>
                <p:cNvSpPr/>
                <p:nvPr/>
              </p:nvSpPr>
              <p:spPr>
                <a:xfrm>
                  <a:off x="5151606" y="4950807"/>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50" name="Oval 149">
                  <a:extLst>
                    <a:ext uri="{FF2B5EF4-FFF2-40B4-BE49-F238E27FC236}">
                      <a16:creationId xmlns:a16="http://schemas.microsoft.com/office/drawing/2014/main" id="{35DF335F-90DC-4E25-BD61-110BE61FA743}"/>
                    </a:ext>
                  </a:extLst>
                </p:cNvPr>
                <p:cNvSpPr/>
                <p:nvPr/>
              </p:nvSpPr>
              <p:spPr>
                <a:xfrm>
                  <a:off x="4905067" y="4949655"/>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33" name="Group 132">
                <a:extLst>
                  <a:ext uri="{FF2B5EF4-FFF2-40B4-BE49-F238E27FC236}">
                    <a16:creationId xmlns:a16="http://schemas.microsoft.com/office/drawing/2014/main" id="{1FB79D2F-8104-4A36-9340-EE13EE7D4055}"/>
                  </a:ext>
                </a:extLst>
              </p:cNvPr>
              <p:cNvGrpSpPr/>
              <p:nvPr/>
            </p:nvGrpSpPr>
            <p:grpSpPr>
              <a:xfrm>
                <a:off x="4903915" y="5168728"/>
                <a:ext cx="1139708" cy="158160"/>
                <a:chOff x="4905067" y="4949655"/>
                <a:chExt cx="1139708" cy="158160"/>
              </a:xfrm>
            </p:grpSpPr>
            <p:sp>
              <p:nvSpPr>
                <p:cNvPr id="141" name="Oval 140">
                  <a:extLst>
                    <a:ext uri="{FF2B5EF4-FFF2-40B4-BE49-F238E27FC236}">
                      <a16:creationId xmlns:a16="http://schemas.microsoft.com/office/drawing/2014/main" id="{514497E3-4B68-4DEA-AAC9-7A69CEA5E52D}"/>
                    </a:ext>
                  </a:extLst>
                </p:cNvPr>
                <p:cNvSpPr/>
                <p:nvPr/>
              </p:nvSpPr>
              <p:spPr>
                <a:xfrm>
                  <a:off x="5891223" y="4954263"/>
                  <a:ext cx="153552" cy="153552"/>
                </a:xfrm>
                <a:prstGeom prst="ellipse">
                  <a:avLst/>
                </a:prstGeom>
                <a:solidFill>
                  <a:srgbClr val="6B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42" name="Oval 141">
                  <a:extLst>
                    <a:ext uri="{FF2B5EF4-FFF2-40B4-BE49-F238E27FC236}">
                      <a16:creationId xmlns:a16="http://schemas.microsoft.com/office/drawing/2014/main" id="{521A3BD0-0045-4AD7-B558-97F56AB6A96F}"/>
                    </a:ext>
                  </a:extLst>
                </p:cNvPr>
                <p:cNvSpPr/>
                <p:nvPr/>
              </p:nvSpPr>
              <p:spPr>
                <a:xfrm>
                  <a:off x="5644684" y="4953111"/>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43" name="Oval 142">
                  <a:extLst>
                    <a:ext uri="{FF2B5EF4-FFF2-40B4-BE49-F238E27FC236}">
                      <a16:creationId xmlns:a16="http://schemas.microsoft.com/office/drawing/2014/main" id="{C7A61397-2A1D-41BF-BD57-55FAA49356A8}"/>
                    </a:ext>
                  </a:extLst>
                </p:cNvPr>
                <p:cNvSpPr/>
                <p:nvPr/>
              </p:nvSpPr>
              <p:spPr>
                <a:xfrm>
                  <a:off x="5398145" y="4951959"/>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44" name="Oval 143">
                  <a:extLst>
                    <a:ext uri="{FF2B5EF4-FFF2-40B4-BE49-F238E27FC236}">
                      <a16:creationId xmlns:a16="http://schemas.microsoft.com/office/drawing/2014/main" id="{D7E560A5-B7C0-416F-8D0C-87E65CFBF4E2}"/>
                    </a:ext>
                  </a:extLst>
                </p:cNvPr>
                <p:cNvSpPr/>
                <p:nvPr/>
              </p:nvSpPr>
              <p:spPr>
                <a:xfrm>
                  <a:off x="5151606" y="4950807"/>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45" name="Oval 144">
                  <a:extLst>
                    <a:ext uri="{FF2B5EF4-FFF2-40B4-BE49-F238E27FC236}">
                      <a16:creationId xmlns:a16="http://schemas.microsoft.com/office/drawing/2014/main" id="{8434B764-8481-4E81-A912-5D8CD35C9511}"/>
                    </a:ext>
                  </a:extLst>
                </p:cNvPr>
                <p:cNvSpPr/>
                <p:nvPr/>
              </p:nvSpPr>
              <p:spPr>
                <a:xfrm>
                  <a:off x="4905067" y="4949655"/>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34" name="Group 133">
                <a:extLst>
                  <a:ext uri="{FF2B5EF4-FFF2-40B4-BE49-F238E27FC236}">
                    <a16:creationId xmlns:a16="http://schemas.microsoft.com/office/drawing/2014/main" id="{3A29B6C2-80E1-4E15-864A-FAF403F097FA}"/>
                  </a:ext>
                </a:extLst>
              </p:cNvPr>
              <p:cNvGrpSpPr/>
              <p:nvPr/>
            </p:nvGrpSpPr>
            <p:grpSpPr>
              <a:xfrm>
                <a:off x="4902763" y="5387801"/>
                <a:ext cx="1139708" cy="158160"/>
                <a:chOff x="4905067" y="4949655"/>
                <a:chExt cx="1139708" cy="158160"/>
              </a:xfrm>
            </p:grpSpPr>
            <p:sp>
              <p:nvSpPr>
                <p:cNvPr id="135" name="Oval 134">
                  <a:extLst>
                    <a:ext uri="{FF2B5EF4-FFF2-40B4-BE49-F238E27FC236}">
                      <a16:creationId xmlns:a16="http://schemas.microsoft.com/office/drawing/2014/main" id="{21E01F58-7AC8-44C8-9E56-BABEFAFEC53F}"/>
                    </a:ext>
                  </a:extLst>
                </p:cNvPr>
                <p:cNvSpPr/>
                <p:nvPr/>
              </p:nvSpPr>
              <p:spPr>
                <a:xfrm>
                  <a:off x="5891223" y="4954263"/>
                  <a:ext cx="153552" cy="153552"/>
                </a:xfrm>
                <a:prstGeom prst="ellipse">
                  <a:avLst/>
                </a:prstGeom>
                <a:solidFill>
                  <a:srgbClr val="6B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36" name="Oval 135">
                  <a:extLst>
                    <a:ext uri="{FF2B5EF4-FFF2-40B4-BE49-F238E27FC236}">
                      <a16:creationId xmlns:a16="http://schemas.microsoft.com/office/drawing/2014/main" id="{E0D457B2-0EC1-4474-8C7A-2DF940A04114}"/>
                    </a:ext>
                  </a:extLst>
                </p:cNvPr>
                <p:cNvSpPr/>
                <p:nvPr/>
              </p:nvSpPr>
              <p:spPr>
                <a:xfrm>
                  <a:off x="5644684" y="4953111"/>
                  <a:ext cx="153552" cy="153552"/>
                </a:xfrm>
                <a:prstGeom prst="ellipse">
                  <a:avLst/>
                </a:prstGeom>
                <a:solidFill>
                  <a:srgbClr val="6B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37" name="Oval 136">
                  <a:extLst>
                    <a:ext uri="{FF2B5EF4-FFF2-40B4-BE49-F238E27FC236}">
                      <a16:creationId xmlns:a16="http://schemas.microsoft.com/office/drawing/2014/main" id="{90443288-53C2-413E-B3E8-6D5D378BD7B7}"/>
                    </a:ext>
                  </a:extLst>
                </p:cNvPr>
                <p:cNvSpPr/>
                <p:nvPr/>
              </p:nvSpPr>
              <p:spPr>
                <a:xfrm>
                  <a:off x="5398145" y="4951959"/>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38" name="Oval 137">
                  <a:extLst>
                    <a:ext uri="{FF2B5EF4-FFF2-40B4-BE49-F238E27FC236}">
                      <a16:creationId xmlns:a16="http://schemas.microsoft.com/office/drawing/2014/main" id="{F4AE3A21-C59F-4F4D-AABB-0F22301E5A6F}"/>
                    </a:ext>
                  </a:extLst>
                </p:cNvPr>
                <p:cNvSpPr/>
                <p:nvPr/>
              </p:nvSpPr>
              <p:spPr>
                <a:xfrm>
                  <a:off x="5151606" y="4950807"/>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140" name="Oval 139">
                  <a:extLst>
                    <a:ext uri="{FF2B5EF4-FFF2-40B4-BE49-F238E27FC236}">
                      <a16:creationId xmlns:a16="http://schemas.microsoft.com/office/drawing/2014/main" id="{95554C4A-03C5-47A2-B7EC-F8F649AB5912}"/>
                    </a:ext>
                  </a:extLst>
                </p:cNvPr>
                <p:cNvSpPr/>
                <p:nvPr/>
              </p:nvSpPr>
              <p:spPr>
                <a:xfrm>
                  <a:off x="4905067" y="4949655"/>
                  <a:ext cx="153552" cy="153552"/>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grpSp>
      </p:grpSp>
    </p:spTree>
    <p:extLst>
      <p:ext uri="{BB962C8B-B14F-4D97-AF65-F5344CB8AC3E}">
        <p14:creationId xmlns:p14="http://schemas.microsoft.com/office/powerpoint/2010/main" val="7453761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BBCC615-5718-4F2E-8B95-2A29F68F2087}"/>
              </a:ext>
            </a:extLst>
          </p:cNvPr>
          <p:cNvSpPr/>
          <p:nvPr/>
        </p:nvSpPr>
        <p:spPr>
          <a:xfrm>
            <a:off x="5008107" y="1857504"/>
            <a:ext cx="2481531" cy="8831134"/>
          </a:xfrm>
          <a:prstGeom prst="rect">
            <a:avLst/>
          </a:prstGeom>
          <a:solidFill>
            <a:srgbClr val="5383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E1D512D5-730D-4433-83BD-F125FF3C4E0F}"/>
              </a:ext>
            </a:extLst>
          </p:cNvPr>
          <p:cNvSpPr/>
          <p:nvPr/>
        </p:nvSpPr>
        <p:spPr>
          <a:xfrm>
            <a:off x="81513" y="1"/>
            <a:ext cx="7399826" cy="2040014"/>
          </a:xfrm>
          <a:prstGeom prst="rect">
            <a:avLst/>
          </a:prstGeom>
          <a:solidFill>
            <a:srgbClr val="49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0" name="Group 19">
            <a:extLst>
              <a:ext uri="{FF2B5EF4-FFF2-40B4-BE49-F238E27FC236}">
                <a16:creationId xmlns:a16="http://schemas.microsoft.com/office/drawing/2014/main" id="{6C7662E8-67B2-4E41-A1D4-5783B860A03E}"/>
              </a:ext>
            </a:extLst>
          </p:cNvPr>
          <p:cNvGrpSpPr/>
          <p:nvPr/>
        </p:nvGrpSpPr>
        <p:grpSpPr>
          <a:xfrm>
            <a:off x="5156695" y="2652238"/>
            <a:ext cx="2184352" cy="1453778"/>
            <a:chOff x="799860" y="776098"/>
            <a:chExt cx="2024411" cy="1347330"/>
          </a:xfrm>
        </p:grpSpPr>
        <p:grpSp>
          <p:nvGrpSpPr>
            <p:cNvPr id="16" name="Group 15">
              <a:extLst>
                <a:ext uri="{FF2B5EF4-FFF2-40B4-BE49-F238E27FC236}">
                  <a16:creationId xmlns:a16="http://schemas.microsoft.com/office/drawing/2014/main" id="{492D22F7-2E7E-41AF-923C-D331597390DA}"/>
                </a:ext>
              </a:extLst>
            </p:cNvPr>
            <p:cNvGrpSpPr/>
            <p:nvPr/>
          </p:nvGrpSpPr>
          <p:grpSpPr>
            <a:xfrm>
              <a:off x="2516295" y="1815452"/>
              <a:ext cx="307976" cy="307976"/>
              <a:chOff x="2516295" y="1815452"/>
              <a:chExt cx="307976" cy="307976"/>
            </a:xfrm>
          </p:grpSpPr>
          <p:sp>
            <p:nvSpPr>
              <p:cNvPr id="9" name="Oval 8">
                <a:extLst>
                  <a:ext uri="{FF2B5EF4-FFF2-40B4-BE49-F238E27FC236}">
                    <a16:creationId xmlns:a16="http://schemas.microsoft.com/office/drawing/2014/main" id="{6E6485BC-7ADD-41C4-9C58-819F48D9E03E}"/>
                  </a:ext>
                </a:extLst>
              </p:cNvPr>
              <p:cNvSpPr/>
              <p:nvPr/>
            </p:nvSpPr>
            <p:spPr>
              <a:xfrm>
                <a:off x="2516295" y="1815452"/>
                <a:ext cx="307976" cy="3079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32492" rtl="1" eaLnBrk="1" fontAlgn="auto" latinLnBrk="0" hangingPunct="1">
                  <a:lnSpc>
                    <a:spcPct val="100000"/>
                  </a:lnSpc>
                  <a:spcBef>
                    <a:spcPts val="0"/>
                  </a:spcBef>
                  <a:spcAft>
                    <a:spcPts val="0"/>
                  </a:spcAft>
                  <a:buClrTx/>
                  <a:buSzTx/>
                  <a:buFontTx/>
                  <a:buNone/>
                  <a:tabLst/>
                  <a:defRPr/>
                </a:pPr>
                <a:endParaRPr kumimoji="0" lang="fr-FR" sz="1457"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pic>
            <p:nvPicPr>
              <p:cNvPr id="12" name="Picture 11">
                <a:extLst>
                  <a:ext uri="{FF2B5EF4-FFF2-40B4-BE49-F238E27FC236}">
                    <a16:creationId xmlns:a16="http://schemas.microsoft.com/office/drawing/2014/main" id="{D2CDAF7E-D5E9-463E-836C-94B21D2AF353}"/>
                  </a:ext>
                </a:extLst>
              </p:cNvPr>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2592543" y="1872790"/>
                <a:ext cx="153988" cy="153988"/>
              </a:xfrm>
              <a:prstGeom prst="rect">
                <a:avLst/>
              </a:prstGeom>
              <a:noFill/>
              <a:ln>
                <a:noFill/>
              </a:ln>
            </p:spPr>
          </p:pic>
        </p:grpSp>
        <p:grpSp>
          <p:nvGrpSpPr>
            <p:cNvPr id="6" name="Group 5">
              <a:extLst>
                <a:ext uri="{FF2B5EF4-FFF2-40B4-BE49-F238E27FC236}">
                  <a16:creationId xmlns:a16="http://schemas.microsoft.com/office/drawing/2014/main" id="{9B1B5532-60A2-4941-A2B2-1B8A929D15BD}"/>
                </a:ext>
              </a:extLst>
            </p:cNvPr>
            <p:cNvGrpSpPr/>
            <p:nvPr/>
          </p:nvGrpSpPr>
          <p:grpSpPr>
            <a:xfrm>
              <a:off x="2511759" y="776098"/>
              <a:ext cx="307976" cy="307976"/>
              <a:chOff x="2511759" y="776098"/>
              <a:chExt cx="307976" cy="307976"/>
            </a:xfrm>
          </p:grpSpPr>
          <p:sp>
            <p:nvSpPr>
              <p:cNvPr id="10" name="Oval 9">
                <a:extLst>
                  <a:ext uri="{FF2B5EF4-FFF2-40B4-BE49-F238E27FC236}">
                    <a16:creationId xmlns:a16="http://schemas.microsoft.com/office/drawing/2014/main" id="{11F2B92E-26A2-464C-BC75-BBDBF40ABBF8}"/>
                  </a:ext>
                </a:extLst>
              </p:cNvPr>
              <p:cNvSpPr/>
              <p:nvPr/>
            </p:nvSpPr>
            <p:spPr>
              <a:xfrm>
                <a:off x="2511759" y="776098"/>
                <a:ext cx="307976" cy="3079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32492" rtl="1" eaLnBrk="1" fontAlgn="auto" latinLnBrk="0" hangingPunct="1">
                  <a:lnSpc>
                    <a:spcPct val="100000"/>
                  </a:lnSpc>
                  <a:spcBef>
                    <a:spcPts val="0"/>
                  </a:spcBef>
                  <a:spcAft>
                    <a:spcPts val="0"/>
                  </a:spcAft>
                  <a:buClrTx/>
                  <a:buSzTx/>
                  <a:buFontTx/>
                  <a:buNone/>
                  <a:tabLst/>
                  <a:defRPr/>
                </a:pPr>
                <a:endParaRPr kumimoji="0" lang="fr-FR" sz="1457"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pic>
            <p:nvPicPr>
              <p:cNvPr id="13" name="Picture 12">
                <a:extLst>
                  <a:ext uri="{FF2B5EF4-FFF2-40B4-BE49-F238E27FC236}">
                    <a16:creationId xmlns:a16="http://schemas.microsoft.com/office/drawing/2014/main" id="{206DEDF3-247F-43C9-864A-2844EEFE65D6}"/>
                  </a:ext>
                </a:extLst>
              </p:cNvPr>
              <p:cNvPicPr/>
              <p:nvPr/>
            </p:nvPicPr>
            <p:blipFill>
              <a:blip r:embed="rId5" cstate="screen">
                <a:duotone>
                  <a:prstClr val="black"/>
                  <a:schemeClr val="tx1">
                    <a:tint val="45000"/>
                    <a:satMod val="400000"/>
                  </a:schemeClr>
                </a:duotone>
                <a:extLst>
                  <a:ext uri="{BEBA8EAE-BF5A-486C-A8C5-ECC9F3942E4B}">
                    <a14:imgProps xmlns:a14="http://schemas.microsoft.com/office/drawing/2010/main">
                      <a14:imgLayer r:embed="rId6">
                        <a14:imgEffect>
                          <a14:sharpenSoften amount="-4000"/>
                        </a14:imgEffect>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2588534" y="849733"/>
                <a:ext cx="154426" cy="154426"/>
              </a:xfrm>
              <a:prstGeom prst="rect">
                <a:avLst/>
              </a:prstGeom>
              <a:noFill/>
              <a:ln>
                <a:noFill/>
              </a:ln>
            </p:spPr>
          </p:pic>
        </p:grpSp>
        <p:grpSp>
          <p:nvGrpSpPr>
            <p:cNvPr id="8" name="Group 7">
              <a:extLst>
                <a:ext uri="{FF2B5EF4-FFF2-40B4-BE49-F238E27FC236}">
                  <a16:creationId xmlns:a16="http://schemas.microsoft.com/office/drawing/2014/main" id="{138B5AF1-41BB-43CE-A9BA-C74187E0E913}"/>
                </a:ext>
              </a:extLst>
            </p:cNvPr>
            <p:cNvGrpSpPr/>
            <p:nvPr/>
          </p:nvGrpSpPr>
          <p:grpSpPr>
            <a:xfrm>
              <a:off x="2511759" y="1124882"/>
              <a:ext cx="307976" cy="307976"/>
              <a:chOff x="2511759" y="1124882"/>
              <a:chExt cx="307976" cy="307976"/>
            </a:xfrm>
          </p:grpSpPr>
          <p:sp>
            <p:nvSpPr>
              <p:cNvPr id="11" name="Oval 10">
                <a:extLst>
                  <a:ext uri="{FF2B5EF4-FFF2-40B4-BE49-F238E27FC236}">
                    <a16:creationId xmlns:a16="http://schemas.microsoft.com/office/drawing/2014/main" id="{49D1AD9D-078B-4E7C-ACD3-9AB58BDD087F}"/>
                  </a:ext>
                </a:extLst>
              </p:cNvPr>
              <p:cNvSpPr/>
              <p:nvPr/>
            </p:nvSpPr>
            <p:spPr>
              <a:xfrm>
                <a:off x="2511759" y="1124882"/>
                <a:ext cx="307976" cy="3079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32492" rtl="1" eaLnBrk="1" fontAlgn="auto" latinLnBrk="0" hangingPunct="1">
                  <a:lnSpc>
                    <a:spcPct val="100000"/>
                  </a:lnSpc>
                  <a:spcBef>
                    <a:spcPts val="0"/>
                  </a:spcBef>
                  <a:spcAft>
                    <a:spcPts val="0"/>
                  </a:spcAft>
                  <a:buClrTx/>
                  <a:buSzTx/>
                  <a:buFontTx/>
                  <a:buNone/>
                  <a:tabLst/>
                  <a:defRPr/>
                </a:pPr>
                <a:endParaRPr kumimoji="0" lang="fr-FR" sz="1457"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pic>
            <p:nvPicPr>
              <p:cNvPr id="14" name="Picture 13">
                <a:extLst>
                  <a:ext uri="{FF2B5EF4-FFF2-40B4-BE49-F238E27FC236}">
                    <a16:creationId xmlns:a16="http://schemas.microsoft.com/office/drawing/2014/main" id="{07939A1F-B151-4FA0-8610-FA657EE53204}"/>
                  </a:ext>
                </a:extLst>
              </p:cNvPr>
              <p:cNvPicPr/>
              <p:nvPr/>
            </p:nvPicPr>
            <p:blipFill>
              <a:blip r:embed="rId7" cstate="screen">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2586662" y="1192449"/>
                <a:ext cx="163285" cy="163285"/>
              </a:xfrm>
              <a:prstGeom prst="rect">
                <a:avLst/>
              </a:prstGeom>
              <a:noFill/>
              <a:ln>
                <a:noFill/>
              </a:ln>
            </p:spPr>
          </p:pic>
        </p:grpSp>
        <p:grpSp>
          <p:nvGrpSpPr>
            <p:cNvPr id="15" name="Group 14">
              <a:extLst>
                <a:ext uri="{FF2B5EF4-FFF2-40B4-BE49-F238E27FC236}">
                  <a16:creationId xmlns:a16="http://schemas.microsoft.com/office/drawing/2014/main" id="{5A292A8B-27F0-4AAB-9E19-720C675551DA}"/>
                </a:ext>
              </a:extLst>
            </p:cNvPr>
            <p:cNvGrpSpPr/>
            <p:nvPr/>
          </p:nvGrpSpPr>
          <p:grpSpPr>
            <a:xfrm>
              <a:off x="2511759" y="1469660"/>
              <a:ext cx="307976" cy="307976"/>
              <a:chOff x="2511759" y="1469660"/>
              <a:chExt cx="307976" cy="307976"/>
            </a:xfrm>
          </p:grpSpPr>
          <p:sp>
            <p:nvSpPr>
              <p:cNvPr id="17" name="Oval 16">
                <a:extLst>
                  <a:ext uri="{FF2B5EF4-FFF2-40B4-BE49-F238E27FC236}">
                    <a16:creationId xmlns:a16="http://schemas.microsoft.com/office/drawing/2014/main" id="{158D5634-6E0B-4E5F-9506-48BB2D25D287}"/>
                  </a:ext>
                </a:extLst>
              </p:cNvPr>
              <p:cNvSpPr/>
              <p:nvPr/>
            </p:nvSpPr>
            <p:spPr>
              <a:xfrm>
                <a:off x="2511759" y="1469660"/>
                <a:ext cx="307976" cy="3079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32492" rtl="1" eaLnBrk="1" fontAlgn="auto" latinLnBrk="0" hangingPunct="1">
                  <a:lnSpc>
                    <a:spcPct val="100000"/>
                  </a:lnSpc>
                  <a:spcBef>
                    <a:spcPts val="0"/>
                  </a:spcBef>
                  <a:spcAft>
                    <a:spcPts val="0"/>
                  </a:spcAft>
                  <a:buClrTx/>
                  <a:buSzTx/>
                  <a:buFontTx/>
                  <a:buNone/>
                  <a:tabLst/>
                  <a:defRPr/>
                </a:pPr>
                <a:endParaRPr kumimoji="0" lang="fr-FR" sz="1457"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pic>
            <p:nvPicPr>
              <p:cNvPr id="18" name="Picture 17">
                <a:extLst>
                  <a:ext uri="{FF2B5EF4-FFF2-40B4-BE49-F238E27FC236}">
                    <a16:creationId xmlns:a16="http://schemas.microsoft.com/office/drawing/2014/main" id="{9F7FC1EA-3D58-4A48-A2B7-4AA840F554D8}"/>
                  </a:ext>
                </a:extLst>
              </p:cNvPr>
              <p:cNvPicPr/>
              <p:nvPr/>
            </p:nvPicPr>
            <p:blipFill>
              <a:blip r:embed="rId9" cstate="screen">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2586661" y="1534789"/>
                <a:ext cx="153988" cy="153988"/>
              </a:xfrm>
              <a:prstGeom prst="rect">
                <a:avLst/>
              </a:prstGeom>
              <a:noFill/>
              <a:ln>
                <a:noFill/>
              </a:ln>
            </p:spPr>
          </p:pic>
        </p:grpSp>
        <p:grpSp>
          <p:nvGrpSpPr>
            <p:cNvPr id="5" name="Group 4">
              <a:extLst>
                <a:ext uri="{FF2B5EF4-FFF2-40B4-BE49-F238E27FC236}">
                  <a16:creationId xmlns:a16="http://schemas.microsoft.com/office/drawing/2014/main" id="{15FCA785-78B7-479E-BD6E-69514353715E}"/>
                </a:ext>
              </a:extLst>
            </p:cNvPr>
            <p:cNvGrpSpPr/>
            <p:nvPr/>
          </p:nvGrpSpPr>
          <p:grpSpPr>
            <a:xfrm>
              <a:off x="799860" y="866280"/>
              <a:ext cx="1736205" cy="1211582"/>
              <a:chOff x="799860" y="866280"/>
              <a:chExt cx="1736205" cy="1211582"/>
            </a:xfrm>
          </p:grpSpPr>
          <p:sp>
            <p:nvSpPr>
              <p:cNvPr id="21" name="Rectangle 20">
                <a:extLst>
                  <a:ext uri="{FF2B5EF4-FFF2-40B4-BE49-F238E27FC236}">
                    <a16:creationId xmlns:a16="http://schemas.microsoft.com/office/drawing/2014/main" id="{10EC7F5C-98F0-4FC6-A595-6BADB3F56731}"/>
                  </a:ext>
                </a:extLst>
              </p:cNvPr>
              <p:cNvSpPr/>
              <p:nvPr/>
            </p:nvSpPr>
            <p:spPr>
              <a:xfrm>
                <a:off x="799860" y="1555930"/>
                <a:ext cx="1736205" cy="122582"/>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r" defTabSz="432492" rtl="1" eaLnBrk="1" fontAlgn="auto" latinLnBrk="0" hangingPunct="1">
                  <a:lnSpc>
                    <a:spcPct val="107000"/>
                  </a:lnSpc>
                  <a:spcBef>
                    <a:spcPts val="0"/>
                  </a:spcBef>
                  <a:spcAft>
                    <a:spcPts val="738"/>
                  </a:spcAft>
                  <a:buClrTx/>
                  <a:buSzTx/>
                  <a:buFontTx/>
                  <a:buNone/>
                  <a:tabLst/>
                  <a:defRPr/>
                </a:pP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rPr>
                  <a:t>28 سنة, </a:t>
                </a:r>
                <a:r>
                  <a:rPr kumimoji="0" lang="ar-DZ" sz="1015"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rPr>
                  <a:t>أعزب</a:t>
                </a:r>
                <a:endParaRPr kumimoji="0" lang="fr-FR" sz="969"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sp>
            <p:nvSpPr>
              <p:cNvPr id="22" name="Rectangle 21">
                <a:extLst>
                  <a:ext uri="{FF2B5EF4-FFF2-40B4-BE49-F238E27FC236}">
                    <a16:creationId xmlns:a16="http://schemas.microsoft.com/office/drawing/2014/main" id="{23A3F6EE-4097-4F4E-9435-9C8C3FB770ED}"/>
                  </a:ext>
                </a:extLst>
              </p:cNvPr>
              <p:cNvSpPr/>
              <p:nvPr/>
            </p:nvSpPr>
            <p:spPr>
              <a:xfrm>
                <a:off x="801611" y="866280"/>
                <a:ext cx="1714683" cy="11505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r" defTabSz="432492" rtl="1" eaLnBrk="1" fontAlgn="auto" latinLnBrk="0" hangingPunct="1">
                  <a:lnSpc>
                    <a:spcPct val="107000"/>
                  </a:lnSpc>
                  <a:spcBef>
                    <a:spcPts val="0"/>
                  </a:spcBef>
                  <a:spcAft>
                    <a:spcPts val="738"/>
                  </a:spcAft>
                  <a:buClrTx/>
                  <a:buSzTx/>
                  <a:buFontTx/>
                  <a:buNone/>
                  <a:tabLst/>
                  <a:defRPr/>
                </a:pPr>
                <a:r>
                  <a:rPr kumimoji="0" lang="fr-FR" sz="969" b="1" i="0" u="none" strike="noStrike" kern="1200" cap="none" spc="0" normalizeH="0" baseline="0" noProof="0" dirty="0">
                    <a:ln>
                      <a:noFill/>
                    </a:ln>
                    <a:solidFill>
                      <a:prstClr val="white"/>
                    </a:solidFill>
                    <a:effectLst/>
                    <a:uLnTx/>
                    <a:uFillTx/>
                    <a:latin typeface="Calibri"/>
                    <a:ea typeface="Open Sans" panose="020B0606030504020204" pitchFamily="34" charset="0"/>
                    <a:cs typeface="Mothanna" panose="02000503000000000000" pitchFamily="2" charset="-78"/>
                  </a:rPr>
                  <a:t>+2126-00-00-00-00</a:t>
                </a:r>
                <a:endParaRPr kumimoji="0" lang="fr-FR" sz="924" b="1" i="0" u="none" strike="noStrike" kern="1200" cap="none" spc="0" normalizeH="0" baseline="0" noProof="0" dirty="0">
                  <a:ln>
                    <a:noFill/>
                  </a:ln>
                  <a:solidFill>
                    <a:prstClr val="white"/>
                  </a:solidFill>
                  <a:effectLst/>
                  <a:uLnTx/>
                  <a:uFillTx/>
                  <a:latin typeface="Calibri"/>
                  <a:ea typeface="Open Sans" panose="020B0606030504020204" pitchFamily="34" charset="0"/>
                  <a:cs typeface="Mothanna" panose="02000503000000000000" pitchFamily="2" charset="-78"/>
                </a:endParaRPr>
              </a:p>
            </p:txBody>
          </p:sp>
          <p:sp>
            <p:nvSpPr>
              <p:cNvPr id="23" name="Rectangle 22">
                <a:extLst>
                  <a:ext uri="{FF2B5EF4-FFF2-40B4-BE49-F238E27FC236}">
                    <a16:creationId xmlns:a16="http://schemas.microsoft.com/office/drawing/2014/main" id="{350D0762-0E3B-4AF2-B1B6-28ED4C743FD1}"/>
                  </a:ext>
                </a:extLst>
              </p:cNvPr>
              <p:cNvSpPr/>
              <p:nvPr/>
            </p:nvSpPr>
            <p:spPr>
              <a:xfrm>
                <a:off x="801611" y="1187324"/>
                <a:ext cx="1710147" cy="145165"/>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r" defTabSz="432492" rtl="1" eaLnBrk="1" fontAlgn="auto" latinLnBrk="0" hangingPunct="1">
                  <a:lnSpc>
                    <a:spcPct val="107000"/>
                  </a:lnSpc>
                  <a:spcBef>
                    <a:spcPts val="0"/>
                  </a:spcBef>
                  <a:spcAft>
                    <a:spcPts val="738"/>
                  </a:spcAft>
                  <a:buClrTx/>
                  <a:buSzTx/>
                  <a:buFontTx/>
                  <a:buNone/>
                  <a:tabLst/>
                  <a:defRPr/>
                </a:pPr>
                <a:r>
                  <a:rPr kumimoji="0" lang="fr-FR" sz="969" b="1" i="0" u="none" strike="noStrike" kern="1200" cap="none" spc="0" normalizeH="0" baseline="0" noProof="0" dirty="0">
                    <a:ln>
                      <a:noFill/>
                    </a:ln>
                    <a:solidFill>
                      <a:prstClr val="white"/>
                    </a:solidFill>
                    <a:effectLst/>
                    <a:uLnTx/>
                    <a:uFillTx/>
                    <a:latin typeface="Calibri"/>
                    <a:ea typeface="Open Sans" panose="020B0606030504020204" pitchFamily="34" charset="0"/>
                    <a:cs typeface="Mothanna" panose="02000503000000000000" pitchFamily="2" charset="-78"/>
                  </a:rPr>
                  <a:t>Bahla.works@gmail.com</a:t>
                </a:r>
                <a:endParaRPr kumimoji="0" lang="fr-FR" sz="924" b="1" i="0" u="none" strike="noStrike" kern="1200" cap="none" spc="0" normalizeH="0" baseline="0" noProof="0" dirty="0">
                  <a:ln>
                    <a:noFill/>
                  </a:ln>
                  <a:solidFill>
                    <a:prstClr val="white"/>
                  </a:solidFill>
                  <a:effectLst/>
                  <a:uLnTx/>
                  <a:uFillTx/>
                  <a:latin typeface="Calibri"/>
                  <a:ea typeface="Open Sans" panose="020B0606030504020204" pitchFamily="34" charset="0"/>
                  <a:cs typeface="Mothanna" panose="02000503000000000000" pitchFamily="2" charset="-78"/>
                </a:endParaRPr>
              </a:p>
            </p:txBody>
          </p:sp>
          <p:sp>
            <p:nvSpPr>
              <p:cNvPr id="24" name="Rectangle 23">
                <a:extLst>
                  <a:ext uri="{FF2B5EF4-FFF2-40B4-BE49-F238E27FC236}">
                    <a16:creationId xmlns:a16="http://schemas.microsoft.com/office/drawing/2014/main" id="{A9884F28-E7EB-426A-8748-515B0F011BA1}"/>
                  </a:ext>
                </a:extLst>
              </p:cNvPr>
              <p:cNvSpPr/>
              <p:nvPr/>
            </p:nvSpPr>
            <p:spPr>
              <a:xfrm>
                <a:off x="799861" y="1855182"/>
                <a:ext cx="1716434" cy="222680"/>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0" marR="0" lvl="0" indent="0" algn="r" defTabSz="432492" rtl="1" eaLnBrk="1" fontAlgn="auto" latinLnBrk="0" hangingPunct="1">
                  <a:lnSpc>
                    <a:spcPct val="107000"/>
                  </a:lnSpc>
                  <a:spcBef>
                    <a:spcPts val="0"/>
                  </a:spcBef>
                  <a:spcAft>
                    <a:spcPts val="738"/>
                  </a:spcAft>
                  <a:buClrTx/>
                  <a:buSzTx/>
                  <a:buFontTx/>
                  <a:buNone/>
                  <a:tabLst/>
                  <a:defRPr/>
                </a:pPr>
                <a:r>
                  <a:rPr kumimoji="0" lang="ar-DZ" sz="1015"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rPr>
                  <a:t>المملكة المغربية </a:t>
                </a: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rPr>
                  <a:t>,</a:t>
                </a:r>
                <a:r>
                  <a:rPr kumimoji="0" lang="ar-DZ" sz="1015"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rPr>
                  <a:t>الرباط</a:t>
                </a:r>
                <a:endParaRPr kumimoji="0" lang="fr-FR" sz="969"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grpSp>
      </p:grpSp>
      <p:sp>
        <p:nvSpPr>
          <p:cNvPr id="25" name="Rectangle 24">
            <a:extLst>
              <a:ext uri="{FF2B5EF4-FFF2-40B4-BE49-F238E27FC236}">
                <a16:creationId xmlns:a16="http://schemas.microsoft.com/office/drawing/2014/main" id="{CFE1A68E-4885-45C6-AD66-C865D668E886}"/>
              </a:ext>
            </a:extLst>
          </p:cNvPr>
          <p:cNvSpPr/>
          <p:nvPr/>
        </p:nvSpPr>
        <p:spPr>
          <a:xfrm>
            <a:off x="992526" y="4997635"/>
            <a:ext cx="3144650" cy="349598"/>
          </a:xfrm>
          <a:prstGeom prst="rect">
            <a:avLst/>
          </a:prstGeom>
          <a:solidFill>
            <a:srgbClr val="494F4F"/>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32492" rtl="1" eaLnBrk="1" fontAlgn="auto" latinLnBrk="0" hangingPunct="1">
              <a:lnSpc>
                <a:spcPct val="107000"/>
              </a:lnSpc>
              <a:spcBef>
                <a:spcPts val="0"/>
              </a:spcBef>
              <a:spcAft>
                <a:spcPts val="738"/>
              </a:spcAft>
              <a:buClrTx/>
              <a:buSzPct val="150000"/>
              <a:buFontTx/>
              <a:buNone/>
              <a:tabLst/>
              <a:defRPr/>
            </a:pPr>
            <a:r>
              <a:rPr kumimoji="0" lang="ar-MA"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خبـرات العمـل</a:t>
            </a:r>
          </a:p>
        </p:txBody>
      </p:sp>
      <p:sp>
        <p:nvSpPr>
          <p:cNvPr id="28" name="Rectangle 27">
            <a:extLst>
              <a:ext uri="{FF2B5EF4-FFF2-40B4-BE49-F238E27FC236}">
                <a16:creationId xmlns:a16="http://schemas.microsoft.com/office/drawing/2014/main" id="{46BA2BA3-3A20-48E2-AE94-D9D62FF72A37}"/>
              </a:ext>
            </a:extLst>
          </p:cNvPr>
          <p:cNvSpPr/>
          <p:nvPr/>
        </p:nvSpPr>
        <p:spPr>
          <a:xfrm>
            <a:off x="992526" y="2222743"/>
            <a:ext cx="3144650" cy="349598"/>
          </a:xfrm>
          <a:prstGeom prst="rect">
            <a:avLst/>
          </a:prstGeom>
          <a:solidFill>
            <a:srgbClr val="494F4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r>
              <a:rPr kumimoji="0" lang="ar-MA"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rPr>
              <a:t>المؤهلات التعليمية</a:t>
            </a:r>
            <a:endParaRPr kumimoji="0" lang="fr-FR" sz="1846"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endParaRPr>
          </a:p>
        </p:txBody>
      </p:sp>
      <p:sp>
        <p:nvSpPr>
          <p:cNvPr id="27" name="Rectangle 26">
            <a:extLst>
              <a:ext uri="{FF2B5EF4-FFF2-40B4-BE49-F238E27FC236}">
                <a16:creationId xmlns:a16="http://schemas.microsoft.com/office/drawing/2014/main" id="{282838A2-C8F7-48EC-AAD9-0BDF35CF634C}"/>
              </a:ext>
            </a:extLst>
          </p:cNvPr>
          <p:cNvSpPr/>
          <p:nvPr/>
        </p:nvSpPr>
        <p:spPr>
          <a:xfrm>
            <a:off x="5100431" y="6093209"/>
            <a:ext cx="2292156" cy="349598"/>
          </a:xfrm>
          <a:prstGeom prst="rect">
            <a:avLst/>
          </a:prstGeom>
          <a:solidFill>
            <a:srgbClr val="494F4F"/>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r>
              <a:rPr kumimoji="0" lang="ar-MA"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المهارات الشخصية</a:t>
            </a:r>
            <a:r>
              <a:rPr kumimoji="0" lang="fr-FR"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 </a:t>
            </a:r>
          </a:p>
        </p:txBody>
      </p:sp>
      <p:sp>
        <p:nvSpPr>
          <p:cNvPr id="100" name="Rectangle 99">
            <a:extLst>
              <a:ext uri="{FF2B5EF4-FFF2-40B4-BE49-F238E27FC236}">
                <a16:creationId xmlns:a16="http://schemas.microsoft.com/office/drawing/2014/main" id="{926225B1-92EE-4A0C-AC6B-949FFF2515BB}"/>
              </a:ext>
            </a:extLst>
          </p:cNvPr>
          <p:cNvSpPr/>
          <p:nvPr/>
        </p:nvSpPr>
        <p:spPr>
          <a:xfrm>
            <a:off x="5102237" y="4523270"/>
            <a:ext cx="2292713" cy="349598"/>
          </a:xfrm>
          <a:prstGeom prst="rect">
            <a:avLst/>
          </a:prstGeom>
          <a:solidFill>
            <a:srgbClr val="494F4F"/>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r>
              <a:rPr kumimoji="0" lang="ar-MA"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اللغـات</a:t>
            </a:r>
            <a:endParaRPr kumimoji="0" lang="fr-FR"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endParaRPr>
          </a:p>
        </p:txBody>
      </p:sp>
      <p:sp>
        <p:nvSpPr>
          <p:cNvPr id="122" name="Rectangle 121">
            <a:extLst>
              <a:ext uri="{FF2B5EF4-FFF2-40B4-BE49-F238E27FC236}">
                <a16:creationId xmlns:a16="http://schemas.microsoft.com/office/drawing/2014/main" id="{D05CE0DC-1740-4CB7-A7C6-B0E73659B557}"/>
              </a:ext>
            </a:extLst>
          </p:cNvPr>
          <p:cNvSpPr/>
          <p:nvPr/>
        </p:nvSpPr>
        <p:spPr>
          <a:xfrm>
            <a:off x="5105156" y="8884534"/>
            <a:ext cx="2292155" cy="349598"/>
          </a:xfrm>
          <a:prstGeom prst="rect">
            <a:avLst/>
          </a:prstGeom>
          <a:solidFill>
            <a:srgbClr val="494F4F"/>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38686" marR="0" lvl="0" indent="0" algn="ctr" defTabSz="432492" rtl="0" eaLnBrk="1" fontAlgn="auto" latinLnBrk="0" hangingPunct="1">
              <a:lnSpc>
                <a:spcPct val="107000"/>
              </a:lnSpc>
              <a:spcBef>
                <a:spcPts val="0"/>
              </a:spcBef>
              <a:spcAft>
                <a:spcPts val="738"/>
              </a:spcAft>
              <a:buClrTx/>
              <a:buSzTx/>
              <a:buFontTx/>
              <a:buNone/>
              <a:tabLst/>
              <a:defRPr/>
            </a:pPr>
            <a:r>
              <a:rPr kumimoji="0" lang="ar-MA"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الإهتمامـات والهوايـات</a:t>
            </a:r>
            <a:endParaRPr kumimoji="0" lang="fr-FR"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endParaRPr>
          </a:p>
        </p:txBody>
      </p:sp>
      <p:graphicFrame>
        <p:nvGraphicFramePr>
          <p:cNvPr id="123" name="Table 122">
            <a:extLst>
              <a:ext uri="{FF2B5EF4-FFF2-40B4-BE49-F238E27FC236}">
                <a16:creationId xmlns:a16="http://schemas.microsoft.com/office/drawing/2014/main" id="{4ABB13AA-1BD1-4E3F-A249-F12416CFB988}"/>
              </a:ext>
            </a:extLst>
          </p:cNvPr>
          <p:cNvGraphicFramePr>
            <a:graphicFrameLocks noGrp="1"/>
          </p:cNvGraphicFramePr>
          <p:nvPr/>
        </p:nvGraphicFramePr>
        <p:xfrm>
          <a:off x="5308035" y="9320559"/>
          <a:ext cx="2084552" cy="898935"/>
        </p:xfrm>
        <a:graphic>
          <a:graphicData uri="http://schemas.openxmlformats.org/drawingml/2006/table">
            <a:tbl>
              <a:tblPr firstRow="1" bandRow="1">
                <a:tableStyleId>{5C22544A-7EE6-4342-B048-85BDC9FD1C3A}</a:tableStyleId>
              </a:tblPr>
              <a:tblGrid>
                <a:gridCol w="2084552">
                  <a:extLst>
                    <a:ext uri="{9D8B030D-6E8A-4147-A177-3AD203B41FA5}">
                      <a16:colId xmlns:a16="http://schemas.microsoft.com/office/drawing/2014/main" val="1372251140"/>
                    </a:ext>
                  </a:extLst>
                </a:gridCol>
              </a:tblGrid>
              <a:tr h="898935">
                <a:tc>
                  <a:txBody>
                    <a:bodyPr/>
                    <a:lstStyle/>
                    <a:p>
                      <a:pPr marL="0" indent="0" algn="r" defTabSz="400827" rtl="1" eaLnBrk="1" latinLnBrk="0" hangingPunct="1">
                        <a:lnSpc>
                          <a:spcPct val="107000"/>
                        </a:lnSpc>
                        <a:spcBef>
                          <a:spcPts val="200"/>
                        </a:spcBef>
                        <a:spcAft>
                          <a:spcPts val="200"/>
                        </a:spcAft>
                        <a:buFont typeface="Symbol" panose="05050102010706020507" pitchFamily="18" charset="2"/>
                        <a:buNone/>
                      </a:pPr>
                      <a:r>
                        <a:rPr lang="ar-MA" sz="1000" b="1" kern="1200" dirty="0">
                          <a:solidFill>
                            <a:schemeClr val="bg1"/>
                          </a:solidFill>
                          <a:latin typeface="Mothanna" panose="02000503000000000000" pitchFamily="2" charset="-78"/>
                          <a:ea typeface="+mn-ea"/>
                          <a:cs typeface="Mothanna" panose="02000503000000000000" pitchFamily="2" charset="-78"/>
                        </a:rPr>
                        <a:t>الق</a:t>
                      </a:r>
                      <a:r>
                        <a:rPr lang="ar-DZ" sz="1000" b="1" kern="1200" dirty="0">
                          <a:solidFill>
                            <a:schemeClr val="bg1"/>
                          </a:solidFill>
                          <a:latin typeface="Mothanna" panose="02000503000000000000" pitchFamily="2" charset="-78"/>
                          <a:ea typeface="+mn-ea"/>
                          <a:cs typeface="Mothanna" panose="02000503000000000000" pitchFamily="2" charset="-78"/>
                        </a:rPr>
                        <a:t>ـ</a:t>
                      </a:r>
                      <a:r>
                        <a:rPr lang="ar-MA" sz="1000" b="1" kern="1200" dirty="0">
                          <a:solidFill>
                            <a:schemeClr val="bg1"/>
                          </a:solidFill>
                          <a:latin typeface="Mothanna" panose="02000503000000000000" pitchFamily="2" charset="-78"/>
                          <a:ea typeface="+mn-ea"/>
                          <a:cs typeface="Mothanna" panose="02000503000000000000" pitchFamily="2" charset="-78"/>
                        </a:rPr>
                        <a:t>راءة</a:t>
                      </a:r>
                    </a:p>
                    <a:p>
                      <a:pPr marL="0" indent="0" algn="r" defTabSz="400827" rtl="1" eaLnBrk="1" latinLnBrk="0" hangingPunct="1">
                        <a:lnSpc>
                          <a:spcPct val="107000"/>
                        </a:lnSpc>
                        <a:spcBef>
                          <a:spcPts val="200"/>
                        </a:spcBef>
                        <a:spcAft>
                          <a:spcPts val="200"/>
                        </a:spcAft>
                        <a:buFont typeface="Symbol" panose="05050102010706020507" pitchFamily="18" charset="2"/>
                        <a:buNone/>
                      </a:pPr>
                      <a:r>
                        <a:rPr lang="ar-MA" sz="1000" b="1" kern="1200" dirty="0">
                          <a:solidFill>
                            <a:schemeClr val="bg1"/>
                          </a:solidFill>
                          <a:latin typeface="Mothanna" panose="02000503000000000000" pitchFamily="2" charset="-78"/>
                          <a:ea typeface="+mn-ea"/>
                          <a:cs typeface="Mothanna" panose="02000503000000000000" pitchFamily="2" charset="-78"/>
                        </a:rPr>
                        <a:t>الرياضـة</a:t>
                      </a:r>
                    </a:p>
                    <a:p>
                      <a:pPr marL="0" indent="0" algn="r" defTabSz="400827" rtl="1" eaLnBrk="1" latinLnBrk="0" hangingPunct="1">
                        <a:lnSpc>
                          <a:spcPct val="107000"/>
                        </a:lnSpc>
                        <a:spcBef>
                          <a:spcPts val="200"/>
                        </a:spcBef>
                        <a:spcAft>
                          <a:spcPts val="200"/>
                        </a:spcAft>
                        <a:buFont typeface="Symbol" panose="05050102010706020507" pitchFamily="18" charset="2"/>
                        <a:buNone/>
                      </a:pPr>
                      <a:r>
                        <a:rPr lang="ar-MA" sz="1000" b="1" kern="1200" dirty="0">
                          <a:solidFill>
                            <a:schemeClr val="bg1"/>
                          </a:solidFill>
                          <a:latin typeface="Mothanna" panose="02000503000000000000" pitchFamily="2" charset="-78"/>
                          <a:ea typeface="+mn-ea"/>
                          <a:cs typeface="Mothanna" panose="02000503000000000000" pitchFamily="2" charset="-78"/>
                        </a:rPr>
                        <a:t>السفــر</a:t>
                      </a:r>
                    </a:p>
                    <a:p>
                      <a:pPr marL="0" indent="0" algn="r" defTabSz="400827" rtl="1" eaLnBrk="1" latinLnBrk="0" hangingPunct="1">
                        <a:lnSpc>
                          <a:spcPct val="107000"/>
                        </a:lnSpc>
                        <a:spcBef>
                          <a:spcPts val="200"/>
                        </a:spcBef>
                        <a:spcAft>
                          <a:spcPts val="200"/>
                        </a:spcAft>
                        <a:buFont typeface="Symbol" panose="05050102010706020507" pitchFamily="18" charset="2"/>
                        <a:buNone/>
                      </a:pPr>
                      <a:r>
                        <a:rPr lang="ar-MA" sz="1000" b="1" kern="1200" dirty="0">
                          <a:solidFill>
                            <a:schemeClr val="bg1"/>
                          </a:solidFill>
                          <a:latin typeface="Mothanna" panose="02000503000000000000" pitchFamily="2" charset="-78"/>
                          <a:ea typeface="+mn-ea"/>
                          <a:cs typeface="Mothanna" panose="02000503000000000000" pitchFamily="2" charset="-78"/>
                        </a:rPr>
                        <a:t>الأن</a:t>
                      </a:r>
                      <a:r>
                        <a:rPr lang="ar-DZ" sz="1000" b="1" kern="1200" dirty="0">
                          <a:solidFill>
                            <a:schemeClr val="bg1"/>
                          </a:solidFill>
                          <a:latin typeface="Mothanna" panose="02000503000000000000" pitchFamily="2" charset="-78"/>
                          <a:ea typeface="+mn-ea"/>
                          <a:cs typeface="Mothanna" panose="02000503000000000000" pitchFamily="2" charset="-78"/>
                        </a:rPr>
                        <a:t>ـ</a:t>
                      </a:r>
                      <a:r>
                        <a:rPr lang="ar-MA" sz="1000" b="1" kern="1200" dirty="0">
                          <a:solidFill>
                            <a:schemeClr val="bg1"/>
                          </a:solidFill>
                          <a:latin typeface="Mothanna" panose="02000503000000000000" pitchFamily="2" charset="-78"/>
                          <a:ea typeface="+mn-ea"/>
                          <a:cs typeface="Mothanna" panose="02000503000000000000" pitchFamily="2" charset="-78"/>
                        </a:rPr>
                        <a:t>ت</a:t>
                      </a:r>
                      <a:r>
                        <a:rPr lang="ar-DZ" sz="1000" b="1" kern="1200" dirty="0">
                          <a:solidFill>
                            <a:schemeClr val="bg1"/>
                          </a:solidFill>
                          <a:latin typeface="Mothanna" panose="02000503000000000000" pitchFamily="2" charset="-78"/>
                          <a:ea typeface="+mn-ea"/>
                          <a:cs typeface="Mothanna" panose="02000503000000000000" pitchFamily="2" charset="-78"/>
                        </a:rPr>
                        <a:t>ـ</a:t>
                      </a:r>
                      <a:r>
                        <a:rPr lang="ar-MA" sz="1000" b="1" kern="1200" dirty="0">
                          <a:solidFill>
                            <a:schemeClr val="bg1"/>
                          </a:solidFill>
                          <a:latin typeface="Mothanna" panose="02000503000000000000" pitchFamily="2" charset="-78"/>
                          <a:ea typeface="+mn-ea"/>
                          <a:cs typeface="Mothanna" panose="02000503000000000000" pitchFamily="2" charset="-78"/>
                        </a:rPr>
                        <a:t>رنـت</a:t>
                      </a:r>
                      <a:endParaRPr lang="fr-FR" sz="1000" b="1" kern="1200" dirty="0">
                        <a:solidFill>
                          <a:schemeClr val="bg1"/>
                        </a:solidFill>
                        <a:latin typeface="Mothanna" panose="02000503000000000000" pitchFamily="2" charset="-78"/>
                        <a:ea typeface="+mn-ea"/>
                        <a:cs typeface="Mothanna" panose="02000503000000000000" pitchFamily="2" charset="-78"/>
                      </a:endParaRP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sp>
        <p:nvSpPr>
          <p:cNvPr id="129" name="Text Box 5">
            <a:extLst>
              <a:ext uri="{FF2B5EF4-FFF2-40B4-BE49-F238E27FC236}">
                <a16:creationId xmlns:a16="http://schemas.microsoft.com/office/drawing/2014/main" id="{904B5ECA-A43F-424A-AAC2-53C3DAFBB31F}"/>
              </a:ext>
            </a:extLst>
          </p:cNvPr>
          <p:cNvSpPr txBox="1">
            <a:spLocks noChangeArrowheads="1"/>
          </p:cNvSpPr>
          <p:nvPr/>
        </p:nvSpPr>
        <p:spPr bwMode="auto">
          <a:xfrm>
            <a:off x="285211" y="1219874"/>
            <a:ext cx="4857003" cy="42622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vert="horz" wrap="square" lIns="84406" tIns="42203" rIns="84406" bIns="42203" numCol="1" anchor="t" anchorCtr="0" compatLnSpc="1">
            <a:prstTxWarp prst="textNoShape">
              <a:avLst/>
            </a:prstTxWarp>
            <a:spAutoFit/>
          </a:bodyPr>
          <a:lstStyle/>
          <a:p>
            <a:pPr marL="0" marR="0" lvl="0" indent="0" algn="just" defTabSz="432492" rtl="1" eaLnBrk="1" fontAlgn="auto" latinLnBrk="0" hangingPunct="1">
              <a:lnSpc>
                <a:spcPct val="100000"/>
              </a:lnSpc>
              <a:spcBef>
                <a:spcPts val="0"/>
              </a:spcBef>
              <a:spcAft>
                <a:spcPts val="0"/>
              </a:spcAft>
              <a:buClrTx/>
              <a:buSzTx/>
              <a:buFontTx/>
              <a:buNone/>
              <a:tabLst/>
              <a:defRPr/>
            </a:pPr>
            <a:r>
              <a:rPr kumimoji="0" lang="ar-MA" sz="1108"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a:t>
            </a:r>
            <a:endParaRPr kumimoji="0" lang="fr-FR" sz="1108"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sp>
        <p:nvSpPr>
          <p:cNvPr id="139" name="Rectangle: Rounded Corners 138">
            <a:extLst>
              <a:ext uri="{FF2B5EF4-FFF2-40B4-BE49-F238E27FC236}">
                <a16:creationId xmlns:a16="http://schemas.microsoft.com/office/drawing/2014/main" id="{CDF04AD7-4FCB-4488-BB47-FD639C7AD036}"/>
              </a:ext>
            </a:extLst>
          </p:cNvPr>
          <p:cNvSpPr/>
          <p:nvPr/>
        </p:nvSpPr>
        <p:spPr>
          <a:xfrm>
            <a:off x="2044550" y="870333"/>
            <a:ext cx="3144650" cy="296946"/>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r" defTabSz="432492" rtl="1" eaLnBrk="1" fontAlgn="auto" latinLnBrk="0" hangingPunct="1">
              <a:lnSpc>
                <a:spcPct val="107000"/>
              </a:lnSpc>
              <a:spcBef>
                <a:spcPts val="0"/>
              </a:spcBef>
              <a:spcAft>
                <a:spcPts val="738"/>
              </a:spcAft>
              <a:buClrTx/>
              <a:buSzTx/>
              <a:buFontTx/>
              <a:buNone/>
              <a:tabLst/>
              <a:defRPr/>
            </a:pPr>
            <a:r>
              <a:rPr kumimoji="0" lang="ar-MA" sz="1477" b="1" i="0" u="none" strike="noStrike" kern="1200" cap="none" spc="0" normalizeH="0" baseline="0" noProof="0" dirty="0">
                <a:ln>
                  <a:noFill/>
                </a:ln>
                <a:solidFill>
                  <a:srgbClr val="6CA4A5"/>
                </a:solidFill>
                <a:effectLst/>
                <a:uLnTx/>
                <a:uFillTx/>
                <a:latin typeface="Mothanna" panose="02000503000000000000" pitchFamily="2" charset="-78"/>
                <a:ea typeface="Times New Roman" panose="02020603050405020304" pitchFamily="18" charset="0"/>
                <a:cs typeface="Mothanna" panose="02000503000000000000" pitchFamily="2" charset="-78"/>
              </a:rPr>
              <a:t>مصـمم جرافيـــك</a:t>
            </a:r>
            <a:endParaRPr kumimoji="0" lang="fr-FR" sz="1293" b="0" i="0" u="none" strike="noStrike" kern="1200" cap="none" spc="0" normalizeH="0" baseline="0" noProof="0" dirty="0">
              <a:ln>
                <a:noFill/>
              </a:ln>
              <a:solidFill>
                <a:srgbClr val="6CA4A5"/>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33" name="Rectangle 32">
            <a:extLst>
              <a:ext uri="{FF2B5EF4-FFF2-40B4-BE49-F238E27FC236}">
                <a16:creationId xmlns:a16="http://schemas.microsoft.com/office/drawing/2014/main" id="{6E5E9944-0FA8-40C1-958D-71AC034B2739}"/>
              </a:ext>
            </a:extLst>
          </p:cNvPr>
          <p:cNvSpPr/>
          <p:nvPr/>
        </p:nvSpPr>
        <p:spPr>
          <a:xfrm>
            <a:off x="542573" y="196961"/>
            <a:ext cx="4646628" cy="809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r" defTabSz="432492" rtl="0" eaLnBrk="1" fontAlgn="auto" latinLnBrk="0" hangingPunct="1">
              <a:lnSpc>
                <a:spcPct val="80000"/>
              </a:lnSpc>
              <a:spcBef>
                <a:spcPts val="0"/>
              </a:spcBef>
              <a:spcAft>
                <a:spcPts val="0"/>
              </a:spcAft>
              <a:buClrTx/>
              <a:buSzTx/>
              <a:buFontTx/>
              <a:buNone/>
              <a:tabLst/>
              <a:defRPr/>
            </a:pPr>
            <a:r>
              <a:rPr kumimoji="0" lang="ar-MA" sz="3692" b="1" i="0" u="none" strike="noStrike" kern="1200" cap="none" spc="0" normalizeH="0" baseline="0" noProof="0" dirty="0">
                <a:ln>
                  <a:noFill/>
                </a:ln>
                <a:solidFill>
                  <a:prstClr val="white"/>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باحلــى يوســف</a:t>
            </a:r>
            <a:r>
              <a:rPr kumimoji="0" lang="fr-FR" sz="2215" b="1" i="0" u="none" strike="noStrike" kern="1200" cap="none" spc="0" normalizeH="0" baseline="0" noProof="0" dirty="0">
                <a:ln>
                  <a:noFill/>
                </a:ln>
                <a:solidFill>
                  <a:prstClr val="white"/>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 </a:t>
            </a:r>
            <a:endParaRPr kumimoji="0" lang="fr-FR" sz="969" b="0"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34" name="Subtitle 2">
            <a:extLst>
              <a:ext uri="{FF2B5EF4-FFF2-40B4-BE49-F238E27FC236}">
                <a16:creationId xmlns:a16="http://schemas.microsoft.com/office/drawing/2014/main" id="{C0F1567A-5BD0-4ABD-9B90-24016F76EA9B}"/>
              </a:ext>
            </a:extLst>
          </p:cNvPr>
          <p:cNvSpPr/>
          <p:nvPr/>
        </p:nvSpPr>
        <p:spPr>
          <a:xfrm>
            <a:off x="108104" y="2698984"/>
            <a:ext cx="4515199" cy="1501324"/>
          </a:xfrm>
          <a:prstGeom prst="rect">
            <a:avLst/>
          </a:prstGeom>
          <a:noFill/>
          <a:ln cap="flat">
            <a:noFill/>
            <a:prstDash val="solid"/>
          </a:ln>
        </p:spPr>
        <p:txBody>
          <a:bodyPr vert="horz" wrap="square" lIns="84406" tIns="42203" rIns="84406" bIns="42203" anchor="t" anchorCtr="0" compatLnSpc="0">
            <a:spAutoFit/>
          </a:bodyPr>
          <a:lstStyle/>
          <a:p>
            <a:pPr marL="0" marR="0" lvl="0" indent="0" algn="r" defTabSz="432492" rtl="1" eaLnBrk="1" fontAlgn="base" latinLnBrk="0" hangingPunct="1">
              <a:lnSpc>
                <a:spcPct val="100000"/>
              </a:lnSpc>
              <a:spcBef>
                <a:spcPts val="0"/>
              </a:spcBef>
              <a:spcAft>
                <a:spcPts val="0"/>
              </a:spcAft>
              <a:buClrTx/>
              <a:buSzTx/>
              <a:buFontTx/>
              <a:buNone/>
              <a:tabLst/>
              <a:defRPr/>
            </a:pPr>
            <a:r>
              <a:rPr kumimoji="0" lang="ar-MA" sz="1293" b="1" i="0" u="none" strike="noStrike" kern="1200" cap="none" spc="0" normalizeH="0" baseline="0" noProof="0" dirty="0">
                <a:ln>
                  <a:noFill/>
                </a:ln>
                <a:solidFill>
                  <a:srgbClr val="538385"/>
                </a:solidFill>
                <a:effectLst/>
                <a:uLnTx/>
                <a:uFillTx/>
                <a:latin typeface="Mothanna" panose="02000503000000000000" pitchFamily="2" charset="-78"/>
                <a:ea typeface="Calibri" panose="020F0502020204030204" pitchFamily="34" charset="0"/>
                <a:cs typeface="Mothanna" panose="02000503000000000000" pitchFamily="2" charset="-78"/>
              </a:rPr>
              <a:t>2014-2017:</a:t>
            </a:r>
            <a:r>
              <a:rPr kumimoji="0" lang="ar-MA" sz="1015" b="1" i="0" u="none" strike="noStrike" kern="1200" cap="none" spc="0" normalizeH="0" baseline="0" noProof="0" dirty="0">
                <a:ln>
                  <a:noFill/>
                </a:ln>
                <a:solidFill>
                  <a:srgbClr val="538385"/>
                </a:solidFill>
                <a:effectLst/>
                <a:uLnTx/>
                <a:uFillTx/>
                <a:latin typeface="Mothanna" panose="02000503000000000000" pitchFamily="2" charset="-78"/>
                <a:ea typeface="Calibri" panose="020F0502020204030204" pitchFamily="34" charset="0"/>
                <a:cs typeface="Mothanna" panose="02000503000000000000" pitchFamily="2" charset="-78"/>
              </a:rPr>
              <a:t> </a:t>
            </a:r>
            <a:r>
              <a:rPr kumimoji="0" lang="ar-MA" sz="1293" b="0" i="0" u="none" strike="noStrike" kern="1200" cap="none" spc="0" normalizeH="0" baseline="0" noProof="0" dirty="0">
                <a:ln>
                  <a:noFill/>
                </a:ln>
                <a:solidFill>
                  <a:srgbClr val="538385"/>
                </a:solidFill>
                <a:effectLst/>
                <a:uLnTx/>
                <a:uFillTx/>
                <a:latin typeface="Mothanna" panose="02000503000000000000" pitchFamily="2" charset="-78"/>
                <a:ea typeface="+mn-ea"/>
                <a:cs typeface="Mothanna" panose="02000503000000000000" pitchFamily="2" charset="-78"/>
              </a:rPr>
              <a:t>كلية العلوم القانونية والاقتصادية والاجتماعية - أكدال  </a:t>
            </a:r>
          </a:p>
          <a:p>
            <a:pPr marL="167055" marR="0" lvl="0" indent="0" algn="r" defTabSz="432492" rtl="1" eaLnBrk="1" fontAlgn="base" latinLnBrk="0" hangingPunct="1">
              <a:lnSpc>
                <a:spcPct val="100000"/>
              </a:lnSpc>
              <a:spcBef>
                <a:spcPts val="0"/>
              </a:spcBef>
              <a:spcAft>
                <a:spcPts val="0"/>
              </a:spcAft>
              <a:buClrTx/>
              <a:buSzTx/>
              <a:buFontTx/>
              <a:buNone/>
              <a:tabLst/>
              <a:defRPr/>
            </a:pPr>
            <a:r>
              <a:rPr kumimoji="0" lang="ar-MA" sz="1108" b="1"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إجـازة فـي الإقتصـاد</a:t>
            </a:r>
          </a:p>
          <a:p>
            <a:pPr marL="167055" marR="0" lvl="0" indent="0" algn="r" defTabSz="432492" rtl="1" eaLnBrk="1" fontAlgn="base" latinLnBrk="0" hangingPunct="1">
              <a:lnSpc>
                <a:spcPct val="100000"/>
              </a:lnSpc>
              <a:spcBef>
                <a:spcPts val="0"/>
              </a:spcBef>
              <a:spcAft>
                <a:spcPts val="0"/>
              </a:spcAft>
              <a:buClrTx/>
              <a:buSzTx/>
              <a:buFontTx/>
              <a:buNone/>
              <a:tabLst/>
              <a:defRPr/>
            </a:pPr>
            <a:endParaRPr kumimoji="0" lang="fr-FR" sz="1108"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base" latinLnBrk="0" hangingPunct="1">
              <a:lnSpc>
                <a:spcPct val="100000"/>
              </a:lnSpc>
              <a:spcBef>
                <a:spcPts val="0"/>
              </a:spcBef>
              <a:spcAft>
                <a:spcPts val="0"/>
              </a:spcAft>
              <a:buClrTx/>
              <a:buSzTx/>
              <a:buFontTx/>
              <a:buNone/>
              <a:tabLst/>
              <a:defRPr/>
            </a:pPr>
            <a:r>
              <a:rPr kumimoji="0" lang="ar-MA" sz="1293" b="1" i="0" u="none" strike="noStrike" kern="1200" cap="none" spc="0" normalizeH="0" baseline="0" noProof="0" dirty="0">
                <a:ln>
                  <a:noFill/>
                </a:ln>
                <a:solidFill>
                  <a:srgbClr val="538385"/>
                </a:solidFill>
                <a:effectLst/>
                <a:uLnTx/>
                <a:uFillTx/>
                <a:latin typeface="Mothanna" panose="02000503000000000000" pitchFamily="2" charset="-78"/>
                <a:ea typeface="Calibri" panose="020F0502020204030204" pitchFamily="34" charset="0"/>
                <a:cs typeface="Mothanna" panose="02000503000000000000" pitchFamily="2" charset="-78"/>
              </a:rPr>
              <a:t>2012-2014:</a:t>
            </a:r>
            <a:r>
              <a:rPr kumimoji="0" lang="ar-MA" sz="1015" b="1" i="0" u="none" strike="noStrike" kern="1200" cap="none" spc="0" normalizeH="0" baseline="0" noProof="0" dirty="0">
                <a:ln>
                  <a:noFill/>
                </a:ln>
                <a:solidFill>
                  <a:srgbClr val="538385"/>
                </a:solidFill>
                <a:effectLst/>
                <a:uLnTx/>
                <a:uFillTx/>
                <a:latin typeface="Mothanna" panose="02000503000000000000" pitchFamily="2" charset="-78"/>
                <a:ea typeface="Calibri" panose="020F0502020204030204" pitchFamily="34" charset="0"/>
                <a:cs typeface="Mothanna" panose="02000503000000000000" pitchFamily="2" charset="-78"/>
              </a:rPr>
              <a:t> </a:t>
            </a:r>
            <a:r>
              <a:rPr kumimoji="0" lang="ar-MA" sz="1293" b="0" i="0" u="none" strike="noStrike" kern="1200" cap="none" spc="0" normalizeH="0" baseline="0" noProof="0" dirty="0">
                <a:ln>
                  <a:noFill/>
                </a:ln>
                <a:solidFill>
                  <a:srgbClr val="538385"/>
                </a:solidFill>
                <a:effectLst/>
                <a:uLnTx/>
                <a:uFillTx/>
                <a:latin typeface="Mothanna" panose="02000503000000000000" pitchFamily="2" charset="-78"/>
                <a:ea typeface="Calibri" panose="020F0502020204030204" pitchFamily="34" charset="0"/>
                <a:cs typeface="Mothanna" panose="02000503000000000000" pitchFamily="2" charset="-78"/>
              </a:rPr>
              <a:t>المعهـد المتخصـص للعلـوم التطبيقيـة</a:t>
            </a:r>
            <a:endParaRPr kumimoji="0" lang="fr-FR" sz="1108" b="0" i="0" u="none" strike="noStrike" kern="1200" cap="none" spc="0" normalizeH="0" baseline="0" noProof="0" dirty="0">
              <a:ln>
                <a:noFill/>
              </a:ln>
              <a:solidFill>
                <a:srgbClr val="538385"/>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67055" marR="0" lvl="0" indent="0" algn="r" defTabSz="432492" rtl="1" eaLnBrk="1" fontAlgn="base" latinLnBrk="0" hangingPunct="1">
              <a:lnSpc>
                <a:spcPct val="100000"/>
              </a:lnSpc>
              <a:spcBef>
                <a:spcPts val="0"/>
              </a:spcBef>
              <a:spcAft>
                <a:spcPts val="0"/>
              </a:spcAft>
              <a:buClrTx/>
              <a:buSzTx/>
              <a:buFontTx/>
              <a:buNone/>
              <a:tabLst/>
              <a:defRPr/>
            </a:pPr>
            <a:r>
              <a:rPr kumimoji="0" lang="ar-MA" sz="1108" b="1"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دبلـوم متخصـص في الطبـع المعلوماتـي</a:t>
            </a:r>
            <a:endParaRPr kumimoji="0" lang="ar-MA" sz="1293" b="1"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167055" marR="0" lvl="0" indent="0" algn="r" defTabSz="432492" rtl="1" eaLnBrk="1" fontAlgn="base" latinLnBrk="0" hangingPunct="1">
              <a:lnSpc>
                <a:spcPct val="100000"/>
              </a:lnSpc>
              <a:spcBef>
                <a:spcPts val="0"/>
              </a:spcBef>
              <a:spcAft>
                <a:spcPts val="0"/>
              </a:spcAft>
              <a:buClrTx/>
              <a:buSzTx/>
              <a:buFontTx/>
              <a:buNone/>
              <a:tabLst/>
              <a:defRPr/>
            </a:pPr>
            <a:endParaRPr kumimoji="0" lang="fr-FR" sz="1108"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base" latinLnBrk="0" hangingPunct="1">
              <a:lnSpc>
                <a:spcPct val="100000"/>
              </a:lnSpc>
              <a:spcBef>
                <a:spcPts val="0"/>
              </a:spcBef>
              <a:spcAft>
                <a:spcPts val="0"/>
              </a:spcAft>
              <a:buClrTx/>
              <a:buSzTx/>
              <a:buFontTx/>
              <a:buNone/>
              <a:tabLst/>
              <a:defRPr/>
            </a:pPr>
            <a:r>
              <a:rPr kumimoji="0" lang="ar-MA" sz="1477" b="1" i="0" u="none" strike="noStrike" kern="1200" cap="none" spc="0" normalizeH="0" baseline="0" noProof="0" dirty="0">
                <a:ln>
                  <a:noFill/>
                </a:ln>
                <a:solidFill>
                  <a:srgbClr val="538385"/>
                </a:solidFill>
                <a:effectLst/>
                <a:uLnTx/>
                <a:uFillTx/>
                <a:latin typeface="Mothanna" panose="02000503000000000000" pitchFamily="2" charset="-78"/>
                <a:ea typeface="Tahoma" panose="020B0604030504040204" pitchFamily="34" charset="0"/>
                <a:cs typeface="Mothanna" panose="02000503000000000000" pitchFamily="2" charset="-78"/>
              </a:rPr>
              <a:t> </a:t>
            </a:r>
            <a:r>
              <a:rPr kumimoji="0" lang="ar-MA" sz="1293" b="1" i="0" u="none" strike="noStrike" kern="1200" cap="none" spc="0" normalizeH="0" baseline="0" noProof="0" dirty="0">
                <a:ln>
                  <a:noFill/>
                </a:ln>
                <a:solidFill>
                  <a:srgbClr val="538385"/>
                </a:solidFill>
                <a:effectLst/>
                <a:uLnTx/>
                <a:uFillTx/>
                <a:latin typeface="Mothanna" panose="02000503000000000000" pitchFamily="2" charset="-78"/>
                <a:ea typeface="Tahoma" panose="020B0604030504040204" pitchFamily="34" charset="0"/>
                <a:cs typeface="Mothanna" panose="02000503000000000000" pitchFamily="2" charset="-78"/>
              </a:rPr>
              <a:t>2011-2012</a:t>
            </a:r>
            <a:r>
              <a:rPr kumimoji="0" lang="ar-MA" sz="1108" b="1" i="0" u="none" strike="noStrike" kern="1200" cap="none" spc="0" normalizeH="0" baseline="0" noProof="0" dirty="0">
                <a:ln>
                  <a:noFill/>
                </a:ln>
                <a:solidFill>
                  <a:srgbClr val="538385"/>
                </a:solidFill>
                <a:effectLst/>
                <a:uLnTx/>
                <a:uFillTx/>
                <a:latin typeface="Mothanna" panose="02000503000000000000" pitchFamily="2" charset="-78"/>
                <a:ea typeface="Tahoma" panose="020B0604030504040204" pitchFamily="34" charset="0"/>
                <a:cs typeface="Mothanna" panose="02000503000000000000" pitchFamily="2" charset="-78"/>
              </a:rPr>
              <a:t>: </a:t>
            </a:r>
            <a:r>
              <a:rPr kumimoji="0" lang="ar-MA" sz="1293" b="0" i="0" u="none" strike="noStrike" kern="1200" cap="none" spc="0" normalizeH="0" baseline="0" noProof="0" dirty="0">
                <a:ln>
                  <a:noFill/>
                </a:ln>
                <a:solidFill>
                  <a:srgbClr val="538385"/>
                </a:solidFill>
                <a:effectLst/>
                <a:uLnTx/>
                <a:uFillTx/>
                <a:latin typeface="Mothanna" panose="02000503000000000000" pitchFamily="2" charset="-78"/>
                <a:ea typeface="+mn-ea"/>
                <a:cs typeface="Mothanna" panose="02000503000000000000" pitchFamily="2" charset="-78"/>
              </a:rPr>
              <a:t>ثانويـة المختـار السوسـي المعازيـز</a:t>
            </a:r>
            <a:endParaRPr kumimoji="0" lang="fr-FR" sz="1293" b="0" i="0" u="none" strike="noStrike" kern="1200" cap="none" spc="0" normalizeH="0" baseline="0" noProof="0" dirty="0">
              <a:ln>
                <a:noFill/>
              </a:ln>
              <a:solidFill>
                <a:srgbClr val="538385"/>
              </a:solidFill>
              <a:effectLst/>
              <a:uLnTx/>
              <a:uFillTx/>
              <a:latin typeface="Mothanna" panose="02000503000000000000" pitchFamily="2" charset="-78"/>
              <a:ea typeface="+mn-ea"/>
              <a:cs typeface="Mothanna" panose="02000503000000000000" pitchFamily="2" charset="-78"/>
            </a:endParaRPr>
          </a:p>
          <a:p>
            <a:pPr marL="167055" marR="0" lvl="0" indent="0" algn="r" defTabSz="432492" rtl="1" eaLnBrk="1" fontAlgn="base" latinLnBrk="0" hangingPunct="1">
              <a:lnSpc>
                <a:spcPct val="100000"/>
              </a:lnSpc>
              <a:spcBef>
                <a:spcPts val="0"/>
              </a:spcBef>
              <a:spcAft>
                <a:spcPts val="0"/>
              </a:spcAft>
              <a:buClrTx/>
              <a:buSzTx/>
              <a:buFontTx/>
              <a:buNone/>
              <a:tabLst>
                <a:tab pos="246187" algn="l"/>
              </a:tabLst>
              <a:defRPr/>
            </a:pPr>
            <a:r>
              <a:rPr kumimoji="0" lang="ar-MA" sz="1108" b="1" i="0" u="none" strike="noStrike" kern="1200" cap="none" spc="0" normalizeH="0" baseline="0" noProof="0" dirty="0">
                <a:ln>
                  <a:noFill/>
                </a:ln>
                <a:solidFill>
                  <a:srgbClr val="494F4F"/>
                </a:solidFill>
                <a:effectLst/>
                <a:uLnTx/>
                <a:uFillTx/>
                <a:latin typeface="Mothanna" panose="02000503000000000000" pitchFamily="2" charset="-78"/>
                <a:ea typeface="+mn-ea"/>
                <a:cs typeface="Mothanna" panose="02000503000000000000" pitchFamily="2" charset="-78"/>
              </a:rPr>
              <a:t>بكالوريا في علوم الحياة والأرض</a:t>
            </a:r>
            <a:endParaRPr kumimoji="0" lang="fr-FR" sz="1108" b="1" i="0" u="none" strike="noStrike" kern="1200" cap="none" spc="0" normalizeH="0" baseline="0" noProof="0" dirty="0">
              <a:ln>
                <a:noFill/>
              </a:ln>
              <a:solidFill>
                <a:srgbClr val="494F4F"/>
              </a:solidFill>
              <a:effectLst/>
              <a:uLnTx/>
              <a:uFillTx/>
              <a:latin typeface="Mothanna" panose="02000503000000000000" pitchFamily="2" charset="-78"/>
              <a:ea typeface="+mn-ea"/>
              <a:cs typeface="Mothanna" panose="02000503000000000000" pitchFamily="2" charset="-78"/>
            </a:endParaRPr>
          </a:p>
        </p:txBody>
      </p:sp>
      <p:sp>
        <p:nvSpPr>
          <p:cNvPr id="36" name="Subtitle 2">
            <a:extLst>
              <a:ext uri="{FF2B5EF4-FFF2-40B4-BE49-F238E27FC236}">
                <a16:creationId xmlns:a16="http://schemas.microsoft.com/office/drawing/2014/main" id="{F3CDBA44-805B-4803-A4F9-D40CC530D32D}"/>
              </a:ext>
            </a:extLst>
          </p:cNvPr>
          <p:cNvSpPr/>
          <p:nvPr/>
        </p:nvSpPr>
        <p:spPr>
          <a:xfrm>
            <a:off x="140403" y="5520985"/>
            <a:ext cx="4433543" cy="2591301"/>
          </a:xfrm>
          <a:prstGeom prst="rect">
            <a:avLst/>
          </a:prstGeom>
          <a:noFill/>
          <a:ln cap="flat">
            <a:noFill/>
            <a:prstDash val="solid"/>
          </a:ln>
        </p:spPr>
        <p:txBody>
          <a:bodyPr vert="horz" wrap="square" lIns="84406" tIns="42203" rIns="84406" bIns="42203" anchor="t" anchorCtr="0" compatLnSpc="0">
            <a:spAutoFit/>
          </a:bodyPr>
          <a:lstStyle/>
          <a:p>
            <a:pPr marL="0" marR="0" lvl="0" indent="0" algn="r" defTabSz="432492" rtl="1" eaLnBrk="1" fontAlgn="auto" latinLnBrk="0" hangingPunct="1">
              <a:lnSpc>
                <a:spcPct val="100000"/>
              </a:lnSpc>
              <a:spcBef>
                <a:spcPts val="0"/>
              </a:spcBef>
              <a:spcAft>
                <a:spcPts val="0"/>
              </a:spcAft>
              <a:buClrTx/>
              <a:buSzTx/>
              <a:buFontTx/>
              <a:buNone/>
              <a:tabLst/>
              <a:defRPr/>
            </a:pPr>
            <a:r>
              <a:rPr kumimoji="0" lang="ar-MA" sz="1108" b="1" i="0" u="none" strike="noStrike" kern="1200" cap="none" spc="0" normalizeH="0" baseline="0" noProof="0" dirty="0">
                <a:ln>
                  <a:noFill/>
                </a:ln>
                <a:solidFill>
                  <a:srgbClr val="538385"/>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108" b="1" i="0" u="none" strike="noStrike" kern="1200" cap="none" spc="0" normalizeH="0" baseline="0" noProof="0" dirty="0">
                <a:ln>
                  <a:noFill/>
                </a:ln>
                <a:solidFill>
                  <a:srgbClr val="538385"/>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108" b="1" i="0" u="none" strike="noStrike" kern="1200" cap="none" spc="0" normalizeH="0" baseline="0" noProof="0" dirty="0">
                <a:ln>
                  <a:noFill/>
                </a:ln>
                <a:solidFill>
                  <a:srgbClr val="538385"/>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108" b="1" i="0" u="none" strike="noStrike" kern="1200" cap="none" spc="0" normalizeH="0" baseline="0" noProof="0" dirty="0">
              <a:ln>
                <a:noFill/>
              </a:ln>
              <a:solidFill>
                <a:srgbClr val="538385"/>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0" marR="0" lvl="0" indent="0" algn="r" defTabSz="432492" rtl="1" eaLnBrk="1" fontAlgn="auto" latinLnBrk="0" hangingPunct="1">
              <a:lnSpc>
                <a:spcPct val="100000"/>
              </a:lnSpc>
              <a:spcBef>
                <a:spcPts val="0"/>
              </a:spcBef>
              <a:spcAft>
                <a:spcPts val="0"/>
              </a:spcAft>
              <a:buClrTx/>
              <a:buSzTx/>
              <a:buFontTx/>
              <a:buNone/>
              <a:tabLst/>
              <a:defRPr/>
            </a:pPr>
            <a:r>
              <a:rPr kumimoji="0" lang="ar-MA" sz="1108"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a:t>
            </a:r>
            <a:r>
              <a:rPr kumimoji="0" lang="ar-MA" sz="1108"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وصف بعض المهام التي كنت تنجزها في هذا المنصب.</a:t>
            </a: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r" defTabSz="432492" rtl="1" eaLnBrk="1" fontAlgn="auto" latinLnBrk="0" hangingPunct="1">
              <a:lnSpc>
                <a:spcPct val="100000"/>
              </a:lnSpc>
              <a:spcBef>
                <a:spcPts val="0"/>
              </a:spcBef>
              <a:spcAft>
                <a:spcPts val="0"/>
              </a:spcAft>
              <a:buClrTx/>
              <a:buSzTx/>
              <a:buFontTx/>
              <a:buNone/>
              <a:tabLst/>
              <a:defRPr/>
            </a:pP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r" defTabSz="432492" rtl="1" eaLnBrk="1" fontAlgn="base" latinLnBrk="0" hangingPunct="1">
              <a:lnSpc>
                <a:spcPct val="115000"/>
              </a:lnSpc>
              <a:spcBef>
                <a:spcPts val="0"/>
              </a:spcBef>
              <a:spcAft>
                <a:spcPts val="0"/>
              </a:spcAft>
              <a:buClrTx/>
              <a:buSzTx/>
              <a:buFontTx/>
              <a:buNone/>
              <a:tabLst/>
              <a:defRPr/>
            </a:pPr>
            <a:endParaRPr kumimoji="0" lang="fr-FR" sz="969"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auto" latinLnBrk="0" hangingPunct="1">
              <a:lnSpc>
                <a:spcPct val="100000"/>
              </a:lnSpc>
              <a:spcBef>
                <a:spcPts val="0"/>
              </a:spcBef>
              <a:spcAft>
                <a:spcPts val="0"/>
              </a:spcAft>
              <a:buClrTx/>
              <a:buSzTx/>
              <a:buFontTx/>
              <a:buNone/>
              <a:tabLst/>
              <a:defRPr/>
            </a:pPr>
            <a:r>
              <a:rPr kumimoji="0" lang="ar-MA" sz="1108" b="1" i="0" u="none" strike="noStrike" kern="1200" cap="none" spc="0" normalizeH="0" baseline="0" noProof="0" dirty="0">
                <a:ln>
                  <a:noFill/>
                </a:ln>
                <a:solidFill>
                  <a:srgbClr val="538385"/>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108" b="1" i="0" u="none" strike="noStrike" kern="1200" cap="none" spc="0" normalizeH="0" baseline="0" noProof="0" dirty="0">
                <a:ln>
                  <a:noFill/>
                </a:ln>
                <a:solidFill>
                  <a:srgbClr val="538385"/>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108" b="1" i="0" u="none" strike="noStrike" kern="1200" cap="none" spc="0" normalizeH="0" baseline="0" noProof="0" dirty="0">
                <a:ln>
                  <a:noFill/>
                </a:ln>
                <a:solidFill>
                  <a:srgbClr val="538385"/>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108" b="1" i="0" u="none" strike="noStrike" kern="1200" cap="none" spc="0" normalizeH="0" baseline="0" noProof="0" dirty="0">
              <a:ln>
                <a:noFill/>
              </a:ln>
              <a:solidFill>
                <a:srgbClr val="538385"/>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0" marR="0" lvl="0" indent="0" algn="r" defTabSz="432492" rtl="1" eaLnBrk="1" fontAlgn="auto" latinLnBrk="0" hangingPunct="1">
              <a:lnSpc>
                <a:spcPct val="100000"/>
              </a:lnSpc>
              <a:spcBef>
                <a:spcPts val="0"/>
              </a:spcBef>
              <a:spcAft>
                <a:spcPts val="0"/>
              </a:spcAft>
              <a:buClrTx/>
              <a:buSzTx/>
              <a:buFontTx/>
              <a:buNone/>
              <a:tabLst/>
              <a:defRPr/>
            </a:pPr>
            <a:r>
              <a:rPr kumimoji="0" lang="ar-MA" sz="1108"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a:t>
            </a:r>
            <a:r>
              <a:rPr kumimoji="0" lang="ar-MA" sz="1108"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وصف بعض المهام التي كنت تنجزها في هذا المنصب.</a:t>
            </a: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r" defTabSz="432492" rtl="1" eaLnBrk="1" fontAlgn="auto" latinLnBrk="0" hangingPunct="1">
              <a:lnSpc>
                <a:spcPct val="100000"/>
              </a:lnSpc>
              <a:spcBef>
                <a:spcPts val="0"/>
              </a:spcBef>
              <a:spcAft>
                <a:spcPts val="0"/>
              </a:spcAft>
              <a:buClrTx/>
              <a:buSzTx/>
              <a:buFontTx/>
              <a:buNone/>
              <a:tabLst/>
              <a:defRPr/>
            </a:pP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r" defTabSz="432492" rtl="1" eaLnBrk="1" fontAlgn="base" latinLnBrk="0" hangingPunct="1">
              <a:lnSpc>
                <a:spcPct val="115000"/>
              </a:lnSpc>
              <a:spcBef>
                <a:spcPts val="0"/>
              </a:spcBef>
              <a:spcAft>
                <a:spcPts val="0"/>
              </a:spcAft>
              <a:buClrTx/>
              <a:buSzTx/>
              <a:buFontTx/>
              <a:buNone/>
              <a:tabLst/>
              <a:defRPr/>
            </a:pPr>
            <a:endParaRPr kumimoji="0" lang="fr-FR" sz="969"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auto" latinLnBrk="0" hangingPunct="1">
              <a:lnSpc>
                <a:spcPct val="100000"/>
              </a:lnSpc>
              <a:spcBef>
                <a:spcPts val="0"/>
              </a:spcBef>
              <a:spcAft>
                <a:spcPts val="0"/>
              </a:spcAft>
              <a:buClrTx/>
              <a:buSzTx/>
              <a:buFontTx/>
              <a:buNone/>
              <a:tabLst/>
              <a:defRPr/>
            </a:pPr>
            <a:r>
              <a:rPr kumimoji="0" lang="ar-MA" sz="1108" b="1" i="0" u="none" strike="noStrike" kern="1200" cap="none" spc="0" normalizeH="0" baseline="0" noProof="0" dirty="0">
                <a:ln>
                  <a:noFill/>
                </a:ln>
                <a:solidFill>
                  <a:srgbClr val="538385"/>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108" b="1" i="0" u="none" strike="noStrike" kern="1200" cap="none" spc="0" normalizeH="0" baseline="0" noProof="0" dirty="0">
                <a:ln>
                  <a:noFill/>
                </a:ln>
                <a:solidFill>
                  <a:srgbClr val="538385"/>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108" b="1" i="0" u="none" strike="noStrike" kern="1200" cap="none" spc="0" normalizeH="0" baseline="0" noProof="0" dirty="0">
                <a:ln>
                  <a:noFill/>
                </a:ln>
                <a:solidFill>
                  <a:srgbClr val="538385"/>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108" b="1" i="0" u="none" strike="noStrike" kern="1200" cap="none" spc="0" normalizeH="0" baseline="0" noProof="0" dirty="0">
              <a:ln>
                <a:noFill/>
              </a:ln>
              <a:solidFill>
                <a:srgbClr val="538385"/>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0" marR="0" lvl="0" indent="0" algn="r" defTabSz="432492" rtl="1" eaLnBrk="1" fontAlgn="auto" latinLnBrk="0" hangingPunct="1">
              <a:lnSpc>
                <a:spcPct val="100000"/>
              </a:lnSpc>
              <a:spcBef>
                <a:spcPts val="0"/>
              </a:spcBef>
              <a:spcAft>
                <a:spcPts val="0"/>
              </a:spcAft>
              <a:buClrTx/>
              <a:buSzTx/>
              <a:buFontTx/>
              <a:buNone/>
              <a:tabLst/>
              <a:defRPr/>
            </a:pPr>
            <a:r>
              <a:rPr kumimoji="0" lang="ar-MA" sz="1108"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a:t>
            </a:r>
            <a:r>
              <a:rPr kumimoji="0" lang="ar-MA" sz="1108"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وصف بعض المهام التي كنت تنجزها في هذا المنصب.</a:t>
            </a: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38" name="Rectangle 37">
            <a:extLst>
              <a:ext uri="{FF2B5EF4-FFF2-40B4-BE49-F238E27FC236}">
                <a16:creationId xmlns:a16="http://schemas.microsoft.com/office/drawing/2014/main" id="{72451C91-E5BF-4900-93C0-38EBAFACC44D}"/>
              </a:ext>
            </a:extLst>
          </p:cNvPr>
          <p:cNvSpPr>
            <a:spLocks/>
          </p:cNvSpPr>
          <p:nvPr/>
        </p:nvSpPr>
        <p:spPr>
          <a:xfrm>
            <a:off x="5189200" y="6442807"/>
            <a:ext cx="2200515" cy="2169504"/>
          </a:xfrm>
          <a:prstGeom prst="rect">
            <a:avLst/>
          </a:prstGeom>
          <a:noFill/>
          <a:ln cap="flat">
            <a:noFill/>
            <a:prstDash val="solid"/>
          </a:ln>
        </p:spPr>
        <p:txBody>
          <a:bodyPr vert="horz" wrap="square" lIns="84406" tIns="42203" rIns="84406" bIns="42203" anchor="t" anchorCtr="0" compatLnSpc="0">
            <a:noAutofit/>
          </a:bodyPr>
          <a:lstStyle/>
          <a:p>
            <a:pPr marL="0" marR="0" lvl="0" indent="0" algn="r" defTabSz="432492" rtl="1" eaLnBrk="1" fontAlgn="auto" latinLnBrk="0" hangingPunct="1">
              <a:lnSpc>
                <a:spcPct val="100000"/>
              </a:lnSpc>
              <a:spcBef>
                <a:spcPts val="216"/>
              </a:spcBef>
              <a:spcAft>
                <a:spcPts val="216"/>
              </a:spcAft>
              <a:buClrTx/>
              <a:buSzTx/>
              <a:buFontTx/>
              <a:buNone/>
              <a:tabLst/>
              <a:defRPr/>
            </a:pP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a:t>
            </a:r>
            <a:r>
              <a:rPr kumimoji="0" lang="ar-DZ"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a:t>
            </a:r>
            <a:endParaRPr kumimoji="0" lang="fr-FR" sz="1293" b="0"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auto" latinLnBrk="0" hangingPunct="1">
              <a:lnSpc>
                <a:spcPct val="100000"/>
              </a:lnSpc>
              <a:spcBef>
                <a:spcPts val="216"/>
              </a:spcBef>
              <a:spcAft>
                <a:spcPts val="216"/>
              </a:spcAft>
              <a:buClrTx/>
              <a:buSzTx/>
              <a:buFontTx/>
              <a:buNone/>
              <a:tabLst/>
              <a:defRPr/>
            </a:pP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a:t>
            </a:r>
            <a:r>
              <a:rPr kumimoji="0" lang="ar-DZ"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a:t>
            </a:r>
            <a:endParaRPr kumimoji="0" lang="fr-FR" sz="1293" b="0"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auto" latinLnBrk="0" hangingPunct="1">
              <a:lnSpc>
                <a:spcPct val="100000"/>
              </a:lnSpc>
              <a:spcBef>
                <a:spcPts val="216"/>
              </a:spcBef>
              <a:spcAft>
                <a:spcPts val="216"/>
              </a:spcAft>
              <a:buClrTx/>
              <a:buSzTx/>
              <a:buFontTx/>
              <a:buNone/>
              <a:tabLst/>
              <a:defRPr/>
            </a:pP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ar-DZ"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fr-FR"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3</a:t>
            </a:r>
            <a:endParaRPr kumimoji="0" lang="fr-FR" sz="1293" b="0"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auto" latinLnBrk="0" hangingPunct="1">
              <a:lnSpc>
                <a:spcPct val="100000"/>
              </a:lnSpc>
              <a:spcBef>
                <a:spcPts val="216"/>
              </a:spcBef>
              <a:spcAft>
                <a:spcPts val="216"/>
              </a:spcAft>
              <a:buClrTx/>
              <a:buSzTx/>
              <a:buFontTx/>
              <a:buNone/>
              <a:tabLst/>
              <a:defRPr/>
            </a:pP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ar-DZ"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a:t>
            </a:r>
            <a:endParaRPr kumimoji="0" lang="fr-FR" sz="1293" b="0"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auto" latinLnBrk="0" hangingPunct="1">
              <a:lnSpc>
                <a:spcPct val="100000"/>
              </a:lnSpc>
              <a:spcBef>
                <a:spcPts val="216"/>
              </a:spcBef>
              <a:spcAft>
                <a:spcPts val="216"/>
              </a:spcAft>
              <a:buClrTx/>
              <a:buSzTx/>
              <a:buFontTx/>
              <a:buNone/>
              <a:tabLst/>
              <a:defRPr/>
            </a:pP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ar-DZ"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a:t>
            </a:r>
            <a:endParaRPr kumimoji="0" lang="fr-FR" sz="1293" b="0"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auto" latinLnBrk="0" hangingPunct="1">
              <a:lnSpc>
                <a:spcPct val="100000"/>
              </a:lnSpc>
              <a:spcBef>
                <a:spcPts val="216"/>
              </a:spcBef>
              <a:spcAft>
                <a:spcPts val="216"/>
              </a:spcAft>
              <a:buClrTx/>
              <a:buSzTx/>
              <a:buFontTx/>
              <a:buNone/>
              <a:tabLst/>
              <a:defRPr/>
            </a:pP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a:t>
            </a:r>
            <a:r>
              <a:rPr kumimoji="0" lang="ar-DZ"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a:t>
            </a:r>
            <a:endParaRPr kumimoji="0" lang="fr-FR" sz="1293" b="0"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auto" latinLnBrk="0" hangingPunct="1">
              <a:lnSpc>
                <a:spcPct val="100000"/>
              </a:lnSpc>
              <a:spcBef>
                <a:spcPts val="216"/>
              </a:spcBef>
              <a:spcAft>
                <a:spcPts val="216"/>
              </a:spcAft>
              <a:buClrTx/>
              <a:buSzTx/>
              <a:buFontTx/>
              <a:buNone/>
              <a:tabLst/>
              <a:defRPr/>
            </a:pP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a:t>
            </a:r>
            <a:r>
              <a:rPr kumimoji="0" lang="ar-DZ"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a:t>
            </a:r>
            <a:endParaRPr kumimoji="0" lang="fr-FR" sz="1293" b="0"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auto" latinLnBrk="0" hangingPunct="1">
              <a:lnSpc>
                <a:spcPct val="100000"/>
              </a:lnSpc>
              <a:spcBef>
                <a:spcPts val="216"/>
              </a:spcBef>
              <a:spcAft>
                <a:spcPts val="216"/>
              </a:spcAft>
              <a:buClrTx/>
              <a:buSzTx/>
              <a:buFontTx/>
              <a:buNone/>
              <a:tabLst/>
              <a:defRPr/>
            </a:pP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a:t>
            </a:r>
            <a:r>
              <a:rPr kumimoji="0" lang="ar-DZ"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a:t>
            </a:r>
            <a:endParaRPr kumimoji="0" lang="fr-FR" sz="1293" b="0"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endParaRPr>
          </a:p>
        </p:txBody>
      </p:sp>
      <p:sp>
        <p:nvSpPr>
          <p:cNvPr id="39" name="Rectangle 38">
            <a:extLst>
              <a:ext uri="{FF2B5EF4-FFF2-40B4-BE49-F238E27FC236}">
                <a16:creationId xmlns:a16="http://schemas.microsoft.com/office/drawing/2014/main" id="{13451D55-0257-4C4C-9894-A7A461B2B1E8}"/>
              </a:ext>
            </a:extLst>
          </p:cNvPr>
          <p:cNvSpPr/>
          <p:nvPr/>
        </p:nvSpPr>
        <p:spPr>
          <a:xfrm>
            <a:off x="6521021" y="5006109"/>
            <a:ext cx="873928" cy="728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0" marR="0" lvl="0" indent="0" algn="r" defTabSz="432492" rtl="1" eaLnBrk="1" fontAlgn="auto" latinLnBrk="0" hangingPunct="1">
              <a:lnSpc>
                <a:spcPct val="107000"/>
              </a:lnSpc>
              <a:spcBef>
                <a:spcPts val="0"/>
              </a:spcBef>
              <a:spcAft>
                <a:spcPts val="0"/>
              </a:spcAft>
              <a:buClrTx/>
              <a:buSzTx/>
              <a:buFontTx/>
              <a:buNone/>
              <a:tabLst/>
              <a:defRPr/>
            </a:pP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rPr>
              <a:t>العربيـة</a:t>
            </a:r>
          </a:p>
          <a:p>
            <a:pPr marL="0" marR="0" lvl="0" indent="0" algn="r" defTabSz="432492" rtl="1" eaLnBrk="1" fontAlgn="auto" latinLnBrk="0" hangingPunct="1">
              <a:lnSpc>
                <a:spcPct val="107000"/>
              </a:lnSpc>
              <a:spcBef>
                <a:spcPts val="647"/>
              </a:spcBef>
              <a:spcAft>
                <a:spcPts val="647"/>
              </a:spcAft>
              <a:buClrTx/>
              <a:buSzTx/>
              <a:buFontTx/>
              <a:buNone/>
              <a:tabLst/>
              <a:defRPr/>
            </a:pP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rPr>
              <a:t>الإنجليزيـة</a:t>
            </a:r>
            <a:endParaRPr kumimoji="0" lang="fr-FR" sz="1015" b="1"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a:p>
            <a:pPr marL="0" marR="0" lvl="0" indent="0" algn="r" defTabSz="432492" rtl="1" eaLnBrk="1" fontAlgn="auto" latinLnBrk="0" hangingPunct="1">
              <a:lnSpc>
                <a:spcPct val="107000"/>
              </a:lnSpc>
              <a:spcBef>
                <a:spcPts val="0"/>
              </a:spcBef>
              <a:spcAft>
                <a:spcPts val="0"/>
              </a:spcAft>
              <a:buClrTx/>
              <a:buSzTx/>
              <a:buFontTx/>
              <a:buNone/>
              <a:tabLst/>
              <a:defRPr/>
            </a:pP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rPr>
              <a:t>الفرنسيـة</a:t>
            </a:r>
            <a:endParaRPr kumimoji="0" lang="fr-FR" sz="1015" b="1"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l="-5227" t="-419"/>
          <a:stretch/>
        </p:blipFill>
        <p:spPr>
          <a:xfrm>
            <a:off x="5486554" y="184223"/>
            <a:ext cx="1571175" cy="1571175"/>
          </a:xfrm>
          <a:prstGeom prst="ellipse">
            <a:avLst/>
          </a:prstGeom>
          <a:solidFill>
            <a:srgbClr val="DDDDDB"/>
          </a:solidFill>
          <a:ln w="31750" cmpd="sng">
            <a:solidFill>
              <a:srgbClr val="6CA4A5"/>
            </a:solidFill>
            <a:prstDash val="solid"/>
          </a:ln>
        </p:spPr>
      </p:pic>
      <p:sp>
        <p:nvSpPr>
          <p:cNvPr id="46" name="Rectangle 45">
            <a:extLst>
              <a:ext uri="{FF2B5EF4-FFF2-40B4-BE49-F238E27FC236}">
                <a16:creationId xmlns:a16="http://schemas.microsoft.com/office/drawing/2014/main" id="{28B23A1B-F5E7-4506-8705-78F503D72B49}"/>
              </a:ext>
            </a:extLst>
          </p:cNvPr>
          <p:cNvSpPr/>
          <p:nvPr/>
        </p:nvSpPr>
        <p:spPr>
          <a:xfrm>
            <a:off x="5102794" y="2200319"/>
            <a:ext cx="2292156" cy="349598"/>
          </a:xfrm>
          <a:prstGeom prst="rect">
            <a:avLst/>
          </a:prstGeom>
          <a:solidFill>
            <a:srgbClr val="494F4F"/>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r>
              <a:rPr kumimoji="0" lang="ar-DZ"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معلومات عامة</a:t>
            </a:r>
            <a:endParaRPr kumimoji="0" lang="fr-FR"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endParaRPr>
          </a:p>
        </p:txBody>
      </p:sp>
      <p:sp>
        <p:nvSpPr>
          <p:cNvPr id="41" name="Rectangle 40">
            <a:extLst>
              <a:ext uri="{FF2B5EF4-FFF2-40B4-BE49-F238E27FC236}">
                <a16:creationId xmlns:a16="http://schemas.microsoft.com/office/drawing/2014/main" id="{B538B166-034B-4D8C-931B-88ABC820DDBD}"/>
              </a:ext>
            </a:extLst>
          </p:cNvPr>
          <p:cNvSpPr/>
          <p:nvPr/>
        </p:nvSpPr>
        <p:spPr>
          <a:xfrm>
            <a:off x="5105156" y="5078799"/>
            <a:ext cx="1630951" cy="77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a:ln>
                <a:noFill/>
              </a:ln>
              <a:solidFill>
                <a:prstClr val="white"/>
              </a:solidFill>
              <a:effectLst/>
              <a:uLnTx/>
              <a:uFillTx/>
              <a:latin typeface="Calibri"/>
              <a:ea typeface="+mn-ea"/>
              <a:cs typeface="+mn-cs"/>
            </a:endParaRPr>
          </a:p>
        </p:txBody>
      </p:sp>
      <p:sp>
        <p:nvSpPr>
          <p:cNvPr id="48" name="Rectangle 47">
            <a:extLst>
              <a:ext uri="{FF2B5EF4-FFF2-40B4-BE49-F238E27FC236}">
                <a16:creationId xmlns:a16="http://schemas.microsoft.com/office/drawing/2014/main" id="{B865569D-676E-41A8-8A98-4F003EBE5809}"/>
              </a:ext>
            </a:extLst>
          </p:cNvPr>
          <p:cNvSpPr/>
          <p:nvPr/>
        </p:nvSpPr>
        <p:spPr>
          <a:xfrm>
            <a:off x="5126065" y="5078799"/>
            <a:ext cx="1610445" cy="77688"/>
          </a:xfrm>
          <a:prstGeom prst="rect">
            <a:avLst/>
          </a:prstGeom>
          <a:solidFill>
            <a:srgbClr val="49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a:ln>
                <a:noFill/>
              </a:ln>
              <a:solidFill>
                <a:prstClr val="white"/>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id="{3C9B75BB-0455-46D4-AB2D-B6D9E932E768}"/>
              </a:ext>
            </a:extLst>
          </p:cNvPr>
          <p:cNvSpPr/>
          <p:nvPr/>
        </p:nvSpPr>
        <p:spPr>
          <a:xfrm>
            <a:off x="5102793" y="5320954"/>
            <a:ext cx="1630951" cy="77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a:ln>
                <a:noFill/>
              </a:ln>
              <a:solidFill>
                <a:prstClr val="white"/>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69BF3045-CAEC-43AE-8DD6-D45A9A33E19C}"/>
              </a:ext>
            </a:extLst>
          </p:cNvPr>
          <p:cNvSpPr/>
          <p:nvPr/>
        </p:nvSpPr>
        <p:spPr>
          <a:xfrm>
            <a:off x="5343914" y="5320954"/>
            <a:ext cx="1390232" cy="77688"/>
          </a:xfrm>
          <a:prstGeom prst="rect">
            <a:avLst/>
          </a:prstGeom>
          <a:solidFill>
            <a:srgbClr val="49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a:ln>
                <a:noFill/>
              </a:ln>
              <a:solidFill>
                <a:prstClr val="white"/>
              </a:solidFill>
              <a:effectLst/>
              <a:uLnTx/>
              <a:uFillTx/>
              <a:latin typeface="Calibri"/>
              <a:ea typeface="+mn-ea"/>
              <a:cs typeface="+mn-cs"/>
            </a:endParaRPr>
          </a:p>
        </p:txBody>
      </p:sp>
      <p:sp>
        <p:nvSpPr>
          <p:cNvPr id="51" name="Rectangle 50">
            <a:extLst>
              <a:ext uri="{FF2B5EF4-FFF2-40B4-BE49-F238E27FC236}">
                <a16:creationId xmlns:a16="http://schemas.microsoft.com/office/drawing/2014/main" id="{431AF251-F2D8-488B-9E6B-76BF0AD00177}"/>
              </a:ext>
            </a:extLst>
          </p:cNvPr>
          <p:cNvSpPr/>
          <p:nvPr/>
        </p:nvSpPr>
        <p:spPr>
          <a:xfrm>
            <a:off x="5100430" y="5563109"/>
            <a:ext cx="1630951" cy="77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a:ln>
                <a:noFill/>
              </a:ln>
              <a:solidFill>
                <a:prstClr val="white"/>
              </a:solidFill>
              <a:effectLst/>
              <a:uLnTx/>
              <a:uFillTx/>
              <a:latin typeface="Calibri"/>
              <a:ea typeface="+mn-ea"/>
              <a:cs typeface="+mn-cs"/>
            </a:endParaRPr>
          </a:p>
        </p:txBody>
      </p:sp>
      <p:sp>
        <p:nvSpPr>
          <p:cNvPr id="52" name="Rectangle 51">
            <a:extLst>
              <a:ext uri="{FF2B5EF4-FFF2-40B4-BE49-F238E27FC236}">
                <a16:creationId xmlns:a16="http://schemas.microsoft.com/office/drawing/2014/main" id="{496C5274-B218-4A30-9224-73A80385BF99}"/>
              </a:ext>
            </a:extLst>
          </p:cNvPr>
          <p:cNvSpPr/>
          <p:nvPr/>
        </p:nvSpPr>
        <p:spPr>
          <a:xfrm>
            <a:off x="5679136" y="5563109"/>
            <a:ext cx="1052647" cy="77688"/>
          </a:xfrm>
          <a:prstGeom prst="rect">
            <a:avLst/>
          </a:prstGeom>
          <a:solidFill>
            <a:srgbClr val="49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a:ln>
                <a:noFill/>
              </a:ln>
              <a:solidFill>
                <a:prstClr val="white"/>
              </a:solidFill>
              <a:effectLst/>
              <a:uLnTx/>
              <a:uFillTx/>
              <a:latin typeface="Calibri"/>
              <a:ea typeface="+mn-ea"/>
              <a:cs typeface="+mn-cs"/>
            </a:endParaRPr>
          </a:p>
        </p:txBody>
      </p:sp>
      <p:sp>
        <p:nvSpPr>
          <p:cNvPr id="53" name="Subtitle 2">
            <a:extLst>
              <a:ext uri="{FF2B5EF4-FFF2-40B4-BE49-F238E27FC236}">
                <a16:creationId xmlns:a16="http://schemas.microsoft.com/office/drawing/2014/main" id="{D174E605-BC10-4080-8BC3-56F74FF8452F}"/>
              </a:ext>
            </a:extLst>
          </p:cNvPr>
          <p:cNvSpPr/>
          <p:nvPr/>
        </p:nvSpPr>
        <p:spPr>
          <a:xfrm>
            <a:off x="386710" y="9746268"/>
            <a:ext cx="4093293" cy="738743"/>
          </a:xfrm>
          <a:prstGeom prst="rect">
            <a:avLst/>
          </a:prstGeom>
          <a:noFill/>
          <a:ln cap="flat">
            <a:noFill/>
            <a:prstDash val="solid"/>
          </a:ln>
        </p:spPr>
        <p:txBody>
          <a:bodyPr vert="horz" wrap="square" lIns="84406" tIns="42203" rIns="84406" bIns="42203" anchor="t" anchorCtr="0" compatLnSpc="0">
            <a:spAutoFit/>
          </a:bodyPr>
          <a:lstStyle/>
          <a:p>
            <a:pPr marL="0" marR="0" lvl="0" indent="0" algn="r" defTabSz="432492" rtl="1" eaLnBrk="1" fontAlgn="auto" latinLnBrk="0" hangingPunct="1">
              <a:lnSpc>
                <a:spcPct val="100000"/>
              </a:lnSpc>
              <a:spcBef>
                <a:spcPts val="0"/>
              </a:spcBef>
              <a:spcAft>
                <a:spcPts val="0"/>
              </a:spcAft>
              <a:buClrTx/>
              <a:buSzTx/>
              <a:buFontTx/>
              <a:buNone/>
              <a:tabLst/>
              <a:defRPr/>
            </a:pPr>
            <a:r>
              <a:rPr kumimoji="0" lang="ar-DZ" sz="1108"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25-11-2018</a:t>
            </a:r>
            <a:endParaRPr kumimoji="0" lang="fr-FR" sz="1108"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79132" marR="0" lvl="0" indent="-79132" algn="r" defTabSz="432492" rtl="1" eaLnBrk="1" fontAlgn="auto" latinLnBrk="0" hangingPunct="1">
              <a:lnSpc>
                <a:spcPct val="100000"/>
              </a:lnSpc>
              <a:spcBef>
                <a:spcPts val="0"/>
              </a:spcBef>
              <a:spcAft>
                <a:spcPts val="0"/>
              </a:spcAft>
              <a:buClrTx/>
              <a:buSzTx/>
              <a:buFontTx/>
              <a:buNone/>
              <a:tabLst/>
              <a:defRPr/>
            </a:pPr>
            <a:r>
              <a:rPr kumimoji="0" lang="ar-DZ" sz="1108"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مشروع ,,,,,,, </a:t>
            </a:r>
            <a:r>
              <a:rPr kumimoji="0" lang="ar-MA" sz="1108"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DZ" sz="1108"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 ,,,,,,,,,,,,,,,,,,,,,,,,,,,,,,,,,,,,,,,,,,,,,,,,,,,,,,,,,,,,,,,,,,,,,,,,,,,,,,,,,,,,,,,,,,,,,,,,,,,,,,,,,,</a:t>
            </a:r>
            <a:endParaRPr kumimoji="0" lang="ar-MA" sz="110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54" name="Rectangle 53">
            <a:extLst>
              <a:ext uri="{FF2B5EF4-FFF2-40B4-BE49-F238E27FC236}">
                <a16:creationId xmlns:a16="http://schemas.microsoft.com/office/drawing/2014/main" id="{40600902-D107-4E20-BD3A-25E8A5DEA347}"/>
              </a:ext>
            </a:extLst>
          </p:cNvPr>
          <p:cNvSpPr/>
          <p:nvPr/>
        </p:nvSpPr>
        <p:spPr>
          <a:xfrm>
            <a:off x="992526" y="9251293"/>
            <a:ext cx="3144650" cy="349598"/>
          </a:xfrm>
          <a:prstGeom prst="rect">
            <a:avLst/>
          </a:prstGeom>
          <a:solidFill>
            <a:srgbClr val="494F4F"/>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32492" rtl="1" eaLnBrk="1" fontAlgn="auto" latinLnBrk="0" hangingPunct="1">
              <a:lnSpc>
                <a:spcPct val="107000"/>
              </a:lnSpc>
              <a:spcBef>
                <a:spcPts val="0"/>
              </a:spcBef>
              <a:spcAft>
                <a:spcPts val="738"/>
              </a:spcAft>
              <a:buClrTx/>
              <a:buSzPct val="150000"/>
              <a:buFontTx/>
              <a:buNone/>
              <a:tabLst/>
              <a:defRPr/>
            </a:pPr>
            <a:r>
              <a:rPr kumimoji="0" lang="ar-DZ"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الإنجـازات</a:t>
            </a:r>
            <a:endParaRPr kumimoji="0" lang="ar-MA"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endParaRPr>
          </a:p>
        </p:txBody>
      </p:sp>
    </p:spTree>
    <p:extLst>
      <p:ext uri="{BB962C8B-B14F-4D97-AF65-F5344CB8AC3E}">
        <p14:creationId xmlns:p14="http://schemas.microsoft.com/office/powerpoint/2010/main" val="36339200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BBCC615-5718-4F2E-8B95-2A29F68F2087}"/>
              </a:ext>
            </a:extLst>
          </p:cNvPr>
          <p:cNvSpPr/>
          <p:nvPr/>
        </p:nvSpPr>
        <p:spPr>
          <a:xfrm>
            <a:off x="5008107" y="1857504"/>
            <a:ext cx="2481531" cy="8831134"/>
          </a:xfrm>
          <a:prstGeom prst="rect">
            <a:avLst/>
          </a:prstGeom>
          <a:solidFill>
            <a:srgbClr val="3F3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E1D512D5-730D-4433-83BD-F125FF3C4E0F}"/>
              </a:ext>
            </a:extLst>
          </p:cNvPr>
          <p:cNvSpPr/>
          <p:nvPr/>
        </p:nvSpPr>
        <p:spPr>
          <a:xfrm>
            <a:off x="81513" y="1"/>
            <a:ext cx="7399826" cy="2040014"/>
          </a:xfrm>
          <a:prstGeom prst="rect">
            <a:avLst/>
          </a:prstGeom>
          <a:solidFill>
            <a:srgbClr val="2C28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0" name="Group 19">
            <a:extLst>
              <a:ext uri="{FF2B5EF4-FFF2-40B4-BE49-F238E27FC236}">
                <a16:creationId xmlns:a16="http://schemas.microsoft.com/office/drawing/2014/main" id="{6C7662E8-67B2-4E41-A1D4-5783B860A03E}"/>
              </a:ext>
            </a:extLst>
          </p:cNvPr>
          <p:cNvGrpSpPr/>
          <p:nvPr/>
        </p:nvGrpSpPr>
        <p:grpSpPr>
          <a:xfrm>
            <a:off x="5156695" y="2652238"/>
            <a:ext cx="2184352" cy="1453778"/>
            <a:chOff x="799860" y="776098"/>
            <a:chExt cx="2024411" cy="1347330"/>
          </a:xfrm>
        </p:grpSpPr>
        <p:grpSp>
          <p:nvGrpSpPr>
            <p:cNvPr id="16" name="Group 15">
              <a:extLst>
                <a:ext uri="{FF2B5EF4-FFF2-40B4-BE49-F238E27FC236}">
                  <a16:creationId xmlns:a16="http://schemas.microsoft.com/office/drawing/2014/main" id="{492D22F7-2E7E-41AF-923C-D331597390DA}"/>
                </a:ext>
              </a:extLst>
            </p:cNvPr>
            <p:cNvGrpSpPr/>
            <p:nvPr/>
          </p:nvGrpSpPr>
          <p:grpSpPr>
            <a:xfrm>
              <a:off x="2516295" y="1815452"/>
              <a:ext cx="307976" cy="307976"/>
              <a:chOff x="2516295" y="1815452"/>
              <a:chExt cx="307976" cy="307976"/>
            </a:xfrm>
          </p:grpSpPr>
          <p:sp>
            <p:nvSpPr>
              <p:cNvPr id="9" name="Oval 8">
                <a:extLst>
                  <a:ext uri="{FF2B5EF4-FFF2-40B4-BE49-F238E27FC236}">
                    <a16:creationId xmlns:a16="http://schemas.microsoft.com/office/drawing/2014/main" id="{6E6485BC-7ADD-41C4-9C58-819F48D9E03E}"/>
                  </a:ext>
                </a:extLst>
              </p:cNvPr>
              <p:cNvSpPr/>
              <p:nvPr/>
            </p:nvSpPr>
            <p:spPr>
              <a:xfrm>
                <a:off x="2516295" y="1815452"/>
                <a:ext cx="307976" cy="3079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32492" rtl="1" eaLnBrk="1" fontAlgn="auto" latinLnBrk="0" hangingPunct="1">
                  <a:lnSpc>
                    <a:spcPct val="100000"/>
                  </a:lnSpc>
                  <a:spcBef>
                    <a:spcPts val="0"/>
                  </a:spcBef>
                  <a:spcAft>
                    <a:spcPts val="0"/>
                  </a:spcAft>
                  <a:buClrTx/>
                  <a:buSzTx/>
                  <a:buFontTx/>
                  <a:buNone/>
                  <a:tabLst/>
                  <a:defRPr/>
                </a:pPr>
                <a:endParaRPr kumimoji="0" lang="fr-FR" sz="1457"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pic>
            <p:nvPicPr>
              <p:cNvPr id="12" name="Picture 11">
                <a:extLst>
                  <a:ext uri="{FF2B5EF4-FFF2-40B4-BE49-F238E27FC236}">
                    <a16:creationId xmlns:a16="http://schemas.microsoft.com/office/drawing/2014/main" id="{D2CDAF7E-D5E9-463E-836C-94B21D2AF353}"/>
                  </a:ext>
                </a:extLst>
              </p:cNvPr>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2592543" y="1872790"/>
                <a:ext cx="153988" cy="153988"/>
              </a:xfrm>
              <a:prstGeom prst="rect">
                <a:avLst/>
              </a:prstGeom>
              <a:noFill/>
              <a:ln>
                <a:noFill/>
              </a:ln>
            </p:spPr>
          </p:pic>
        </p:grpSp>
        <p:grpSp>
          <p:nvGrpSpPr>
            <p:cNvPr id="6" name="Group 5">
              <a:extLst>
                <a:ext uri="{FF2B5EF4-FFF2-40B4-BE49-F238E27FC236}">
                  <a16:creationId xmlns:a16="http://schemas.microsoft.com/office/drawing/2014/main" id="{9B1B5532-60A2-4941-A2B2-1B8A929D15BD}"/>
                </a:ext>
              </a:extLst>
            </p:cNvPr>
            <p:cNvGrpSpPr/>
            <p:nvPr/>
          </p:nvGrpSpPr>
          <p:grpSpPr>
            <a:xfrm>
              <a:off x="2511759" y="776098"/>
              <a:ext cx="307976" cy="307976"/>
              <a:chOff x="2511759" y="776098"/>
              <a:chExt cx="307976" cy="307976"/>
            </a:xfrm>
          </p:grpSpPr>
          <p:sp>
            <p:nvSpPr>
              <p:cNvPr id="10" name="Oval 9">
                <a:extLst>
                  <a:ext uri="{FF2B5EF4-FFF2-40B4-BE49-F238E27FC236}">
                    <a16:creationId xmlns:a16="http://schemas.microsoft.com/office/drawing/2014/main" id="{11F2B92E-26A2-464C-BC75-BBDBF40ABBF8}"/>
                  </a:ext>
                </a:extLst>
              </p:cNvPr>
              <p:cNvSpPr/>
              <p:nvPr/>
            </p:nvSpPr>
            <p:spPr>
              <a:xfrm>
                <a:off x="2511759" y="776098"/>
                <a:ext cx="307976" cy="3079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32492" rtl="1" eaLnBrk="1" fontAlgn="auto" latinLnBrk="0" hangingPunct="1">
                  <a:lnSpc>
                    <a:spcPct val="100000"/>
                  </a:lnSpc>
                  <a:spcBef>
                    <a:spcPts val="0"/>
                  </a:spcBef>
                  <a:spcAft>
                    <a:spcPts val="0"/>
                  </a:spcAft>
                  <a:buClrTx/>
                  <a:buSzTx/>
                  <a:buFontTx/>
                  <a:buNone/>
                  <a:tabLst/>
                  <a:defRPr/>
                </a:pPr>
                <a:endParaRPr kumimoji="0" lang="fr-FR" sz="1457"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pic>
            <p:nvPicPr>
              <p:cNvPr id="13" name="Picture 12">
                <a:extLst>
                  <a:ext uri="{FF2B5EF4-FFF2-40B4-BE49-F238E27FC236}">
                    <a16:creationId xmlns:a16="http://schemas.microsoft.com/office/drawing/2014/main" id="{206DEDF3-247F-43C9-864A-2844EEFE65D6}"/>
                  </a:ext>
                </a:extLst>
              </p:cNvPr>
              <p:cNvPicPr/>
              <p:nvPr/>
            </p:nvPicPr>
            <p:blipFill>
              <a:blip r:embed="rId5" cstate="screen">
                <a:duotone>
                  <a:prstClr val="black"/>
                  <a:schemeClr val="tx1">
                    <a:tint val="45000"/>
                    <a:satMod val="400000"/>
                  </a:schemeClr>
                </a:duotone>
                <a:extLst>
                  <a:ext uri="{BEBA8EAE-BF5A-486C-A8C5-ECC9F3942E4B}">
                    <a14:imgProps xmlns:a14="http://schemas.microsoft.com/office/drawing/2010/main">
                      <a14:imgLayer r:embed="rId6">
                        <a14:imgEffect>
                          <a14:sharpenSoften amount="-4000"/>
                        </a14:imgEffect>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2588534" y="849733"/>
                <a:ext cx="154426" cy="154426"/>
              </a:xfrm>
              <a:prstGeom prst="rect">
                <a:avLst/>
              </a:prstGeom>
              <a:noFill/>
              <a:ln>
                <a:noFill/>
              </a:ln>
            </p:spPr>
          </p:pic>
        </p:grpSp>
        <p:grpSp>
          <p:nvGrpSpPr>
            <p:cNvPr id="8" name="Group 7">
              <a:extLst>
                <a:ext uri="{FF2B5EF4-FFF2-40B4-BE49-F238E27FC236}">
                  <a16:creationId xmlns:a16="http://schemas.microsoft.com/office/drawing/2014/main" id="{138B5AF1-41BB-43CE-A9BA-C74187E0E913}"/>
                </a:ext>
              </a:extLst>
            </p:cNvPr>
            <p:cNvGrpSpPr/>
            <p:nvPr/>
          </p:nvGrpSpPr>
          <p:grpSpPr>
            <a:xfrm>
              <a:off x="2511759" y="1124882"/>
              <a:ext cx="307976" cy="307976"/>
              <a:chOff x="2511759" y="1124882"/>
              <a:chExt cx="307976" cy="307976"/>
            </a:xfrm>
          </p:grpSpPr>
          <p:sp>
            <p:nvSpPr>
              <p:cNvPr id="11" name="Oval 10">
                <a:extLst>
                  <a:ext uri="{FF2B5EF4-FFF2-40B4-BE49-F238E27FC236}">
                    <a16:creationId xmlns:a16="http://schemas.microsoft.com/office/drawing/2014/main" id="{49D1AD9D-078B-4E7C-ACD3-9AB58BDD087F}"/>
                  </a:ext>
                </a:extLst>
              </p:cNvPr>
              <p:cNvSpPr/>
              <p:nvPr/>
            </p:nvSpPr>
            <p:spPr>
              <a:xfrm>
                <a:off x="2511759" y="1124882"/>
                <a:ext cx="307976" cy="3079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32492" rtl="1" eaLnBrk="1" fontAlgn="auto" latinLnBrk="0" hangingPunct="1">
                  <a:lnSpc>
                    <a:spcPct val="100000"/>
                  </a:lnSpc>
                  <a:spcBef>
                    <a:spcPts val="0"/>
                  </a:spcBef>
                  <a:spcAft>
                    <a:spcPts val="0"/>
                  </a:spcAft>
                  <a:buClrTx/>
                  <a:buSzTx/>
                  <a:buFontTx/>
                  <a:buNone/>
                  <a:tabLst/>
                  <a:defRPr/>
                </a:pPr>
                <a:endParaRPr kumimoji="0" lang="fr-FR" sz="1457"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pic>
            <p:nvPicPr>
              <p:cNvPr id="14" name="Picture 13">
                <a:extLst>
                  <a:ext uri="{FF2B5EF4-FFF2-40B4-BE49-F238E27FC236}">
                    <a16:creationId xmlns:a16="http://schemas.microsoft.com/office/drawing/2014/main" id="{07939A1F-B151-4FA0-8610-FA657EE53204}"/>
                  </a:ext>
                </a:extLst>
              </p:cNvPr>
              <p:cNvPicPr/>
              <p:nvPr/>
            </p:nvPicPr>
            <p:blipFill>
              <a:blip r:embed="rId7" cstate="screen">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2586662" y="1192449"/>
                <a:ext cx="163285" cy="163285"/>
              </a:xfrm>
              <a:prstGeom prst="rect">
                <a:avLst/>
              </a:prstGeom>
              <a:noFill/>
              <a:ln>
                <a:noFill/>
              </a:ln>
            </p:spPr>
          </p:pic>
        </p:grpSp>
        <p:grpSp>
          <p:nvGrpSpPr>
            <p:cNvPr id="15" name="Group 14">
              <a:extLst>
                <a:ext uri="{FF2B5EF4-FFF2-40B4-BE49-F238E27FC236}">
                  <a16:creationId xmlns:a16="http://schemas.microsoft.com/office/drawing/2014/main" id="{5A292A8B-27F0-4AAB-9E19-720C675551DA}"/>
                </a:ext>
              </a:extLst>
            </p:cNvPr>
            <p:cNvGrpSpPr/>
            <p:nvPr/>
          </p:nvGrpSpPr>
          <p:grpSpPr>
            <a:xfrm>
              <a:off x="2511759" y="1469660"/>
              <a:ext cx="307976" cy="307976"/>
              <a:chOff x="2511759" y="1469660"/>
              <a:chExt cx="307976" cy="307976"/>
            </a:xfrm>
          </p:grpSpPr>
          <p:sp>
            <p:nvSpPr>
              <p:cNvPr id="17" name="Oval 16">
                <a:extLst>
                  <a:ext uri="{FF2B5EF4-FFF2-40B4-BE49-F238E27FC236}">
                    <a16:creationId xmlns:a16="http://schemas.microsoft.com/office/drawing/2014/main" id="{158D5634-6E0B-4E5F-9506-48BB2D25D287}"/>
                  </a:ext>
                </a:extLst>
              </p:cNvPr>
              <p:cNvSpPr/>
              <p:nvPr/>
            </p:nvSpPr>
            <p:spPr>
              <a:xfrm>
                <a:off x="2511759" y="1469660"/>
                <a:ext cx="307976" cy="3079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432492" rtl="1" eaLnBrk="1" fontAlgn="auto" latinLnBrk="0" hangingPunct="1">
                  <a:lnSpc>
                    <a:spcPct val="100000"/>
                  </a:lnSpc>
                  <a:spcBef>
                    <a:spcPts val="0"/>
                  </a:spcBef>
                  <a:spcAft>
                    <a:spcPts val="0"/>
                  </a:spcAft>
                  <a:buClrTx/>
                  <a:buSzTx/>
                  <a:buFontTx/>
                  <a:buNone/>
                  <a:tabLst/>
                  <a:defRPr/>
                </a:pPr>
                <a:endParaRPr kumimoji="0" lang="fr-FR" sz="1457"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pic>
            <p:nvPicPr>
              <p:cNvPr id="18" name="Picture 17">
                <a:extLst>
                  <a:ext uri="{FF2B5EF4-FFF2-40B4-BE49-F238E27FC236}">
                    <a16:creationId xmlns:a16="http://schemas.microsoft.com/office/drawing/2014/main" id="{9F7FC1EA-3D58-4A48-A2B7-4AA840F554D8}"/>
                  </a:ext>
                </a:extLst>
              </p:cNvPr>
              <p:cNvPicPr/>
              <p:nvPr/>
            </p:nvPicPr>
            <p:blipFill>
              <a:blip r:embed="rId9" cstate="screen">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2586661" y="1534789"/>
                <a:ext cx="153988" cy="153988"/>
              </a:xfrm>
              <a:prstGeom prst="rect">
                <a:avLst/>
              </a:prstGeom>
              <a:noFill/>
              <a:ln>
                <a:noFill/>
              </a:ln>
            </p:spPr>
          </p:pic>
        </p:grpSp>
        <p:grpSp>
          <p:nvGrpSpPr>
            <p:cNvPr id="5" name="Group 4">
              <a:extLst>
                <a:ext uri="{FF2B5EF4-FFF2-40B4-BE49-F238E27FC236}">
                  <a16:creationId xmlns:a16="http://schemas.microsoft.com/office/drawing/2014/main" id="{15FCA785-78B7-479E-BD6E-69514353715E}"/>
                </a:ext>
              </a:extLst>
            </p:cNvPr>
            <p:cNvGrpSpPr/>
            <p:nvPr/>
          </p:nvGrpSpPr>
          <p:grpSpPr>
            <a:xfrm>
              <a:off x="799860" y="866280"/>
              <a:ext cx="1736205" cy="1211582"/>
              <a:chOff x="799860" y="866280"/>
              <a:chExt cx="1736205" cy="1211582"/>
            </a:xfrm>
          </p:grpSpPr>
          <p:sp>
            <p:nvSpPr>
              <p:cNvPr id="21" name="Rectangle 20">
                <a:extLst>
                  <a:ext uri="{FF2B5EF4-FFF2-40B4-BE49-F238E27FC236}">
                    <a16:creationId xmlns:a16="http://schemas.microsoft.com/office/drawing/2014/main" id="{10EC7F5C-98F0-4FC6-A595-6BADB3F56731}"/>
                  </a:ext>
                </a:extLst>
              </p:cNvPr>
              <p:cNvSpPr/>
              <p:nvPr/>
            </p:nvSpPr>
            <p:spPr>
              <a:xfrm>
                <a:off x="799860" y="1555930"/>
                <a:ext cx="1736205" cy="122582"/>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r" defTabSz="432492" rtl="1" eaLnBrk="1" fontAlgn="auto" latinLnBrk="0" hangingPunct="1">
                  <a:lnSpc>
                    <a:spcPct val="107000"/>
                  </a:lnSpc>
                  <a:spcBef>
                    <a:spcPts val="0"/>
                  </a:spcBef>
                  <a:spcAft>
                    <a:spcPts val="738"/>
                  </a:spcAft>
                  <a:buClrTx/>
                  <a:buSzTx/>
                  <a:buFontTx/>
                  <a:buNone/>
                  <a:tabLst/>
                  <a:defRPr/>
                </a:pP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rPr>
                  <a:t>28 سنة, </a:t>
                </a:r>
                <a:r>
                  <a:rPr kumimoji="0" lang="ar-DZ" sz="1015"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rPr>
                  <a:t>أعزب</a:t>
                </a:r>
                <a:endParaRPr kumimoji="0" lang="fr-FR" sz="969"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sp>
            <p:nvSpPr>
              <p:cNvPr id="22" name="Rectangle 21">
                <a:extLst>
                  <a:ext uri="{FF2B5EF4-FFF2-40B4-BE49-F238E27FC236}">
                    <a16:creationId xmlns:a16="http://schemas.microsoft.com/office/drawing/2014/main" id="{23A3F6EE-4097-4F4E-9435-9C8C3FB770ED}"/>
                  </a:ext>
                </a:extLst>
              </p:cNvPr>
              <p:cNvSpPr/>
              <p:nvPr/>
            </p:nvSpPr>
            <p:spPr>
              <a:xfrm>
                <a:off x="801611" y="866280"/>
                <a:ext cx="1714683" cy="11505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r" defTabSz="432492" rtl="1" eaLnBrk="1" fontAlgn="auto" latinLnBrk="0" hangingPunct="1">
                  <a:lnSpc>
                    <a:spcPct val="107000"/>
                  </a:lnSpc>
                  <a:spcBef>
                    <a:spcPts val="0"/>
                  </a:spcBef>
                  <a:spcAft>
                    <a:spcPts val="738"/>
                  </a:spcAft>
                  <a:buClrTx/>
                  <a:buSzTx/>
                  <a:buFontTx/>
                  <a:buNone/>
                  <a:tabLst/>
                  <a:defRPr/>
                </a:pPr>
                <a:r>
                  <a:rPr kumimoji="0" lang="fr-FR" sz="969" b="1" i="0" u="none" strike="noStrike" kern="1200" cap="none" spc="0" normalizeH="0" baseline="0" noProof="0" dirty="0">
                    <a:ln>
                      <a:noFill/>
                    </a:ln>
                    <a:solidFill>
                      <a:prstClr val="white"/>
                    </a:solidFill>
                    <a:effectLst/>
                    <a:uLnTx/>
                    <a:uFillTx/>
                    <a:latin typeface="Calibri"/>
                    <a:ea typeface="Open Sans" panose="020B0606030504020204" pitchFamily="34" charset="0"/>
                    <a:cs typeface="Mothanna" panose="02000503000000000000" pitchFamily="2" charset="-78"/>
                  </a:rPr>
                  <a:t>+2126-00-00-00-00</a:t>
                </a:r>
                <a:endParaRPr kumimoji="0" lang="fr-FR" sz="924" b="1" i="0" u="none" strike="noStrike" kern="1200" cap="none" spc="0" normalizeH="0" baseline="0" noProof="0" dirty="0">
                  <a:ln>
                    <a:noFill/>
                  </a:ln>
                  <a:solidFill>
                    <a:prstClr val="white"/>
                  </a:solidFill>
                  <a:effectLst/>
                  <a:uLnTx/>
                  <a:uFillTx/>
                  <a:latin typeface="Calibri"/>
                  <a:ea typeface="Open Sans" panose="020B0606030504020204" pitchFamily="34" charset="0"/>
                  <a:cs typeface="Mothanna" panose="02000503000000000000" pitchFamily="2" charset="-78"/>
                </a:endParaRPr>
              </a:p>
            </p:txBody>
          </p:sp>
          <p:sp>
            <p:nvSpPr>
              <p:cNvPr id="23" name="Rectangle 22">
                <a:extLst>
                  <a:ext uri="{FF2B5EF4-FFF2-40B4-BE49-F238E27FC236}">
                    <a16:creationId xmlns:a16="http://schemas.microsoft.com/office/drawing/2014/main" id="{350D0762-0E3B-4AF2-B1B6-28ED4C743FD1}"/>
                  </a:ext>
                </a:extLst>
              </p:cNvPr>
              <p:cNvSpPr/>
              <p:nvPr/>
            </p:nvSpPr>
            <p:spPr>
              <a:xfrm>
                <a:off x="801611" y="1187324"/>
                <a:ext cx="1710147" cy="145165"/>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r" defTabSz="432492" rtl="1" eaLnBrk="1" fontAlgn="auto" latinLnBrk="0" hangingPunct="1">
                  <a:lnSpc>
                    <a:spcPct val="107000"/>
                  </a:lnSpc>
                  <a:spcBef>
                    <a:spcPts val="0"/>
                  </a:spcBef>
                  <a:spcAft>
                    <a:spcPts val="738"/>
                  </a:spcAft>
                  <a:buClrTx/>
                  <a:buSzTx/>
                  <a:buFontTx/>
                  <a:buNone/>
                  <a:tabLst/>
                  <a:defRPr/>
                </a:pPr>
                <a:r>
                  <a:rPr kumimoji="0" lang="fr-FR" sz="969" b="1" i="0" u="none" strike="noStrike" kern="1200" cap="none" spc="0" normalizeH="0" baseline="0" noProof="0" dirty="0">
                    <a:ln>
                      <a:noFill/>
                    </a:ln>
                    <a:solidFill>
                      <a:prstClr val="white"/>
                    </a:solidFill>
                    <a:effectLst/>
                    <a:uLnTx/>
                    <a:uFillTx/>
                    <a:latin typeface="Calibri"/>
                    <a:ea typeface="Open Sans" panose="020B0606030504020204" pitchFamily="34" charset="0"/>
                    <a:cs typeface="Mothanna" panose="02000503000000000000" pitchFamily="2" charset="-78"/>
                  </a:rPr>
                  <a:t>Bahla.works@gmail.com</a:t>
                </a:r>
                <a:endParaRPr kumimoji="0" lang="fr-FR" sz="924" b="1" i="0" u="none" strike="noStrike" kern="1200" cap="none" spc="0" normalizeH="0" baseline="0" noProof="0" dirty="0">
                  <a:ln>
                    <a:noFill/>
                  </a:ln>
                  <a:solidFill>
                    <a:prstClr val="white"/>
                  </a:solidFill>
                  <a:effectLst/>
                  <a:uLnTx/>
                  <a:uFillTx/>
                  <a:latin typeface="Calibri"/>
                  <a:ea typeface="Open Sans" panose="020B0606030504020204" pitchFamily="34" charset="0"/>
                  <a:cs typeface="Mothanna" panose="02000503000000000000" pitchFamily="2" charset="-78"/>
                </a:endParaRPr>
              </a:p>
            </p:txBody>
          </p:sp>
          <p:sp>
            <p:nvSpPr>
              <p:cNvPr id="24" name="Rectangle 23">
                <a:extLst>
                  <a:ext uri="{FF2B5EF4-FFF2-40B4-BE49-F238E27FC236}">
                    <a16:creationId xmlns:a16="http://schemas.microsoft.com/office/drawing/2014/main" id="{A9884F28-E7EB-426A-8748-515B0F011BA1}"/>
                  </a:ext>
                </a:extLst>
              </p:cNvPr>
              <p:cNvSpPr/>
              <p:nvPr/>
            </p:nvSpPr>
            <p:spPr>
              <a:xfrm>
                <a:off x="799861" y="1855182"/>
                <a:ext cx="1716434" cy="222680"/>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0" marR="0" lvl="0" indent="0" algn="r" defTabSz="432492" rtl="1" eaLnBrk="1" fontAlgn="auto" latinLnBrk="0" hangingPunct="1">
                  <a:lnSpc>
                    <a:spcPct val="107000"/>
                  </a:lnSpc>
                  <a:spcBef>
                    <a:spcPts val="0"/>
                  </a:spcBef>
                  <a:spcAft>
                    <a:spcPts val="738"/>
                  </a:spcAft>
                  <a:buClrTx/>
                  <a:buSzTx/>
                  <a:buFontTx/>
                  <a:buNone/>
                  <a:tabLst/>
                  <a:defRPr/>
                </a:pPr>
                <a:r>
                  <a:rPr kumimoji="0" lang="ar-DZ" sz="1015"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rPr>
                  <a:t>المملكة المغربية </a:t>
                </a: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rPr>
                  <a:t>,</a:t>
                </a:r>
                <a:r>
                  <a:rPr kumimoji="0" lang="ar-DZ" sz="1015"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rPr>
                  <a:t>الرباط</a:t>
                </a:r>
                <a:endParaRPr kumimoji="0" lang="fr-FR" sz="969" b="1" i="0" u="none" strike="noStrike" kern="1200" cap="none" spc="0" normalizeH="0" baseline="0" noProof="0" dirty="0">
                  <a:ln>
                    <a:noFill/>
                  </a:ln>
                  <a:solidFill>
                    <a:prstClr val="white"/>
                  </a:solidFill>
                  <a:effectLst/>
                  <a:uLnTx/>
                  <a:uFillTx/>
                  <a:latin typeface="Mothanna" panose="02000503000000000000" pitchFamily="2" charset="-78"/>
                  <a:ea typeface="Open Sans" panose="020B0606030504020204" pitchFamily="34" charset="0"/>
                  <a:cs typeface="Mothanna" panose="02000503000000000000" pitchFamily="2" charset="-78"/>
                </a:endParaRPr>
              </a:p>
            </p:txBody>
          </p:sp>
        </p:grpSp>
      </p:grpSp>
      <p:sp>
        <p:nvSpPr>
          <p:cNvPr id="25" name="Rectangle 24">
            <a:extLst>
              <a:ext uri="{FF2B5EF4-FFF2-40B4-BE49-F238E27FC236}">
                <a16:creationId xmlns:a16="http://schemas.microsoft.com/office/drawing/2014/main" id="{CFE1A68E-4885-45C6-AD66-C865D668E886}"/>
              </a:ext>
            </a:extLst>
          </p:cNvPr>
          <p:cNvSpPr/>
          <p:nvPr/>
        </p:nvSpPr>
        <p:spPr>
          <a:xfrm>
            <a:off x="992526" y="4997635"/>
            <a:ext cx="3144650" cy="349598"/>
          </a:xfrm>
          <a:prstGeom prst="rect">
            <a:avLst/>
          </a:prstGeom>
          <a:solidFill>
            <a:srgbClr val="C59D3E"/>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32492" rtl="1" eaLnBrk="1" fontAlgn="auto" latinLnBrk="0" hangingPunct="1">
              <a:lnSpc>
                <a:spcPct val="107000"/>
              </a:lnSpc>
              <a:spcBef>
                <a:spcPts val="0"/>
              </a:spcBef>
              <a:spcAft>
                <a:spcPts val="738"/>
              </a:spcAft>
              <a:buClrTx/>
              <a:buSzPct val="150000"/>
              <a:buFontTx/>
              <a:buNone/>
              <a:tabLst/>
              <a:defRPr/>
            </a:pPr>
            <a:r>
              <a:rPr kumimoji="0" lang="ar-MA"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خبـرات العمـل</a:t>
            </a:r>
          </a:p>
        </p:txBody>
      </p:sp>
      <p:sp>
        <p:nvSpPr>
          <p:cNvPr id="28" name="Rectangle 27">
            <a:extLst>
              <a:ext uri="{FF2B5EF4-FFF2-40B4-BE49-F238E27FC236}">
                <a16:creationId xmlns:a16="http://schemas.microsoft.com/office/drawing/2014/main" id="{46BA2BA3-3A20-48E2-AE94-D9D62FF72A37}"/>
              </a:ext>
            </a:extLst>
          </p:cNvPr>
          <p:cNvSpPr/>
          <p:nvPr/>
        </p:nvSpPr>
        <p:spPr>
          <a:xfrm>
            <a:off x="992526" y="2222743"/>
            <a:ext cx="3144650" cy="349598"/>
          </a:xfrm>
          <a:prstGeom prst="rect">
            <a:avLst/>
          </a:prstGeom>
          <a:solidFill>
            <a:srgbClr val="C59D3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r>
              <a:rPr kumimoji="0" lang="ar-MA"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rPr>
              <a:t>المؤهلات التعليمية</a:t>
            </a:r>
            <a:endParaRPr kumimoji="0" lang="fr-FR" sz="1846"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Calibri" panose="020F0502020204030204" pitchFamily="34" charset="0"/>
              <a:cs typeface="Mothanna" panose="02000503000000000000" pitchFamily="2" charset="-78"/>
            </a:endParaRPr>
          </a:p>
        </p:txBody>
      </p:sp>
      <p:sp>
        <p:nvSpPr>
          <p:cNvPr id="27" name="Rectangle 26">
            <a:extLst>
              <a:ext uri="{FF2B5EF4-FFF2-40B4-BE49-F238E27FC236}">
                <a16:creationId xmlns:a16="http://schemas.microsoft.com/office/drawing/2014/main" id="{282838A2-C8F7-48EC-AAD9-0BDF35CF634C}"/>
              </a:ext>
            </a:extLst>
          </p:cNvPr>
          <p:cNvSpPr/>
          <p:nvPr/>
        </p:nvSpPr>
        <p:spPr>
          <a:xfrm>
            <a:off x="5100431" y="6093209"/>
            <a:ext cx="2292156" cy="349598"/>
          </a:xfrm>
          <a:prstGeom prst="rect">
            <a:avLst/>
          </a:prstGeom>
          <a:solidFill>
            <a:srgbClr val="CBA544"/>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r>
              <a:rPr kumimoji="0" lang="ar-MA"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المهارات الشخصية</a:t>
            </a:r>
            <a:r>
              <a:rPr kumimoji="0" lang="fr-FR"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 </a:t>
            </a:r>
          </a:p>
        </p:txBody>
      </p:sp>
      <p:sp>
        <p:nvSpPr>
          <p:cNvPr id="100" name="Rectangle 99">
            <a:extLst>
              <a:ext uri="{FF2B5EF4-FFF2-40B4-BE49-F238E27FC236}">
                <a16:creationId xmlns:a16="http://schemas.microsoft.com/office/drawing/2014/main" id="{926225B1-92EE-4A0C-AC6B-949FFF2515BB}"/>
              </a:ext>
            </a:extLst>
          </p:cNvPr>
          <p:cNvSpPr/>
          <p:nvPr/>
        </p:nvSpPr>
        <p:spPr>
          <a:xfrm>
            <a:off x="5102237" y="4523270"/>
            <a:ext cx="2292713" cy="349598"/>
          </a:xfrm>
          <a:prstGeom prst="rect">
            <a:avLst/>
          </a:prstGeom>
          <a:solidFill>
            <a:srgbClr val="CBA544"/>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r>
              <a:rPr kumimoji="0" lang="ar-MA"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اللغـات</a:t>
            </a:r>
            <a:endParaRPr kumimoji="0" lang="fr-FR"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endParaRPr>
          </a:p>
        </p:txBody>
      </p:sp>
      <p:sp>
        <p:nvSpPr>
          <p:cNvPr id="122" name="Rectangle 121">
            <a:extLst>
              <a:ext uri="{FF2B5EF4-FFF2-40B4-BE49-F238E27FC236}">
                <a16:creationId xmlns:a16="http://schemas.microsoft.com/office/drawing/2014/main" id="{D05CE0DC-1740-4CB7-A7C6-B0E73659B557}"/>
              </a:ext>
            </a:extLst>
          </p:cNvPr>
          <p:cNvSpPr/>
          <p:nvPr/>
        </p:nvSpPr>
        <p:spPr>
          <a:xfrm>
            <a:off x="5105156" y="8884534"/>
            <a:ext cx="2292155" cy="349598"/>
          </a:xfrm>
          <a:prstGeom prst="rect">
            <a:avLst/>
          </a:prstGeom>
          <a:solidFill>
            <a:srgbClr val="CBA544"/>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38686" marR="0" lvl="0" indent="0" algn="ctr" defTabSz="432492" rtl="0" eaLnBrk="1" fontAlgn="auto" latinLnBrk="0" hangingPunct="1">
              <a:lnSpc>
                <a:spcPct val="107000"/>
              </a:lnSpc>
              <a:spcBef>
                <a:spcPts val="0"/>
              </a:spcBef>
              <a:spcAft>
                <a:spcPts val="738"/>
              </a:spcAft>
              <a:buClrTx/>
              <a:buSzTx/>
              <a:buFontTx/>
              <a:buNone/>
              <a:tabLst/>
              <a:defRPr/>
            </a:pPr>
            <a:r>
              <a:rPr kumimoji="0" lang="ar-MA"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الإهتمامـات والهوايـات</a:t>
            </a:r>
            <a:endParaRPr kumimoji="0" lang="fr-FR"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endParaRPr>
          </a:p>
        </p:txBody>
      </p:sp>
      <p:graphicFrame>
        <p:nvGraphicFramePr>
          <p:cNvPr id="123" name="Table 122">
            <a:extLst>
              <a:ext uri="{FF2B5EF4-FFF2-40B4-BE49-F238E27FC236}">
                <a16:creationId xmlns:a16="http://schemas.microsoft.com/office/drawing/2014/main" id="{4ABB13AA-1BD1-4E3F-A249-F12416CFB988}"/>
              </a:ext>
            </a:extLst>
          </p:cNvPr>
          <p:cNvGraphicFramePr>
            <a:graphicFrameLocks noGrp="1"/>
          </p:cNvGraphicFramePr>
          <p:nvPr/>
        </p:nvGraphicFramePr>
        <p:xfrm>
          <a:off x="5308035" y="9320559"/>
          <a:ext cx="2084552" cy="898935"/>
        </p:xfrm>
        <a:graphic>
          <a:graphicData uri="http://schemas.openxmlformats.org/drawingml/2006/table">
            <a:tbl>
              <a:tblPr firstRow="1" bandRow="1">
                <a:tableStyleId>{5C22544A-7EE6-4342-B048-85BDC9FD1C3A}</a:tableStyleId>
              </a:tblPr>
              <a:tblGrid>
                <a:gridCol w="2084552">
                  <a:extLst>
                    <a:ext uri="{9D8B030D-6E8A-4147-A177-3AD203B41FA5}">
                      <a16:colId xmlns:a16="http://schemas.microsoft.com/office/drawing/2014/main" val="1372251140"/>
                    </a:ext>
                  </a:extLst>
                </a:gridCol>
              </a:tblGrid>
              <a:tr h="898935">
                <a:tc>
                  <a:txBody>
                    <a:bodyPr/>
                    <a:lstStyle/>
                    <a:p>
                      <a:pPr marL="0" indent="0" algn="r" defTabSz="400827" rtl="1" eaLnBrk="1" latinLnBrk="0" hangingPunct="1">
                        <a:lnSpc>
                          <a:spcPct val="107000"/>
                        </a:lnSpc>
                        <a:spcBef>
                          <a:spcPts val="200"/>
                        </a:spcBef>
                        <a:spcAft>
                          <a:spcPts val="200"/>
                        </a:spcAft>
                        <a:buFont typeface="Symbol" panose="05050102010706020507" pitchFamily="18" charset="2"/>
                        <a:buNone/>
                      </a:pPr>
                      <a:r>
                        <a:rPr lang="ar-MA" sz="1000" b="1" kern="1200" dirty="0">
                          <a:solidFill>
                            <a:schemeClr val="bg1"/>
                          </a:solidFill>
                          <a:latin typeface="Mothanna" panose="02000503000000000000" pitchFamily="2" charset="-78"/>
                          <a:ea typeface="+mn-ea"/>
                          <a:cs typeface="Mothanna" panose="02000503000000000000" pitchFamily="2" charset="-78"/>
                        </a:rPr>
                        <a:t>الق</a:t>
                      </a:r>
                      <a:r>
                        <a:rPr lang="ar-DZ" sz="1000" b="1" kern="1200" dirty="0">
                          <a:solidFill>
                            <a:schemeClr val="bg1"/>
                          </a:solidFill>
                          <a:latin typeface="Mothanna" panose="02000503000000000000" pitchFamily="2" charset="-78"/>
                          <a:ea typeface="+mn-ea"/>
                          <a:cs typeface="Mothanna" panose="02000503000000000000" pitchFamily="2" charset="-78"/>
                        </a:rPr>
                        <a:t>ـ</a:t>
                      </a:r>
                      <a:r>
                        <a:rPr lang="ar-MA" sz="1000" b="1" kern="1200" dirty="0">
                          <a:solidFill>
                            <a:schemeClr val="bg1"/>
                          </a:solidFill>
                          <a:latin typeface="Mothanna" panose="02000503000000000000" pitchFamily="2" charset="-78"/>
                          <a:ea typeface="+mn-ea"/>
                          <a:cs typeface="Mothanna" panose="02000503000000000000" pitchFamily="2" charset="-78"/>
                        </a:rPr>
                        <a:t>راءة</a:t>
                      </a:r>
                    </a:p>
                    <a:p>
                      <a:pPr marL="0" indent="0" algn="r" defTabSz="400827" rtl="1" eaLnBrk="1" latinLnBrk="0" hangingPunct="1">
                        <a:lnSpc>
                          <a:spcPct val="107000"/>
                        </a:lnSpc>
                        <a:spcBef>
                          <a:spcPts val="200"/>
                        </a:spcBef>
                        <a:spcAft>
                          <a:spcPts val="200"/>
                        </a:spcAft>
                        <a:buFont typeface="Symbol" panose="05050102010706020507" pitchFamily="18" charset="2"/>
                        <a:buNone/>
                      </a:pPr>
                      <a:r>
                        <a:rPr lang="ar-MA" sz="1000" b="1" kern="1200" dirty="0">
                          <a:solidFill>
                            <a:schemeClr val="bg1"/>
                          </a:solidFill>
                          <a:latin typeface="Mothanna" panose="02000503000000000000" pitchFamily="2" charset="-78"/>
                          <a:ea typeface="+mn-ea"/>
                          <a:cs typeface="Mothanna" panose="02000503000000000000" pitchFamily="2" charset="-78"/>
                        </a:rPr>
                        <a:t>الرياضـة</a:t>
                      </a:r>
                    </a:p>
                    <a:p>
                      <a:pPr marL="0" indent="0" algn="r" defTabSz="400827" rtl="1" eaLnBrk="1" latinLnBrk="0" hangingPunct="1">
                        <a:lnSpc>
                          <a:spcPct val="107000"/>
                        </a:lnSpc>
                        <a:spcBef>
                          <a:spcPts val="200"/>
                        </a:spcBef>
                        <a:spcAft>
                          <a:spcPts val="200"/>
                        </a:spcAft>
                        <a:buFont typeface="Symbol" panose="05050102010706020507" pitchFamily="18" charset="2"/>
                        <a:buNone/>
                      </a:pPr>
                      <a:r>
                        <a:rPr lang="ar-MA" sz="1000" b="1" kern="1200" dirty="0">
                          <a:solidFill>
                            <a:schemeClr val="bg1"/>
                          </a:solidFill>
                          <a:latin typeface="Mothanna" panose="02000503000000000000" pitchFamily="2" charset="-78"/>
                          <a:ea typeface="+mn-ea"/>
                          <a:cs typeface="Mothanna" panose="02000503000000000000" pitchFamily="2" charset="-78"/>
                        </a:rPr>
                        <a:t>السفــر</a:t>
                      </a:r>
                    </a:p>
                    <a:p>
                      <a:pPr marL="0" indent="0" algn="r" defTabSz="400827" rtl="1" eaLnBrk="1" latinLnBrk="0" hangingPunct="1">
                        <a:lnSpc>
                          <a:spcPct val="107000"/>
                        </a:lnSpc>
                        <a:spcBef>
                          <a:spcPts val="200"/>
                        </a:spcBef>
                        <a:spcAft>
                          <a:spcPts val="200"/>
                        </a:spcAft>
                        <a:buFont typeface="Symbol" panose="05050102010706020507" pitchFamily="18" charset="2"/>
                        <a:buNone/>
                      </a:pPr>
                      <a:r>
                        <a:rPr lang="ar-MA" sz="1000" b="1" kern="1200" dirty="0">
                          <a:solidFill>
                            <a:schemeClr val="bg1"/>
                          </a:solidFill>
                          <a:latin typeface="Mothanna" panose="02000503000000000000" pitchFamily="2" charset="-78"/>
                          <a:ea typeface="+mn-ea"/>
                          <a:cs typeface="Mothanna" panose="02000503000000000000" pitchFamily="2" charset="-78"/>
                        </a:rPr>
                        <a:t>الأن</a:t>
                      </a:r>
                      <a:r>
                        <a:rPr lang="ar-DZ" sz="1000" b="1" kern="1200" dirty="0">
                          <a:solidFill>
                            <a:schemeClr val="bg1"/>
                          </a:solidFill>
                          <a:latin typeface="Mothanna" panose="02000503000000000000" pitchFamily="2" charset="-78"/>
                          <a:ea typeface="+mn-ea"/>
                          <a:cs typeface="Mothanna" panose="02000503000000000000" pitchFamily="2" charset="-78"/>
                        </a:rPr>
                        <a:t>ـ</a:t>
                      </a:r>
                      <a:r>
                        <a:rPr lang="ar-MA" sz="1000" b="1" kern="1200" dirty="0">
                          <a:solidFill>
                            <a:schemeClr val="bg1"/>
                          </a:solidFill>
                          <a:latin typeface="Mothanna" panose="02000503000000000000" pitchFamily="2" charset="-78"/>
                          <a:ea typeface="+mn-ea"/>
                          <a:cs typeface="Mothanna" panose="02000503000000000000" pitchFamily="2" charset="-78"/>
                        </a:rPr>
                        <a:t>ت</a:t>
                      </a:r>
                      <a:r>
                        <a:rPr lang="ar-DZ" sz="1000" b="1" kern="1200" dirty="0">
                          <a:solidFill>
                            <a:schemeClr val="bg1"/>
                          </a:solidFill>
                          <a:latin typeface="Mothanna" panose="02000503000000000000" pitchFamily="2" charset="-78"/>
                          <a:ea typeface="+mn-ea"/>
                          <a:cs typeface="Mothanna" panose="02000503000000000000" pitchFamily="2" charset="-78"/>
                        </a:rPr>
                        <a:t>ـ</a:t>
                      </a:r>
                      <a:r>
                        <a:rPr lang="ar-MA" sz="1000" b="1" kern="1200" dirty="0">
                          <a:solidFill>
                            <a:schemeClr val="bg1"/>
                          </a:solidFill>
                          <a:latin typeface="Mothanna" panose="02000503000000000000" pitchFamily="2" charset="-78"/>
                          <a:ea typeface="+mn-ea"/>
                          <a:cs typeface="Mothanna" panose="02000503000000000000" pitchFamily="2" charset="-78"/>
                        </a:rPr>
                        <a:t>رنـت</a:t>
                      </a:r>
                      <a:endParaRPr lang="fr-FR" sz="1000" b="1" kern="1200" dirty="0">
                        <a:solidFill>
                          <a:schemeClr val="bg1"/>
                        </a:solidFill>
                        <a:latin typeface="Mothanna" panose="02000503000000000000" pitchFamily="2" charset="-78"/>
                        <a:ea typeface="+mn-ea"/>
                        <a:cs typeface="Mothanna" panose="02000503000000000000" pitchFamily="2" charset="-78"/>
                      </a:endParaRP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sp>
        <p:nvSpPr>
          <p:cNvPr id="129" name="Text Box 5">
            <a:extLst>
              <a:ext uri="{FF2B5EF4-FFF2-40B4-BE49-F238E27FC236}">
                <a16:creationId xmlns:a16="http://schemas.microsoft.com/office/drawing/2014/main" id="{904B5ECA-A43F-424A-AAC2-53C3DAFBB31F}"/>
              </a:ext>
            </a:extLst>
          </p:cNvPr>
          <p:cNvSpPr txBox="1">
            <a:spLocks noChangeArrowheads="1"/>
          </p:cNvSpPr>
          <p:nvPr/>
        </p:nvSpPr>
        <p:spPr bwMode="auto">
          <a:xfrm>
            <a:off x="285211" y="1219874"/>
            <a:ext cx="4857003" cy="42622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84406" tIns="42203" rIns="84406" bIns="42203" numCol="1" anchor="t" anchorCtr="0" compatLnSpc="1">
            <a:prstTxWarp prst="textNoShape">
              <a:avLst/>
            </a:prstTxWarp>
            <a:spAutoFit/>
          </a:bodyPr>
          <a:lstStyle/>
          <a:p>
            <a:pPr marL="0" marR="0" lvl="0" indent="0" algn="just" defTabSz="432492" rtl="1" eaLnBrk="1" fontAlgn="auto" latinLnBrk="0" hangingPunct="1">
              <a:lnSpc>
                <a:spcPct val="100000"/>
              </a:lnSpc>
              <a:spcBef>
                <a:spcPts val="0"/>
              </a:spcBef>
              <a:spcAft>
                <a:spcPts val="0"/>
              </a:spcAft>
              <a:buClrTx/>
              <a:buSzTx/>
              <a:buFontTx/>
              <a:buNone/>
              <a:tabLst/>
              <a:defRPr/>
            </a:pPr>
            <a:r>
              <a:rPr kumimoji="0" lang="ar-MA" sz="1108"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a:t>
            </a:r>
            <a:endParaRPr kumimoji="0" lang="fr-FR" sz="1108" b="0"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sp>
        <p:nvSpPr>
          <p:cNvPr id="139" name="Rectangle: Rounded Corners 138">
            <a:extLst>
              <a:ext uri="{FF2B5EF4-FFF2-40B4-BE49-F238E27FC236}">
                <a16:creationId xmlns:a16="http://schemas.microsoft.com/office/drawing/2014/main" id="{CDF04AD7-4FCB-4488-BB47-FD639C7AD036}"/>
              </a:ext>
            </a:extLst>
          </p:cNvPr>
          <p:cNvSpPr/>
          <p:nvPr/>
        </p:nvSpPr>
        <p:spPr>
          <a:xfrm>
            <a:off x="2044550" y="870333"/>
            <a:ext cx="3144650" cy="296946"/>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r" defTabSz="432492" rtl="1" eaLnBrk="1" fontAlgn="auto" latinLnBrk="0" hangingPunct="1">
              <a:lnSpc>
                <a:spcPct val="107000"/>
              </a:lnSpc>
              <a:spcBef>
                <a:spcPts val="0"/>
              </a:spcBef>
              <a:spcAft>
                <a:spcPts val="738"/>
              </a:spcAft>
              <a:buClrTx/>
              <a:buSzTx/>
              <a:buFontTx/>
              <a:buNone/>
              <a:tabLst/>
              <a:defRPr/>
            </a:pPr>
            <a:r>
              <a:rPr kumimoji="0" lang="ar-MA" sz="1477" b="1" i="0" u="none" strike="noStrike" kern="1200" cap="none" spc="0" normalizeH="0" baseline="0" noProof="0" dirty="0">
                <a:ln>
                  <a:noFill/>
                </a:ln>
                <a:solidFill>
                  <a:srgbClr val="CBA544"/>
                </a:solidFill>
                <a:effectLst/>
                <a:uLnTx/>
                <a:uFillTx/>
                <a:latin typeface="Mothanna" panose="02000503000000000000" pitchFamily="2" charset="-78"/>
                <a:ea typeface="Times New Roman" panose="02020603050405020304" pitchFamily="18" charset="0"/>
                <a:cs typeface="Mothanna" panose="02000503000000000000" pitchFamily="2" charset="-78"/>
              </a:rPr>
              <a:t>مصـمم جرافيـــك</a:t>
            </a:r>
            <a:endParaRPr kumimoji="0" lang="fr-FR" sz="1293" b="0" i="0" u="none" strike="noStrike" kern="1200" cap="none" spc="0" normalizeH="0" baseline="0" noProof="0" dirty="0">
              <a:ln>
                <a:noFill/>
              </a:ln>
              <a:solidFill>
                <a:srgbClr val="CBA544"/>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33" name="Rectangle 32">
            <a:extLst>
              <a:ext uri="{FF2B5EF4-FFF2-40B4-BE49-F238E27FC236}">
                <a16:creationId xmlns:a16="http://schemas.microsoft.com/office/drawing/2014/main" id="{6E5E9944-0FA8-40C1-958D-71AC034B2739}"/>
              </a:ext>
            </a:extLst>
          </p:cNvPr>
          <p:cNvSpPr/>
          <p:nvPr/>
        </p:nvSpPr>
        <p:spPr>
          <a:xfrm>
            <a:off x="542573" y="196961"/>
            <a:ext cx="4646628" cy="809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r" defTabSz="432492" rtl="0" eaLnBrk="1" fontAlgn="auto" latinLnBrk="0" hangingPunct="1">
              <a:lnSpc>
                <a:spcPct val="80000"/>
              </a:lnSpc>
              <a:spcBef>
                <a:spcPts val="0"/>
              </a:spcBef>
              <a:spcAft>
                <a:spcPts val="0"/>
              </a:spcAft>
              <a:buClrTx/>
              <a:buSzTx/>
              <a:buFontTx/>
              <a:buNone/>
              <a:tabLst/>
              <a:defRPr/>
            </a:pPr>
            <a:r>
              <a:rPr kumimoji="0" lang="ar-MA" sz="3692" b="1" i="0" u="none" strike="noStrike" kern="1200" cap="none" spc="0" normalizeH="0" baseline="0" noProof="0" dirty="0">
                <a:ln>
                  <a:noFill/>
                </a:ln>
                <a:solidFill>
                  <a:prstClr val="white"/>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باحلــى </a:t>
            </a:r>
            <a:r>
              <a:rPr kumimoji="0" lang="ar-DZ" sz="3692" b="1" i="0" u="none" strike="noStrike" kern="1200" cap="none" spc="0" normalizeH="0" baseline="0" noProof="0" dirty="0">
                <a:ln>
                  <a:noFill/>
                </a:ln>
                <a:solidFill>
                  <a:prstClr val="white"/>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نهيــزد</a:t>
            </a:r>
            <a:r>
              <a:rPr kumimoji="0" lang="fr-FR" sz="2215" b="1" i="0" u="none" strike="noStrike" kern="1200" cap="none" spc="0" normalizeH="0" baseline="0" noProof="0" dirty="0">
                <a:ln>
                  <a:noFill/>
                </a:ln>
                <a:solidFill>
                  <a:prstClr val="white"/>
                </a:solidFill>
                <a:effectLst>
                  <a:outerShdw blurRad="50800" dist="38100" dir="2700000" algn="tl">
                    <a:srgbClr val="000000">
                      <a:alpha val="40000"/>
                    </a:srgbClr>
                  </a:outerShdw>
                </a:effectLst>
                <a:uLnTx/>
                <a:uFillTx/>
                <a:latin typeface="Mothanna" panose="02000503000000000000" pitchFamily="2" charset="-78"/>
                <a:ea typeface="Times New Roman" panose="02020603050405020304" pitchFamily="18" charset="0"/>
                <a:cs typeface="Mothanna" panose="02000503000000000000" pitchFamily="2" charset="-78"/>
              </a:rPr>
              <a:t> </a:t>
            </a:r>
            <a:endParaRPr kumimoji="0" lang="fr-FR" sz="969" b="0"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34" name="Subtitle 2">
            <a:extLst>
              <a:ext uri="{FF2B5EF4-FFF2-40B4-BE49-F238E27FC236}">
                <a16:creationId xmlns:a16="http://schemas.microsoft.com/office/drawing/2014/main" id="{C0F1567A-5BD0-4ABD-9B90-24016F76EA9B}"/>
              </a:ext>
            </a:extLst>
          </p:cNvPr>
          <p:cNvSpPr/>
          <p:nvPr/>
        </p:nvSpPr>
        <p:spPr>
          <a:xfrm>
            <a:off x="108104" y="2698984"/>
            <a:ext cx="4515199" cy="1501324"/>
          </a:xfrm>
          <a:prstGeom prst="rect">
            <a:avLst/>
          </a:prstGeom>
          <a:noFill/>
          <a:ln cap="flat">
            <a:noFill/>
            <a:prstDash val="solid"/>
          </a:ln>
        </p:spPr>
        <p:txBody>
          <a:bodyPr vert="horz" wrap="square" lIns="84406" tIns="42203" rIns="84406" bIns="42203" anchor="t" anchorCtr="0" compatLnSpc="0">
            <a:spAutoFit/>
          </a:bodyPr>
          <a:lstStyle/>
          <a:p>
            <a:pPr marL="0" marR="0" lvl="0" indent="0" algn="r" defTabSz="432492" rtl="1" eaLnBrk="1" fontAlgn="base" latinLnBrk="0" hangingPunct="1">
              <a:lnSpc>
                <a:spcPct val="100000"/>
              </a:lnSpc>
              <a:spcBef>
                <a:spcPts val="0"/>
              </a:spcBef>
              <a:spcAft>
                <a:spcPts val="0"/>
              </a:spcAft>
              <a:buClrTx/>
              <a:buSzTx/>
              <a:buFontTx/>
              <a:buNone/>
              <a:tabLst/>
              <a:defRPr/>
            </a:pPr>
            <a:r>
              <a:rPr kumimoji="0" lang="ar-MA" sz="1293" b="1" i="0" u="none" strike="noStrike" kern="1200" cap="none" spc="0" normalizeH="0" baseline="0" noProof="0" dirty="0">
                <a:ln>
                  <a:noFill/>
                </a:ln>
                <a:solidFill>
                  <a:srgbClr val="CBA544"/>
                </a:solidFill>
                <a:effectLst/>
                <a:uLnTx/>
                <a:uFillTx/>
                <a:latin typeface="Mothanna" panose="02000503000000000000" pitchFamily="2" charset="-78"/>
                <a:ea typeface="Calibri" panose="020F0502020204030204" pitchFamily="34" charset="0"/>
                <a:cs typeface="Mothanna" panose="02000503000000000000" pitchFamily="2" charset="-78"/>
              </a:rPr>
              <a:t>2014-2017:</a:t>
            </a:r>
            <a:r>
              <a:rPr kumimoji="0" lang="ar-MA" sz="1015" b="1" i="0" u="none" strike="noStrike" kern="1200" cap="none" spc="0" normalizeH="0" baseline="0" noProof="0" dirty="0">
                <a:ln>
                  <a:noFill/>
                </a:ln>
                <a:solidFill>
                  <a:srgbClr val="CBA544"/>
                </a:solidFill>
                <a:effectLst/>
                <a:uLnTx/>
                <a:uFillTx/>
                <a:latin typeface="Mothanna" panose="02000503000000000000" pitchFamily="2" charset="-78"/>
                <a:ea typeface="Calibri" panose="020F0502020204030204" pitchFamily="34" charset="0"/>
                <a:cs typeface="Mothanna" panose="02000503000000000000" pitchFamily="2" charset="-78"/>
              </a:rPr>
              <a:t> </a:t>
            </a:r>
            <a:r>
              <a:rPr kumimoji="0" lang="ar-MA" sz="1293" b="0" i="0" u="none" strike="noStrike" kern="1200" cap="none" spc="0" normalizeH="0" baseline="0" noProof="0" dirty="0">
                <a:ln>
                  <a:noFill/>
                </a:ln>
                <a:solidFill>
                  <a:srgbClr val="CBA544"/>
                </a:solidFill>
                <a:effectLst/>
                <a:uLnTx/>
                <a:uFillTx/>
                <a:latin typeface="Mothanna" panose="02000503000000000000" pitchFamily="2" charset="-78"/>
                <a:ea typeface="+mn-ea"/>
                <a:cs typeface="Mothanna" panose="02000503000000000000" pitchFamily="2" charset="-78"/>
              </a:rPr>
              <a:t>كلية العلوم القانونية والاقتصادية والاجتماعية - أكدال  </a:t>
            </a:r>
          </a:p>
          <a:p>
            <a:pPr marL="167055" marR="0" lvl="0" indent="0" algn="r" defTabSz="432492" rtl="1" eaLnBrk="1" fontAlgn="base" latinLnBrk="0" hangingPunct="1">
              <a:lnSpc>
                <a:spcPct val="100000"/>
              </a:lnSpc>
              <a:spcBef>
                <a:spcPts val="0"/>
              </a:spcBef>
              <a:spcAft>
                <a:spcPts val="0"/>
              </a:spcAft>
              <a:buClrTx/>
              <a:buSzTx/>
              <a:buFontTx/>
              <a:buNone/>
              <a:tabLst/>
              <a:defRPr/>
            </a:pPr>
            <a:r>
              <a:rPr kumimoji="0" lang="ar-MA" sz="1108" b="1"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إجـازة فـي الإقتصـاد</a:t>
            </a:r>
          </a:p>
          <a:p>
            <a:pPr marL="167055" marR="0" lvl="0" indent="0" algn="r" defTabSz="432492" rtl="1" eaLnBrk="1" fontAlgn="base" latinLnBrk="0" hangingPunct="1">
              <a:lnSpc>
                <a:spcPct val="100000"/>
              </a:lnSpc>
              <a:spcBef>
                <a:spcPts val="0"/>
              </a:spcBef>
              <a:spcAft>
                <a:spcPts val="0"/>
              </a:spcAft>
              <a:buClrTx/>
              <a:buSzTx/>
              <a:buFontTx/>
              <a:buNone/>
              <a:tabLst/>
              <a:defRPr/>
            </a:pPr>
            <a:endParaRPr kumimoji="0" lang="fr-FR" sz="1108"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base" latinLnBrk="0" hangingPunct="1">
              <a:lnSpc>
                <a:spcPct val="100000"/>
              </a:lnSpc>
              <a:spcBef>
                <a:spcPts val="0"/>
              </a:spcBef>
              <a:spcAft>
                <a:spcPts val="0"/>
              </a:spcAft>
              <a:buClrTx/>
              <a:buSzTx/>
              <a:buFontTx/>
              <a:buNone/>
              <a:tabLst/>
              <a:defRPr/>
            </a:pPr>
            <a:r>
              <a:rPr kumimoji="0" lang="ar-MA" sz="1293" b="1" i="0" u="none" strike="noStrike" kern="1200" cap="none" spc="0" normalizeH="0" baseline="0" noProof="0" dirty="0">
                <a:ln>
                  <a:noFill/>
                </a:ln>
                <a:solidFill>
                  <a:srgbClr val="CBA544"/>
                </a:solidFill>
                <a:effectLst/>
                <a:uLnTx/>
                <a:uFillTx/>
                <a:latin typeface="Mothanna" panose="02000503000000000000" pitchFamily="2" charset="-78"/>
                <a:ea typeface="Calibri" panose="020F0502020204030204" pitchFamily="34" charset="0"/>
                <a:cs typeface="Mothanna" panose="02000503000000000000" pitchFamily="2" charset="-78"/>
              </a:rPr>
              <a:t>2012-2014:</a:t>
            </a:r>
            <a:r>
              <a:rPr kumimoji="0" lang="ar-MA" sz="1015" b="1" i="0" u="none" strike="noStrike" kern="1200" cap="none" spc="0" normalizeH="0" baseline="0" noProof="0" dirty="0">
                <a:ln>
                  <a:noFill/>
                </a:ln>
                <a:solidFill>
                  <a:srgbClr val="CBA544"/>
                </a:solidFill>
                <a:effectLst/>
                <a:uLnTx/>
                <a:uFillTx/>
                <a:latin typeface="Mothanna" panose="02000503000000000000" pitchFamily="2" charset="-78"/>
                <a:ea typeface="Calibri" panose="020F0502020204030204" pitchFamily="34" charset="0"/>
                <a:cs typeface="Mothanna" panose="02000503000000000000" pitchFamily="2" charset="-78"/>
              </a:rPr>
              <a:t> </a:t>
            </a:r>
            <a:r>
              <a:rPr kumimoji="0" lang="ar-MA" sz="1293" b="0" i="0" u="none" strike="noStrike" kern="1200" cap="none" spc="0" normalizeH="0" baseline="0" noProof="0" dirty="0">
                <a:ln>
                  <a:noFill/>
                </a:ln>
                <a:solidFill>
                  <a:srgbClr val="CBA544"/>
                </a:solidFill>
                <a:effectLst/>
                <a:uLnTx/>
                <a:uFillTx/>
                <a:latin typeface="Mothanna" panose="02000503000000000000" pitchFamily="2" charset="-78"/>
                <a:ea typeface="Calibri" panose="020F0502020204030204" pitchFamily="34" charset="0"/>
                <a:cs typeface="Mothanna" panose="02000503000000000000" pitchFamily="2" charset="-78"/>
              </a:rPr>
              <a:t>المعهـد المتخصـص للعلـوم التطبيقيـة</a:t>
            </a:r>
            <a:endParaRPr kumimoji="0" lang="fr-FR" sz="1108" b="0" i="0" u="none" strike="noStrike" kern="1200" cap="none" spc="0" normalizeH="0" baseline="0" noProof="0" dirty="0">
              <a:ln>
                <a:noFill/>
              </a:ln>
              <a:solidFill>
                <a:srgbClr val="CBA544"/>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167055" marR="0" lvl="0" indent="0" algn="r" defTabSz="432492" rtl="1" eaLnBrk="1" fontAlgn="base" latinLnBrk="0" hangingPunct="1">
              <a:lnSpc>
                <a:spcPct val="100000"/>
              </a:lnSpc>
              <a:spcBef>
                <a:spcPts val="0"/>
              </a:spcBef>
              <a:spcAft>
                <a:spcPts val="0"/>
              </a:spcAft>
              <a:buClrTx/>
              <a:buSzTx/>
              <a:buFontTx/>
              <a:buNone/>
              <a:tabLst/>
              <a:defRPr/>
            </a:pPr>
            <a:r>
              <a:rPr kumimoji="0" lang="ar-MA" sz="1108" b="1"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دبلـوم متخصـص في الطبـع المعلوماتـي</a:t>
            </a:r>
            <a:endParaRPr kumimoji="0" lang="ar-MA" sz="1293" b="1"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167055" marR="0" lvl="0" indent="0" algn="r" defTabSz="432492" rtl="1" eaLnBrk="1" fontAlgn="base" latinLnBrk="0" hangingPunct="1">
              <a:lnSpc>
                <a:spcPct val="100000"/>
              </a:lnSpc>
              <a:spcBef>
                <a:spcPts val="0"/>
              </a:spcBef>
              <a:spcAft>
                <a:spcPts val="0"/>
              </a:spcAft>
              <a:buClrTx/>
              <a:buSzTx/>
              <a:buFontTx/>
              <a:buNone/>
              <a:tabLst/>
              <a:defRPr/>
            </a:pPr>
            <a:endParaRPr kumimoji="0" lang="fr-FR" sz="1108"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base" latinLnBrk="0" hangingPunct="1">
              <a:lnSpc>
                <a:spcPct val="100000"/>
              </a:lnSpc>
              <a:spcBef>
                <a:spcPts val="0"/>
              </a:spcBef>
              <a:spcAft>
                <a:spcPts val="0"/>
              </a:spcAft>
              <a:buClrTx/>
              <a:buSzTx/>
              <a:buFontTx/>
              <a:buNone/>
              <a:tabLst/>
              <a:defRPr/>
            </a:pPr>
            <a:r>
              <a:rPr kumimoji="0" lang="ar-MA" sz="1477" b="1" i="0" u="none" strike="noStrike" kern="1200" cap="none" spc="0" normalizeH="0" baseline="0" noProof="0" dirty="0">
                <a:ln>
                  <a:noFill/>
                </a:ln>
                <a:solidFill>
                  <a:srgbClr val="CBA544"/>
                </a:solidFill>
                <a:effectLst/>
                <a:uLnTx/>
                <a:uFillTx/>
                <a:latin typeface="Mothanna" panose="02000503000000000000" pitchFamily="2" charset="-78"/>
                <a:ea typeface="Tahoma" panose="020B0604030504040204" pitchFamily="34" charset="0"/>
                <a:cs typeface="Mothanna" panose="02000503000000000000" pitchFamily="2" charset="-78"/>
              </a:rPr>
              <a:t> </a:t>
            </a:r>
            <a:r>
              <a:rPr kumimoji="0" lang="ar-MA" sz="1293" b="1" i="0" u="none" strike="noStrike" kern="1200" cap="none" spc="0" normalizeH="0" baseline="0" noProof="0" dirty="0">
                <a:ln>
                  <a:noFill/>
                </a:ln>
                <a:solidFill>
                  <a:srgbClr val="CBA544"/>
                </a:solidFill>
                <a:effectLst/>
                <a:uLnTx/>
                <a:uFillTx/>
                <a:latin typeface="Mothanna" panose="02000503000000000000" pitchFamily="2" charset="-78"/>
                <a:ea typeface="Tahoma" panose="020B0604030504040204" pitchFamily="34" charset="0"/>
                <a:cs typeface="Mothanna" panose="02000503000000000000" pitchFamily="2" charset="-78"/>
              </a:rPr>
              <a:t>2011-2012</a:t>
            </a:r>
            <a:r>
              <a:rPr kumimoji="0" lang="ar-MA" sz="1108" b="1" i="0" u="none" strike="noStrike" kern="1200" cap="none" spc="0" normalizeH="0" baseline="0" noProof="0" dirty="0">
                <a:ln>
                  <a:noFill/>
                </a:ln>
                <a:solidFill>
                  <a:srgbClr val="CBA544"/>
                </a:solidFill>
                <a:effectLst/>
                <a:uLnTx/>
                <a:uFillTx/>
                <a:latin typeface="Mothanna" panose="02000503000000000000" pitchFamily="2" charset="-78"/>
                <a:ea typeface="Tahoma" panose="020B0604030504040204" pitchFamily="34" charset="0"/>
                <a:cs typeface="Mothanna" panose="02000503000000000000" pitchFamily="2" charset="-78"/>
              </a:rPr>
              <a:t>: </a:t>
            </a:r>
            <a:r>
              <a:rPr kumimoji="0" lang="ar-MA" sz="1293" b="0" i="0" u="none" strike="noStrike" kern="1200" cap="none" spc="0" normalizeH="0" baseline="0" noProof="0" dirty="0">
                <a:ln>
                  <a:noFill/>
                </a:ln>
                <a:solidFill>
                  <a:srgbClr val="CBA544"/>
                </a:solidFill>
                <a:effectLst/>
                <a:uLnTx/>
                <a:uFillTx/>
                <a:latin typeface="Mothanna" panose="02000503000000000000" pitchFamily="2" charset="-78"/>
                <a:ea typeface="+mn-ea"/>
                <a:cs typeface="Mothanna" panose="02000503000000000000" pitchFamily="2" charset="-78"/>
              </a:rPr>
              <a:t>ثانويـة المختـار السوسـي المعازيـز</a:t>
            </a:r>
            <a:endParaRPr kumimoji="0" lang="fr-FR" sz="1293" b="0" i="0" u="none" strike="noStrike" kern="1200" cap="none" spc="0" normalizeH="0" baseline="0" noProof="0" dirty="0">
              <a:ln>
                <a:noFill/>
              </a:ln>
              <a:solidFill>
                <a:srgbClr val="CBA544"/>
              </a:solidFill>
              <a:effectLst/>
              <a:uLnTx/>
              <a:uFillTx/>
              <a:latin typeface="Mothanna" panose="02000503000000000000" pitchFamily="2" charset="-78"/>
              <a:ea typeface="+mn-ea"/>
              <a:cs typeface="Mothanna" panose="02000503000000000000" pitchFamily="2" charset="-78"/>
            </a:endParaRPr>
          </a:p>
          <a:p>
            <a:pPr marL="167055" marR="0" lvl="0" indent="0" algn="r" defTabSz="432492" rtl="1" eaLnBrk="1" fontAlgn="base" latinLnBrk="0" hangingPunct="1">
              <a:lnSpc>
                <a:spcPct val="100000"/>
              </a:lnSpc>
              <a:spcBef>
                <a:spcPts val="0"/>
              </a:spcBef>
              <a:spcAft>
                <a:spcPts val="0"/>
              </a:spcAft>
              <a:buClrTx/>
              <a:buSzTx/>
              <a:buFontTx/>
              <a:buNone/>
              <a:tabLst>
                <a:tab pos="246187" algn="l"/>
              </a:tabLst>
              <a:defRPr/>
            </a:pPr>
            <a:r>
              <a:rPr kumimoji="0" lang="ar-MA" sz="1108" b="1" i="0" u="none" strike="noStrike" kern="1200" cap="none" spc="0" normalizeH="0" baseline="0" noProof="0" dirty="0">
                <a:ln>
                  <a:noFill/>
                </a:ln>
                <a:solidFill>
                  <a:srgbClr val="494F4F"/>
                </a:solidFill>
                <a:effectLst/>
                <a:uLnTx/>
                <a:uFillTx/>
                <a:latin typeface="Mothanna" panose="02000503000000000000" pitchFamily="2" charset="-78"/>
                <a:ea typeface="+mn-ea"/>
                <a:cs typeface="Mothanna" panose="02000503000000000000" pitchFamily="2" charset="-78"/>
              </a:rPr>
              <a:t>بكالوريا في علوم الحياة والأرض</a:t>
            </a:r>
            <a:endParaRPr kumimoji="0" lang="fr-FR" sz="1108" b="1" i="0" u="none" strike="noStrike" kern="1200" cap="none" spc="0" normalizeH="0" baseline="0" noProof="0" dirty="0">
              <a:ln>
                <a:noFill/>
              </a:ln>
              <a:solidFill>
                <a:srgbClr val="494F4F"/>
              </a:solidFill>
              <a:effectLst/>
              <a:uLnTx/>
              <a:uFillTx/>
              <a:latin typeface="Mothanna" panose="02000503000000000000" pitchFamily="2" charset="-78"/>
              <a:ea typeface="+mn-ea"/>
              <a:cs typeface="Mothanna" panose="02000503000000000000" pitchFamily="2" charset="-78"/>
            </a:endParaRPr>
          </a:p>
        </p:txBody>
      </p:sp>
      <p:sp>
        <p:nvSpPr>
          <p:cNvPr id="36" name="Subtitle 2">
            <a:extLst>
              <a:ext uri="{FF2B5EF4-FFF2-40B4-BE49-F238E27FC236}">
                <a16:creationId xmlns:a16="http://schemas.microsoft.com/office/drawing/2014/main" id="{F3CDBA44-805B-4803-A4F9-D40CC530D32D}"/>
              </a:ext>
            </a:extLst>
          </p:cNvPr>
          <p:cNvSpPr/>
          <p:nvPr/>
        </p:nvSpPr>
        <p:spPr>
          <a:xfrm>
            <a:off x="140403" y="5520985"/>
            <a:ext cx="4433543" cy="2591301"/>
          </a:xfrm>
          <a:prstGeom prst="rect">
            <a:avLst/>
          </a:prstGeom>
          <a:noFill/>
          <a:ln cap="flat">
            <a:noFill/>
            <a:prstDash val="solid"/>
          </a:ln>
        </p:spPr>
        <p:txBody>
          <a:bodyPr vert="horz" wrap="square" lIns="84406" tIns="42203" rIns="84406" bIns="42203" anchor="t" anchorCtr="0" compatLnSpc="0">
            <a:spAutoFit/>
          </a:bodyPr>
          <a:lstStyle/>
          <a:p>
            <a:pPr marL="0" marR="0" lvl="0" indent="0" algn="r" defTabSz="432492" rtl="1" eaLnBrk="1" fontAlgn="auto" latinLnBrk="0" hangingPunct="1">
              <a:lnSpc>
                <a:spcPct val="100000"/>
              </a:lnSpc>
              <a:spcBef>
                <a:spcPts val="0"/>
              </a:spcBef>
              <a:spcAft>
                <a:spcPts val="0"/>
              </a:spcAft>
              <a:buClrTx/>
              <a:buSzTx/>
              <a:buFontTx/>
              <a:buNone/>
              <a:tabLst/>
              <a:defRPr/>
            </a:pPr>
            <a:r>
              <a:rPr kumimoji="0" lang="ar-MA" sz="1108" b="1" i="0" u="none" strike="noStrike" kern="1200" cap="none" spc="0" normalizeH="0" baseline="0" noProof="0" dirty="0">
                <a:ln>
                  <a:noFill/>
                </a:ln>
                <a:solidFill>
                  <a:srgbClr val="CBA544"/>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108" b="1" i="0" u="none" strike="noStrike" kern="1200" cap="none" spc="0" normalizeH="0" baseline="0" noProof="0" dirty="0">
                <a:ln>
                  <a:noFill/>
                </a:ln>
                <a:solidFill>
                  <a:srgbClr val="CBA544"/>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108" b="1" i="0" u="none" strike="noStrike" kern="1200" cap="none" spc="0" normalizeH="0" baseline="0" noProof="0" dirty="0">
                <a:ln>
                  <a:noFill/>
                </a:ln>
                <a:solidFill>
                  <a:srgbClr val="CBA544"/>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108" b="1" i="0" u="none" strike="noStrike" kern="1200" cap="none" spc="0" normalizeH="0" baseline="0" noProof="0" dirty="0">
              <a:ln>
                <a:noFill/>
              </a:ln>
              <a:solidFill>
                <a:srgbClr val="CBA544"/>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0" marR="0" lvl="0" indent="0" algn="r" defTabSz="432492" rtl="1" eaLnBrk="1" fontAlgn="auto" latinLnBrk="0" hangingPunct="1">
              <a:lnSpc>
                <a:spcPct val="100000"/>
              </a:lnSpc>
              <a:spcBef>
                <a:spcPts val="0"/>
              </a:spcBef>
              <a:spcAft>
                <a:spcPts val="0"/>
              </a:spcAft>
              <a:buClrTx/>
              <a:buSzTx/>
              <a:buFontTx/>
              <a:buNone/>
              <a:tabLst/>
              <a:defRPr/>
            </a:pPr>
            <a:r>
              <a:rPr kumimoji="0" lang="ar-MA" sz="1108"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a:t>
            </a:r>
            <a:r>
              <a:rPr kumimoji="0" lang="ar-MA" sz="1108"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وصف بعض المهام التي كنت تنجزها في هذا المنصب.</a:t>
            </a: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r" defTabSz="432492" rtl="1" eaLnBrk="1" fontAlgn="auto" latinLnBrk="0" hangingPunct="1">
              <a:lnSpc>
                <a:spcPct val="100000"/>
              </a:lnSpc>
              <a:spcBef>
                <a:spcPts val="0"/>
              </a:spcBef>
              <a:spcAft>
                <a:spcPts val="0"/>
              </a:spcAft>
              <a:buClrTx/>
              <a:buSzTx/>
              <a:buFontTx/>
              <a:buNone/>
              <a:tabLst/>
              <a:defRPr/>
            </a:pP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r" defTabSz="432492" rtl="1" eaLnBrk="1" fontAlgn="base" latinLnBrk="0" hangingPunct="1">
              <a:lnSpc>
                <a:spcPct val="115000"/>
              </a:lnSpc>
              <a:spcBef>
                <a:spcPts val="0"/>
              </a:spcBef>
              <a:spcAft>
                <a:spcPts val="0"/>
              </a:spcAft>
              <a:buClrTx/>
              <a:buSzTx/>
              <a:buFontTx/>
              <a:buNone/>
              <a:tabLst/>
              <a:defRPr/>
            </a:pPr>
            <a:endParaRPr kumimoji="0" lang="fr-FR" sz="969"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auto" latinLnBrk="0" hangingPunct="1">
              <a:lnSpc>
                <a:spcPct val="100000"/>
              </a:lnSpc>
              <a:spcBef>
                <a:spcPts val="0"/>
              </a:spcBef>
              <a:spcAft>
                <a:spcPts val="0"/>
              </a:spcAft>
              <a:buClrTx/>
              <a:buSzTx/>
              <a:buFontTx/>
              <a:buNone/>
              <a:tabLst/>
              <a:defRPr/>
            </a:pPr>
            <a:r>
              <a:rPr kumimoji="0" lang="ar-MA" sz="1108" b="1" i="0" u="none" strike="noStrike" kern="1200" cap="none" spc="0" normalizeH="0" baseline="0" noProof="0" dirty="0">
                <a:ln>
                  <a:noFill/>
                </a:ln>
                <a:solidFill>
                  <a:srgbClr val="CBA544"/>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108" b="1" i="0" u="none" strike="noStrike" kern="1200" cap="none" spc="0" normalizeH="0" baseline="0" noProof="0" dirty="0">
                <a:ln>
                  <a:noFill/>
                </a:ln>
                <a:solidFill>
                  <a:srgbClr val="CBA544"/>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108" b="1" i="0" u="none" strike="noStrike" kern="1200" cap="none" spc="0" normalizeH="0" baseline="0" noProof="0" dirty="0">
                <a:ln>
                  <a:noFill/>
                </a:ln>
                <a:solidFill>
                  <a:srgbClr val="CBA544"/>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108" b="1" i="0" u="none" strike="noStrike" kern="1200" cap="none" spc="0" normalizeH="0" baseline="0" noProof="0" dirty="0">
              <a:ln>
                <a:noFill/>
              </a:ln>
              <a:solidFill>
                <a:srgbClr val="CBA544"/>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0" marR="0" lvl="0" indent="0" algn="r" defTabSz="432492" rtl="1" eaLnBrk="1" fontAlgn="auto" latinLnBrk="0" hangingPunct="1">
              <a:lnSpc>
                <a:spcPct val="100000"/>
              </a:lnSpc>
              <a:spcBef>
                <a:spcPts val="0"/>
              </a:spcBef>
              <a:spcAft>
                <a:spcPts val="0"/>
              </a:spcAft>
              <a:buClrTx/>
              <a:buSzTx/>
              <a:buFontTx/>
              <a:buNone/>
              <a:tabLst/>
              <a:defRPr/>
            </a:pPr>
            <a:r>
              <a:rPr kumimoji="0" lang="ar-MA" sz="1108"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a:t>
            </a:r>
            <a:r>
              <a:rPr kumimoji="0" lang="ar-MA" sz="1108"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وصف بعض المهام التي كنت تنجزها في هذا المنصب.</a:t>
            </a: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r" defTabSz="432492" rtl="1" eaLnBrk="1" fontAlgn="auto" latinLnBrk="0" hangingPunct="1">
              <a:lnSpc>
                <a:spcPct val="100000"/>
              </a:lnSpc>
              <a:spcBef>
                <a:spcPts val="0"/>
              </a:spcBef>
              <a:spcAft>
                <a:spcPts val="0"/>
              </a:spcAft>
              <a:buClrTx/>
              <a:buSzTx/>
              <a:buFontTx/>
              <a:buNone/>
              <a:tabLst/>
              <a:defRPr/>
            </a:pPr>
            <a:endParaRPr kumimoji="0" lang="fr-FR" sz="1015"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0" marR="0" lvl="0" indent="0" algn="r" defTabSz="432492" rtl="1" eaLnBrk="1" fontAlgn="base" latinLnBrk="0" hangingPunct="1">
              <a:lnSpc>
                <a:spcPct val="115000"/>
              </a:lnSpc>
              <a:spcBef>
                <a:spcPts val="0"/>
              </a:spcBef>
              <a:spcAft>
                <a:spcPts val="0"/>
              </a:spcAft>
              <a:buClrTx/>
              <a:buSzTx/>
              <a:buFontTx/>
              <a:buNone/>
              <a:tabLst/>
              <a:defRPr/>
            </a:pPr>
            <a:endParaRPr kumimoji="0" lang="fr-FR" sz="969" b="0" i="0" u="none" strike="noStrike" kern="1200" cap="none" spc="0" normalizeH="0" baseline="0" noProof="0" dirty="0">
              <a:ln>
                <a:noFill/>
              </a:ln>
              <a:solidFill>
                <a:prstClr val="black"/>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auto" latinLnBrk="0" hangingPunct="1">
              <a:lnSpc>
                <a:spcPct val="100000"/>
              </a:lnSpc>
              <a:spcBef>
                <a:spcPts val="0"/>
              </a:spcBef>
              <a:spcAft>
                <a:spcPts val="0"/>
              </a:spcAft>
              <a:buClrTx/>
              <a:buSzTx/>
              <a:buFontTx/>
              <a:buNone/>
              <a:tabLst/>
              <a:defRPr/>
            </a:pPr>
            <a:r>
              <a:rPr kumimoji="0" lang="ar-MA" sz="1108" b="1" i="0" u="none" strike="noStrike" kern="1200" cap="none" spc="0" normalizeH="0" baseline="0" noProof="0" dirty="0">
                <a:ln>
                  <a:noFill/>
                </a:ln>
                <a:solidFill>
                  <a:srgbClr val="CBA544"/>
                </a:solidFill>
                <a:effectLst/>
                <a:uLnTx/>
                <a:uFillTx/>
                <a:latin typeface="Mothanna" panose="02000503000000000000" pitchFamily="2" charset="-78"/>
                <a:ea typeface="Times New Roman" panose="02020603050405020304" pitchFamily="18" charset="0"/>
                <a:cs typeface="Mothanna" panose="02000503000000000000" pitchFamily="2" charset="-78"/>
              </a:rPr>
              <a:t>شهر 2017 – شهر 2017 </a:t>
            </a:r>
            <a:r>
              <a:rPr kumimoji="0" lang="fr-FR" sz="1108" b="1" i="0" u="none" strike="noStrike" kern="1200" cap="none" spc="0" normalizeH="0" baseline="0" noProof="0" dirty="0">
                <a:ln>
                  <a:noFill/>
                </a:ln>
                <a:solidFill>
                  <a:srgbClr val="CBA544"/>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MA" sz="1108" b="1" i="0" u="none" strike="noStrike" kern="1200" cap="none" spc="0" normalizeH="0" baseline="0" noProof="0" dirty="0">
                <a:ln>
                  <a:noFill/>
                </a:ln>
                <a:solidFill>
                  <a:srgbClr val="CBA544"/>
                </a:solidFill>
                <a:effectLst/>
                <a:uLnTx/>
                <a:uFillTx/>
                <a:latin typeface="Mothanna" panose="02000503000000000000" pitchFamily="2" charset="-78"/>
                <a:ea typeface="Times New Roman" panose="02020603050405020304" pitchFamily="18" charset="0"/>
                <a:cs typeface="Mothanna" panose="02000503000000000000" pitchFamily="2" charset="-78"/>
              </a:rPr>
              <a:t> إسم الشركة</a:t>
            </a:r>
            <a:endParaRPr kumimoji="0" lang="fr-FR" sz="1108" b="1" i="0" u="none" strike="noStrike" kern="1200" cap="none" spc="0" normalizeH="0" baseline="0" noProof="0" dirty="0">
              <a:ln>
                <a:noFill/>
              </a:ln>
              <a:solidFill>
                <a:srgbClr val="CBA544"/>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0" marR="0" lvl="0" indent="0" algn="r" defTabSz="432492" rtl="1" eaLnBrk="1" fontAlgn="auto" latinLnBrk="0" hangingPunct="1">
              <a:lnSpc>
                <a:spcPct val="100000"/>
              </a:lnSpc>
              <a:spcBef>
                <a:spcPts val="0"/>
              </a:spcBef>
              <a:spcAft>
                <a:spcPts val="0"/>
              </a:spcAft>
              <a:buClrTx/>
              <a:buSzTx/>
              <a:buFontTx/>
              <a:buNone/>
              <a:tabLst/>
              <a:defRPr/>
            </a:pPr>
            <a:r>
              <a:rPr kumimoji="0" lang="ar-MA" sz="1108"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مصمم جرافيك: </a:t>
            </a:r>
            <a:r>
              <a:rPr kumimoji="0" lang="ar-MA" sz="1108"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وصف بعض المهام التي كنت تنجزها في هذا المنصب.</a:t>
            </a: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endParaRPr>
          </a:p>
          <a:p>
            <a:pPr marL="334110" marR="0" lvl="0" indent="0" algn="r" defTabSz="432492" rtl="1" eaLnBrk="1" fontAlgn="auto" latinLnBrk="0" hangingPunct="1">
              <a:lnSpc>
                <a:spcPct val="100000"/>
              </a:lnSpc>
              <a:spcBef>
                <a:spcPts val="0"/>
              </a:spcBef>
              <a:spcAft>
                <a:spcPts val="0"/>
              </a:spcAft>
              <a:buClrTx/>
              <a:buSzTx/>
              <a:buFontTx/>
              <a:buNone/>
              <a:tabLst/>
              <a:defRPr/>
            </a:pPr>
            <a:r>
              <a:rPr kumimoji="0" lang="fr-FR"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 -</a:t>
            </a:r>
            <a:r>
              <a:rPr kumimoji="0" lang="ar-MA"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kumimoji="0" lang="fr-FR" sz="1015" b="0" i="0" u="none" strike="noStrike" kern="1200" cap="none" spc="0" normalizeH="0" baseline="0" noProof="0" dirty="0">
              <a:ln>
                <a:noFill/>
              </a:ln>
              <a:solidFill>
                <a:srgbClr val="494F4F"/>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38" name="Rectangle 37">
            <a:extLst>
              <a:ext uri="{FF2B5EF4-FFF2-40B4-BE49-F238E27FC236}">
                <a16:creationId xmlns:a16="http://schemas.microsoft.com/office/drawing/2014/main" id="{72451C91-E5BF-4900-93C0-38EBAFACC44D}"/>
              </a:ext>
            </a:extLst>
          </p:cNvPr>
          <p:cNvSpPr>
            <a:spLocks/>
          </p:cNvSpPr>
          <p:nvPr/>
        </p:nvSpPr>
        <p:spPr>
          <a:xfrm>
            <a:off x="5189200" y="6442807"/>
            <a:ext cx="2200515" cy="2169504"/>
          </a:xfrm>
          <a:prstGeom prst="rect">
            <a:avLst/>
          </a:prstGeom>
          <a:noFill/>
          <a:ln cap="flat">
            <a:noFill/>
            <a:prstDash val="solid"/>
          </a:ln>
        </p:spPr>
        <p:txBody>
          <a:bodyPr vert="horz" wrap="square" lIns="84406" tIns="42203" rIns="84406" bIns="42203" anchor="t" anchorCtr="0" compatLnSpc="0">
            <a:noAutofit/>
          </a:bodyPr>
          <a:lstStyle/>
          <a:p>
            <a:pPr marL="0" marR="0" lvl="0" indent="0" algn="r" defTabSz="432492" rtl="1" eaLnBrk="1" fontAlgn="auto" latinLnBrk="0" hangingPunct="1">
              <a:lnSpc>
                <a:spcPct val="100000"/>
              </a:lnSpc>
              <a:spcBef>
                <a:spcPts val="216"/>
              </a:spcBef>
              <a:spcAft>
                <a:spcPts val="216"/>
              </a:spcAft>
              <a:buClrTx/>
              <a:buSzTx/>
              <a:buFontTx/>
              <a:buNone/>
              <a:tabLst/>
              <a:defRPr/>
            </a:pP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a:t>
            </a:r>
            <a:r>
              <a:rPr kumimoji="0" lang="ar-DZ"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a:t>
            </a:r>
            <a:endParaRPr kumimoji="0" lang="fr-FR" sz="1293" b="0"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auto" latinLnBrk="0" hangingPunct="1">
              <a:lnSpc>
                <a:spcPct val="100000"/>
              </a:lnSpc>
              <a:spcBef>
                <a:spcPts val="216"/>
              </a:spcBef>
              <a:spcAft>
                <a:spcPts val="216"/>
              </a:spcAft>
              <a:buClrTx/>
              <a:buSzTx/>
              <a:buFontTx/>
              <a:buNone/>
              <a:tabLst/>
              <a:defRPr/>
            </a:pP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a:t>
            </a:r>
            <a:r>
              <a:rPr kumimoji="0" lang="ar-DZ"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a:t>
            </a:r>
            <a:endParaRPr kumimoji="0" lang="fr-FR" sz="1293" b="0"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auto" latinLnBrk="0" hangingPunct="1">
              <a:lnSpc>
                <a:spcPct val="100000"/>
              </a:lnSpc>
              <a:spcBef>
                <a:spcPts val="216"/>
              </a:spcBef>
              <a:spcAft>
                <a:spcPts val="216"/>
              </a:spcAft>
              <a:buClrTx/>
              <a:buSzTx/>
              <a:buFontTx/>
              <a:buNone/>
              <a:tabLst/>
              <a:defRPr/>
            </a:pP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ar-DZ"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fr-FR"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3</a:t>
            </a:r>
            <a:endParaRPr kumimoji="0" lang="fr-FR" sz="1293" b="0"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auto" latinLnBrk="0" hangingPunct="1">
              <a:lnSpc>
                <a:spcPct val="100000"/>
              </a:lnSpc>
              <a:spcBef>
                <a:spcPts val="216"/>
              </a:spcBef>
              <a:spcAft>
                <a:spcPts val="216"/>
              </a:spcAft>
              <a:buClrTx/>
              <a:buSzTx/>
              <a:buFontTx/>
              <a:buNone/>
              <a:tabLst/>
              <a:defRPr/>
            </a:pP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ar-DZ"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a:t>
            </a:r>
            <a:endParaRPr kumimoji="0" lang="fr-FR" sz="1293" b="0"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auto" latinLnBrk="0" hangingPunct="1">
              <a:lnSpc>
                <a:spcPct val="100000"/>
              </a:lnSpc>
              <a:spcBef>
                <a:spcPts val="216"/>
              </a:spcBef>
              <a:spcAft>
                <a:spcPts val="216"/>
              </a:spcAft>
              <a:buClrTx/>
              <a:buSzTx/>
              <a:buFontTx/>
              <a:buNone/>
              <a:tabLst/>
              <a:defRPr/>
            </a:pP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 </a:t>
            </a:r>
            <a:r>
              <a:rPr kumimoji="0" lang="ar-DZ"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a:t>
            </a:r>
            <a:endParaRPr kumimoji="0" lang="fr-FR" sz="1293" b="0"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auto" latinLnBrk="0" hangingPunct="1">
              <a:lnSpc>
                <a:spcPct val="100000"/>
              </a:lnSpc>
              <a:spcBef>
                <a:spcPts val="216"/>
              </a:spcBef>
              <a:spcAft>
                <a:spcPts val="216"/>
              </a:spcAft>
              <a:buClrTx/>
              <a:buSzTx/>
              <a:buFontTx/>
              <a:buNone/>
              <a:tabLst/>
              <a:defRPr/>
            </a:pP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a:t>
            </a:r>
            <a:r>
              <a:rPr kumimoji="0" lang="ar-DZ"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a:t>
            </a:r>
            <a:endParaRPr kumimoji="0" lang="fr-FR" sz="1293" b="0"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auto" latinLnBrk="0" hangingPunct="1">
              <a:lnSpc>
                <a:spcPct val="100000"/>
              </a:lnSpc>
              <a:spcBef>
                <a:spcPts val="216"/>
              </a:spcBef>
              <a:spcAft>
                <a:spcPts val="216"/>
              </a:spcAft>
              <a:buClrTx/>
              <a:buSzTx/>
              <a:buFontTx/>
              <a:buNone/>
              <a:tabLst/>
              <a:defRPr/>
            </a:pP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a:t>
            </a:r>
            <a:r>
              <a:rPr kumimoji="0" lang="ar-DZ"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a:t>
            </a:r>
            <a:endParaRPr kumimoji="0" lang="fr-FR" sz="1293" b="0"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endParaRPr>
          </a:p>
          <a:p>
            <a:pPr marL="0" marR="0" lvl="0" indent="0" algn="r" defTabSz="432492" rtl="1" eaLnBrk="1" fontAlgn="auto" latinLnBrk="0" hangingPunct="1">
              <a:lnSpc>
                <a:spcPct val="100000"/>
              </a:lnSpc>
              <a:spcBef>
                <a:spcPts val="216"/>
              </a:spcBef>
              <a:spcAft>
                <a:spcPts val="216"/>
              </a:spcAft>
              <a:buClrTx/>
              <a:buSzTx/>
              <a:buFontTx/>
              <a:buNone/>
              <a:tabLst/>
              <a:defRPr/>
            </a:pP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مهـارة</a:t>
            </a:r>
            <a:r>
              <a:rPr kumimoji="0" lang="ar-DZ" sz="1015" b="1" i="0" u="none" strike="noStrike" kern="1200" cap="none" spc="0" normalizeH="0" baseline="0" noProof="0" dirty="0">
                <a:ln>
                  <a:noFill/>
                </a:ln>
                <a:solidFill>
                  <a:prstClr val="white"/>
                </a:solidFill>
                <a:effectLst/>
                <a:uLnTx/>
                <a:uFillTx/>
                <a:latin typeface="Mothanna" panose="02000503000000000000" pitchFamily="2" charset="-78"/>
                <a:ea typeface="Times New Roman" panose="02020603050405020304" pitchFamily="18" charset="0"/>
                <a:cs typeface="Mothanna" panose="02000503000000000000" pitchFamily="2" charset="-78"/>
              </a:rPr>
              <a:t>,,,,,,</a:t>
            </a:r>
            <a:endParaRPr kumimoji="0" lang="fr-FR" sz="1293" b="0" i="0" u="none" strike="noStrike" kern="1200" cap="none" spc="0" normalizeH="0" baseline="0" noProof="0" dirty="0">
              <a:ln>
                <a:noFill/>
              </a:ln>
              <a:solidFill>
                <a:prstClr val="white"/>
              </a:solidFill>
              <a:effectLst/>
              <a:uLnTx/>
              <a:uFillTx/>
              <a:latin typeface="Mothanna" panose="02000503000000000000" pitchFamily="2" charset="-78"/>
              <a:ea typeface="Calibri" panose="020F0502020204030204" pitchFamily="34" charset="0"/>
              <a:cs typeface="Mothanna" panose="02000503000000000000" pitchFamily="2" charset="-78"/>
            </a:endParaRPr>
          </a:p>
        </p:txBody>
      </p:sp>
      <p:sp>
        <p:nvSpPr>
          <p:cNvPr id="39" name="Rectangle 38">
            <a:extLst>
              <a:ext uri="{FF2B5EF4-FFF2-40B4-BE49-F238E27FC236}">
                <a16:creationId xmlns:a16="http://schemas.microsoft.com/office/drawing/2014/main" id="{13451D55-0257-4C4C-9894-A7A461B2B1E8}"/>
              </a:ext>
            </a:extLst>
          </p:cNvPr>
          <p:cNvSpPr/>
          <p:nvPr/>
        </p:nvSpPr>
        <p:spPr>
          <a:xfrm>
            <a:off x="6521021" y="5108884"/>
            <a:ext cx="873928" cy="728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0" marR="0" lvl="0" indent="0" algn="r" defTabSz="432492" rtl="1" eaLnBrk="1" fontAlgn="auto" latinLnBrk="0" hangingPunct="1">
              <a:lnSpc>
                <a:spcPct val="107000"/>
              </a:lnSpc>
              <a:spcBef>
                <a:spcPts val="0"/>
              </a:spcBef>
              <a:spcAft>
                <a:spcPts val="0"/>
              </a:spcAft>
              <a:buClrTx/>
              <a:buSzTx/>
              <a:buFontTx/>
              <a:buNone/>
              <a:tabLst/>
              <a:defRPr/>
            </a:pP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rPr>
              <a:t>العربيـة</a:t>
            </a:r>
          </a:p>
          <a:p>
            <a:pPr marL="0" marR="0" lvl="0" indent="0" algn="r" defTabSz="432492" rtl="1" eaLnBrk="1" fontAlgn="auto" latinLnBrk="0" hangingPunct="1">
              <a:lnSpc>
                <a:spcPct val="107000"/>
              </a:lnSpc>
              <a:spcBef>
                <a:spcPts val="647"/>
              </a:spcBef>
              <a:spcAft>
                <a:spcPts val="647"/>
              </a:spcAft>
              <a:buClrTx/>
              <a:buSzTx/>
              <a:buFontTx/>
              <a:buNone/>
              <a:tabLst/>
              <a:defRPr/>
            </a:pP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rPr>
              <a:t>الإنجليزيـة</a:t>
            </a:r>
            <a:endParaRPr kumimoji="0" lang="fr-FR" sz="1015" b="1"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a:p>
            <a:pPr marL="0" marR="0" lvl="0" indent="0" algn="r" defTabSz="432492" rtl="1" eaLnBrk="1" fontAlgn="auto" latinLnBrk="0" hangingPunct="1">
              <a:lnSpc>
                <a:spcPct val="107000"/>
              </a:lnSpc>
              <a:spcBef>
                <a:spcPts val="0"/>
              </a:spcBef>
              <a:spcAft>
                <a:spcPts val="0"/>
              </a:spcAft>
              <a:buClrTx/>
              <a:buSzTx/>
              <a:buFontTx/>
              <a:buNone/>
              <a:tabLst/>
              <a:defRPr/>
            </a:pPr>
            <a:r>
              <a:rPr kumimoji="0" lang="ar-MA" sz="1015" b="1"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rPr>
              <a:t>الفرنسيـة</a:t>
            </a:r>
            <a:endParaRPr kumimoji="0" lang="fr-FR" sz="1015" b="1" i="0" u="none" strike="noStrike" kern="1200" cap="none" spc="0" normalizeH="0" baseline="0" noProof="0" dirty="0">
              <a:ln>
                <a:noFill/>
              </a:ln>
              <a:solidFill>
                <a:prstClr val="white"/>
              </a:solidFill>
              <a:effectLst/>
              <a:uLnTx/>
              <a:uFillTx/>
              <a:latin typeface="Mothanna" panose="02000503000000000000" pitchFamily="2" charset="-78"/>
              <a:ea typeface="+mn-ea"/>
              <a:cs typeface="Mothanna" panose="02000503000000000000" pitchFamily="2" charset="-78"/>
            </a:endParaRPr>
          </a:p>
        </p:txBody>
      </p:sp>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l="-8965" t="-3251" r="-13608"/>
          <a:stretch/>
        </p:blipFill>
        <p:spPr>
          <a:xfrm>
            <a:off x="5451622" y="160800"/>
            <a:ext cx="1767297" cy="1767297"/>
          </a:xfrm>
          <a:prstGeom prst="ellipse">
            <a:avLst/>
          </a:prstGeom>
          <a:solidFill>
            <a:schemeClr val="bg1"/>
          </a:solidFill>
          <a:ln w="31750" cmpd="sng">
            <a:solidFill>
              <a:srgbClr val="C59D3E"/>
            </a:solidFill>
            <a:prstDash val="solid"/>
          </a:ln>
        </p:spPr>
      </p:pic>
      <p:sp>
        <p:nvSpPr>
          <p:cNvPr id="46" name="Rectangle 45">
            <a:extLst>
              <a:ext uri="{FF2B5EF4-FFF2-40B4-BE49-F238E27FC236}">
                <a16:creationId xmlns:a16="http://schemas.microsoft.com/office/drawing/2014/main" id="{28B23A1B-F5E7-4506-8705-78F503D72B49}"/>
              </a:ext>
            </a:extLst>
          </p:cNvPr>
          <p:cNvSpPr/>
          <p:nvPr/>
        </p:nvSpPr>
        <p:spPr>
          <a:xfrm>
            <a:off x="5102794" y="2200319"/>
            <a:ext cx="2292156" cy="349598"/>
          </a:xfrm>
          <a:prstGeom prst="rect">
            <a:avLst/>
          </a:prstGeom>
          <a:solidFill>
            <a:srgbClr val="CBA544"/>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r>
              <a:rPr kumimoji="0" lang="ar-DZ"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معلومات عامة</a:t>
            </a:r>
            <a:endParaRPr kumimoji="0" lang="fr-FR"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endParaRPr>
          </a:p>
        </p:txBody>
      </p:sp>
      <p:sp>
        <p:nvSpPr>
          <p:cNvPr id="41" name="Rectangle 40">
            <a:extLst>
              <a:ext uri="{FF2B5EF4-FFF2-40B4-BE49-F238E27FC236}">
                <a16:creationId xmlns:a16="http://schemas.microsoft.com/office/drawing/2014/main" id="{B538B166-034B-4D8C-931B-88ABC820DDBD}"/>
              </a:ext>
            </a:extLst>
          </p:cNvPr>
          <p:cNvSpPr/>
          <p:nvPr/>
        </p:nvSpPr>
        <p:spPr>
          <a:xfrm>
            <a:off x="5105156" y="5181575"/>
            <a:ext cx="1630951" cy="77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a:ln>
                <a:noFill/>
              </a:ln>
              <a:solidFill>
                <a:prstClr val="white"/>
              </a:solidFill>
              <a:effectLst/>
              <a:uLnTx/>
              <a:uFillTx/>
              <a:latin typeface="Calibri"/>
              <a:ea typeface="+mn-ea"/>
              <a:cs typeface="+mn-cs"/>
            </a:endParaRPr>
          </a:p>
        </p:txBody>
      </p:sp>
      <p:sp>
        <p:nvSpPr>
          <p:cNvPr id="48" name="Rectangle 47">
            <a:extLst>
              <a:ext uri="{FF2B5EF4-FFF2-40B4-BE49-F238E27FC236}">
                <a16:creationId xmlns:a16="http://schemas.microsoft.com/office/drawing/2014/main" id="{B865569D-676E-41A8-8A98-4F003EBE5809}"/>
              </a:ext>
            </a:extLst>
          </p:cNvPr>
          <p:cNvSpPr/>
          <p:nvPr/>
        </p:nvSpPr>
        <p:spPr>
          <a:xfrm>
            <a:off x="5126065" y="5181575"/>
            <a:ext cx="1610445" cy="77688"/>
          </a:xfrm>
          <a:prstGeom prst="rect">
            <a:avLst/>
          </a:prstGeom>
          <a:solidFill>
            <a:srgbClr val="C59D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a:ln>
                <a:noFill/>
              </a:ln>
              <a:solidFill>
                <a:prstClr val="white"/>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id="{3C9B75BB-0455-46D4-AB2D-B6D9E932E768}"/>
              </a:ext>
            </a:extLst>
          </p:cNvPr>
          <p:cNvSpPr/>
          <p:nvPr/>
        </p:nvSpPr>
        <p:spPr>
          <a:xfrm>
            <a:off x="5102793" y="5423730"/>
            <a:ext cx="1630951" cy="77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a:ln>
                <a:noFill/>
              </a:ln>
              <a:solidFill>
                <a:prstClr val="white"/>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69BF3045-CAEC-43AE-8DD6-D45A9A33E19C}"/>
              </a:ext>
            </a:extLst>
          </p:cNvPr>
          <p:cNvSpPr/>
          <p:nvPr/>
        </p:nvSpPr>
        <p:spPr>
          <a:xfrm>
            <a:off x="5343914" y="5423730"/>
            <a:ext cx="1390232" cy="77688"/>
          </a:xfrm>
          <a:prstGeom prst="rect">
            <a:avLst/>
          </a:prstGeom>
          <a:solidFill>
            <a:srgbClr val="C59D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a:ln>
                <a:noFill/>
              </a:ln>
              <a:solidFill>
                <a:prstClr val="white"/>
              </a:solidFill>
              <a:effectLst/>
              <a:uLnTx/>
              <a:uFillTx/>
              <a:latin typeface="Calibri"/>
              <a:ea typeface="+mn-ea"/>
              <a:cs typeface="+mn-cs"/>
            </a:endParaRPr>
          </a:p>
        </p:txBody>
      </p:sp>
      <p:sp>
        <p:nvSpPr>
          <p:cNvPr id="51" name="Rectangle 50">
            <a:extLst>
              <a:ext uri="{FF2B5EF4-FFF2-40B4-BE49-F238E27FC236}">
                <a16:creationId xmlns:a16="http://schemas.microsoft.com/office/drawing/2014/main" id="{431AF251-F2D8-488B-9E6B-76BF0AD00177}"/>
              </a:ext>
            </a:extLst>
          </p:cNvPr>
          <p:cNvSpPr/>
          <p:nvPr/>
        </p:nvSpPr>
        <p:spPr>
          <a:xfrm>
            <a:off x="5100430" y="5665885"/>
            <a:ext cx="1630951" cy="77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a:ln>
                <a:noFill/>
              </a:ln>
              <a:solidFill>
                <a:prstClr val="white"/>
              </a:solidFill>
              <a:effectLst/>
              <a:uLnTx/>
              <a:uFillTx/>
              <a:latin typeface="Calibri"/>
              <a:ea typeface="+mn-ea"/>
              <a:cs typeface="+mn-cs"/>
            </a:endParaRPr>
          </a:p>
        </p:txBody>
      </p:sp>
      <p:sp>
        <p:nvSpPr>
          <p:cNvPr id="52" name="Rectangle 51">
            <a:extLst>
              <a:ext uri="{FF2B5EF4-FFF2-40B4-BE49-F238E27FC236}">
                <a16:creationId xmlns:a16="http://schemas.microsoft.com/office/drawing/2014/main" id="{496C5274-B218-4A30-9224-73A80385BF99}"/>
              </a:ext>
            </a:extLst>
          </p:cNvPr>
          <p:cNvSpPr/>
          <p:nvPr/>
        </p:nvSpPr>
        <p:spPr>
          <a:xfrm>
            <a:off x="5679136" y="5665885"/>
            <a:ext cx="1052647" cy="77688"/>
          </a:xfrm>
          <a:prstGeom prst="rect">
            <a:avLst/>
          </a:prstGeom>
          <a:solidFill>
            <a:srgbClr val="C59D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2492" rtl="0" eaLnBrk="1" fontAlgn="auto" latinLnBrk="0" hangingPunct="1">
              <a:lnSpc>
                <a:spcPct val="100000"/>
              </a:lnSpc>
              <a:spcBef>
                <a:spcPts val="0"/>
              </a:spcBef>
              <a:spcAft>
                <a:spcPts val="0"/>
              </a:spcAft>
              <a:buClrTx/>
              <a:buSzTx/>
              <a:buFontTx/>
              <a:buNone/>
              <a:tabLst/>
              <a:defRPr/>
            </a:pPr>
            <a:endParaRPr kumimoji="0" lang="fr-MA" sz="1703" b="0" i="0" u="none" strike="noStrike" kern="1200" cap="none" spc="0" normalizeH="0" baseline="0" noProof="0">
              <a:ln>
                <a:noFill/>
              </a:ln>
              <a:solidFill>
                <a:prstClr val="white"/>
              </a:solidFill>
              <a:effectLst/>
              <a:uLnTx/>
              <a:uFillTx/>
              <a:latin typeface="Calibri"/>
              <a:ea typeface="+mn-ea"/>
              <a:cs typeface="+mn-cs"/>
            </a:endParaRPr>
          </a:p>
        </p:txBody>
      </p:sp>
      <p:sp>
        <p:nvSpPr>
          <p:cNvPr id="53" name="Subtitle 2">
            <a:extLst>
              <a:ext uri="{FF2B5EF4-FFF2-40B4-BE49-F238E27FC236}">
                <a16:creationId xmlns:a16="http://schemas.microsoft.com/office/drawing/2014/main" id="{D174E605-BC10-4080-8BC3-56F74FF8452F}"/>
              </a:ext>
            </a:extLst>
          </p:cNvPr>
          <p:cNvSpPr/>
          <p:nvPr/>
        </p:nvSpPr>
        <p:spPr>
          <a:xfrm>
            <a:off x="386710" y="9746268"/>
            <a:ext cx="4093293" cy="738743"/>
          </a:xfrm>
          <a:prstGeom prst="rect">
            <a:avLst/>
          </a:prstGeom>
          <a:noFill/>
          <a:ln cap="flat">
            <a:noFill/>
            <a:prstDash val="solid"/>
          </a:ln>
        </p:spPr>
        <p:txBody>
          <a:bodyPr vert="horz" wrap="square" lIns="84406" tIns="42203" rIns="84406" bIns="42203" anchor="t" anchorCtr="0" compatLnSpc="0">
            <a:spAutoFit/>
          </a:bodyPr>
          <a:lstStyle/>
          <a:p>
            <a:pPr marL="0" marR="0" lvl="0" indent="0" algn="r" defTabSz="432492" rtl="1" eaLnBrk="1" fontAlgn="auto" latinLnBrk="0" hangingPunct="1">
              <a:lnSpc>
                <a:spcPct val="100000"/>
              </a:lnSpc>
              <a:spcBef>
                <a:spcPts val="0"/>
              </a:spcBef>
              <a:spcAft>
                <a:spcPts val="0"/>
              </a:spcAft>
              <a:buClrTx/>
              <a:buSzTx/>
              <a:buFontTx/>
              <a:buNone/>
              <a:tabLst/>
              <a:defRPr/>
            </a:pPr>
            <a:r>
              <a:rPr kumimoji="0" lang="ar-DZ" sz="1108" b="1" i="0" u="none" strike="noStrike" kern="1200" cap="none" spc="0" normalizeH="0" baseline="0" noProof="0" dirty="0">
                <a:ln>
                  <a:noFill/>
                </a:ln>
                <a:solidFill>
                  <a:srgbClr val="000000"/>
                </a:solidFill>
                <a:effectLst/>
                <a:uLnTx/>
                <a:uFillTx/>
                <a:latin typeface="Mothanna" panose="02000503000000000000" pitchFamily="2" charset="-78"/>
                <a:ea typeface="Times New Roman" panose="02020603050405020304" pitchFamily="18" charset="0"/>
                <a:cs typeface="Mothanna" panose="02000503000000000000" pitchFamily="2" charset="-78"/>
              </a:rPr>
              <a:t>25-11-2018</a:t>
            </a:r>
            <a:endParaRPr kumimoji="0" lang="fr-FR" sz="1108" b="1" i="0" u="none" strike="noStrike" kern="1200" cap="none" spc="0" normalizeH="0" baseline="0" noProof="0" dirty="0">
              <a:ln>
                <a:noFill/>
              </a:ln>
              <a:solidFill>
                <a:srgbClr val="3B3838"/>
              </a:solidFill>
              <a:effectLst/>
              <a:uLnTx/>
              <a:uFillTx/>
              <a:latin typeface="Mothanna" panose="02000503000000000000" pitchFamily="2" charset="-78"/>
              <a:ea typeface="Tahoma" panose="020B0604030504040204" pitchFamily="34" charset="0"/>
              <a:cs typeface="Mothanna" panose="02000503000000000000" pitchFamily="2" charset="-78"/>
            </a:endParaRPr>
          </a:p>
          <a:p>
            <a:pPr marL="79132" marR="0" lvl="0" indent="-79132" algn="r" defTabSz="432492" rtl="1" eaLnBrk="1" fontAlgn="auto" latinLnBrk="0" hangingPunct="1">
              <a:lnSpc>
                <a:spcPct val="100000"/>
              </a:lnSpc>
              <a:spcBef>
                <a:spcPts val="0"/>
              </a:spcBef>
              <a:spcAft>
                <a:spcPts val="0"/>
              </a:spcAft>
              <a:buClrTx/>
              <a:buSzTx/>
              <a:buFontTx/>
              <a:buNone/>
              <a:tabLst/>
              <a:defRPr/>
            </a:pPr>
            <a:r>
              <a:rPr kumimoji="0" lang="ar-DZ" sz="1108"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مشروع ,,,,,,, </a:t>
            </a:r>
            <a:r>
              <a:rPr kumimoji="0" lang="ar-MA" sz="1108"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a:t>
            </a:r>
            <a:r>
              <a:rPr kumimoji="0" lang="ar-DZ" sz="1108" b="0" i="0" u="none" strike="noStrike" kern="1200" cap="none" spc="0" normalizeH="0" baseline="0" noProof="0" dirty="0">
                <a:ln>
                  <a:noFill/>
                </a:ln>
                <a:solidFill>
                  <a:srgbClr val="404040"/>
                </a:solidFill>
                <a:effectLst/>
                <a:uLnTx/>
                <a:uFillTx/>
                <a:latin typeface="Mothanna" panose="02000503000000000000" pitchFamily="2" charset="-78"/>
                <a:ea typeface="Times New Roman" panose="02020603050405020304" pitchFamily="18" charset="0"/>
                <a:cs typeface="Mothanna" panose="02000503000000000000" pitchFamily="2" charset="-78"/>
              </a:rPr>
              <a:t> ,,,,,,,,,,,,,,,,,,,,,,,,,,,,,,,,,,,,,,,,,,,,,,,,,,,,,,,,,,,,,,,,,,,,,,,,,,,,,,,,,,,,,,,,,,,,,,,,,,,,,,,,,,</a:t>
            </a:r>
            <a:endParaRPr kumimoji="0" lang="ar-MA" sz="1108" b="0" i="0" u="none" strike="noStrike" kern="1200" cap="none" spc="0" normalizeH="0" baseline="0" noProof="0" dirty="0">
              <a:ln>
                <a:noFill/>
              </a:ln>
              <a:solidFill>
                <a:prstClr val="black"/>
              </a:solidFill>
              <a:effectLst/>
              <a:uLnTx/>
              <a:uFillTx/>
              <a:latin typeface="Mothanna" panose="02000503000000000000" pitchFamily="2" charset="-78"/>
              <a:ea typeface="Times New Roman" panose="02020603050405020304" pitchFamily="18" charset="0"/>
              <a:cs typeface="Mothanna" panose="02000503000000000000" pitchFamily="2" charset="-78"/>
            </a:endParaRPr>
          </a:p>
        </p:txBody>
      </p:sp>
      <p:sp>
        <p:nvSpPr>
          <p:cNvPr id="54" name="Rectangle 53">
            <a:extLst>
              <a:ext uri="{FF2B5EF4-FFF2-40B4-BE49-F238E27FC236}">
                <a16:creationId xmlns:a16="http://schemas.microsoft.com/office/drawing/2014/main" id="{40600902-D107-4E20-BD3A-25E8A5DEA347}"/>
              </a:ext>
            </a:extLst>
          </p:cNvPr>
          <p:cNvSpPr/>
          <p:nvPr/>
        </p:nvSpPr>
        <p:spPr>
          <a:xfrm>
            <a:off x="992526" y="9251293"/>
            <a:ext cx="3144650" cy="349598"/>
          </a:xfrm>
          <a:prstGeom prst="rect">
            <a:avLst/>
          </a:prstGeom>
          <a:solidFill>
            <a:srgbClr val="C59D3E"/>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32492" rtl="1" eaLnBrk="1" fontAlgn="auto" latinLnBrk="0" hangingPunct="1">
              <a:lnSpc>
                <a:spcPct val="107000"/>
              </a:lnSpc>
              <a:spcBef>
                <a:spcPts val="0"/>
              </a:spcBef>
              <a:spcAft>
                <a:spcPts val="738"/>
              </a:spcAft>
              <a:buClrTx/>
              <a:buSzPct val="150000"/>
              <a:buFontTx/>
              <a:buNone/>
              <a:tabLst/>
              <a:defRPr/>
            </a:pPr>
            <a:r>
              <a:rPr kumimoji="0" lang="ar-DZ"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rPr>
              <a:t>الإنجـازات</a:t>
            </a:r>
            <a:endParaRPr kumimoji="0" lang="ar-MA" sz="147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thanna" panose="02000503000000000000" pitchFamily="2" charset="-78"/>
              <a:ea typeface="+mn-ea"/>
              <a:cs typeface="Mothanna" panose="02000503000000000000" pitchFamily="2" charset="-78"/>
            </a:endParaRPr>
          </a:p>
        </p:txBody>
      </p:sp>
    </p:spTree>
    <p:extLst>
      <p:ext uri="{BB962C8B-B14F-4D97-AF65-F5344CB8AC3E}">
        <p14:creationId xmlns:p14="http://schemas.microsoft.com/office/powerpoint/2010/main" val="17019359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A84B700-A4BC-4B20-9F47-DAC8A21E17EF}"/>
              </a:ext>
            </a:extLst>
          </p:cNvPr>
          <p:cNvCxnSpPr>
            <a:cxnSpLocks/>
          </p:cNvCxnSpPr>
          <p:nvPr/>
        </p:nvCxnSpPr>
        <p:spPr>
          <a:xfrm>
            <a:off x="3856725" y="1620899"/>
            <a:ext cx="18879" cy="9067739"/>
          </a:xfrm>
          <a:prstGeom prst="line">
            <a:avLst/>
          </a:prstGeom>
          <a:ln w="66675">
            <a:solidFill>
              <a:srgbClr val="263339"/>
            </a:solidFill>
          </a:ln>
          <a:effectLst/>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F55F4621-4FE7-46C0-94E8-6E9435AB7C1F}"/>
              </a:ext>
            </a:extLst>
          </p:cNvPr>
          <p:cNvGrpSpPr/>
          <p:nvPr/>
        </p:nvGrpSpPr>
        <p:grpSpPr>
          <a:xfrm>
            <a:off x="81512" y="0"/>
            <a:ext cx="7399826" cy="2499255"/>
            <a:chOff x="0" y="0"/>
            <a:chExt cx="6858000" cy="2316256"/>
          </a:xfrm>
        </p:grpSpPr>
        <p:sp>
          <p:nvSpPr>
            <p:cNvPr id="3" name="Rectangle 2">
              <a:extLst>
                <a:ext uri="{FF2B5EF4-FFF2-40B4-BE49-F238E27FC236}">
                  <a16:creationId xmlns:a16="http://schemas.microsoft.com/office/drawing/2014/main" id="{F774513A-4AF3-46E6-8A38-C8D0AB741F00}"/>
                </a:ext>
              </a:extLst>
            </p:cNvPr>
            <p:cNvSpPr/>
            <p:nvPr/>
          </p:nvSpPr>
          <p:spPr>
            <a:xfrm>
              <a:off x="0" y="0"/>
              <a:ext cx="6858000" cy="1921337"/>
            </a:xfrm>
            <a:prstGeom prst="rect">
              <a:avLst/>
            </a:prstGeom>
            <a:solidFill>
              <a:srgbClr val="2633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a:solidFill>
                  <a:prstClr val="white"/>
                </a:solidFill>
                <a:latin typeface="Calibri"/>
              </a:endParaRPr>
            </a:p>
          </p:txBody>
        </p:sp>
        <p:sp>
          <p:nvSpPr>
            <p:cNvPr id="151" name="Freeform: Shape 150">
              <a:extLst>
                <a:ext uri="{FF2B5EF4-FFF2-40B4-BE49-F238E27FC236}">
                  <a16:creationId xmlns:a16="http://schemas.microsoft.com/office/drawing/2014/main" id="{4FB1B1F2-B294-4813-9B74-42173526E1D6}"/>
                </a:ext>
              </a:extLst>
            </p:cNvPr>
            <p:cNvSpPr/>
            <p:nvPr/>
          </p:nvSpPr>
          <p:spPr>
            <a:xfrm flipV="1">
              <a:off x="1832409" y="1921337"/>
              <a:ext cx="3367749" cy="394919"/>
            </a:xfrm>
            <a:custGeom>
              <a:avLst/>
              <a:gdLst>
                <a:gd name="connsiteX0" fmla="*/ 132118 w 3367749"/>
                <a:gd name="connsiteY0" fmla="*/ 0 h 394919"/>
                <a:gd name="connsiteX1" fmla="*/ 3235631 w 3367749"/>
                <a:gd name="connsiteY1" fmla="*/ 0 h 394919"/>
                <a:gd name="connsiteX2" fmla="*/ 3367749 w 3367749"/>
                <a:gd name="connsiteY2" fmla="*/ 132118 h 394919"/>
                <a:gd name="connsiteX3" fmla="*/ 3367749 w 3367749"/>
                <a:gd name="connsiteY3" fmla="*/ 394919 h 394919"/>
                <a:gd name="connsiteX4" fmla="*/ 0 w 3367749"/>
                <a:gd name="connsiteY4" fmla="*/ 394919 h 394919"/>
                <a:gd name="connsiteX5" fmla="*/ 0 w 3367749"/>
                <a:gd name="connsiteY5" fmla="*/ 132118 h 394919"/>
                <a:gd name="connsiteX6" fmla="*/ 132118 w 3367749"/>
                <a:gd name="connsiteY6" fmla="*/ 0 h 39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7749" h="394919">
                  <a:moveTo>
                    <a:pt x="132118" y="0"/>
                  </a:moveTo>
                  <a:lnTo>
                    <a:pt x="3235631" y="0"/>
                  </a:lnTo>
                  <a:cubicBezTo>
                    <a:pt x="3308598" y="0"/>
                    <a:pt x="3367749" y="59151"/>
                    <a:pt x="3367749" y="132118"/>
                  </a:cubicBezTo>
                  <a:lnTo>
                    <a:pt x="3367749" y="394919"/>
                  </a:lnTo>
                  <a:lnTo>
                    <a:pt x="0" y="394919"/>
                  </a:lnTo>
                  <a:lnTo>
                    <a:pt x="0" y="132118"/>
                  </a:lnTo>
                  <a:cubicBezTo>
                    <a:pt x="0" y="59151"/>
                    <a:pt x="59151" y="0"/>
                    <a:pt x="132118" y="0"/>
                  </a:cubicBezTo>
                  <a:close/>
                </a:path>
              </a:pathLst>
            </a:cu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a:solidFill>
                  <a:prstClr val="white"/>
                </a:solidFill>
                <a:latin typeface="Calibri"/>
              </a:endParaRPr>
            </a:p>
          </p:txBody>
        </p:sp>
      </p:grpSp>
      <p:sp>
        <p:nvSpPr>
          <p:cNvPr id="27" name="Rectangle: Diagonal Corners Rounded 26">
            <a:extLst>
              <a:ext uri="{FF2B5EF4-FFF2-40B4-BE49-F238E27FC236}">
                <a16:creationId xmlns:a16="http://schemas.microsoft.com/office/drawing/2014/main" id="{282838A2-C8F7-48EC-AAD9-0BDF35CF634C}"/>
              </a:ext>
            </a:extLst>
          </p:cNvPr>
          <p:cNvSpPr/>
          <p:nvPr/>
        </p:nvSpPr>
        <p:spPr>
          <a:xfrm>
            <a:off x="3858141" y="6791418"/>
            <a:ext cx="2524875" cy="349598"/>
          </a:xfrm>
          <a:prstGeom prst="round2DiagRect">
            <a:avLst/>
          </a:prstGeom>
          <a:solidFill>
            <a:srgbClr val="263339"/>
          </a:solid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rtl="1">
              <a:buSzPct val="150000"/>
            </a:pPr>
            <a:r>
              <a:rPr lang="ar-MA" sz="1726" b="1" dirty="0">
                <a:solidFill>
                  <a:prstClr val="white"/>
                </a:solidFill>
                <a:latin typeface="Mothanna" panose="02000503000000000000" pitchFamily="2" charset="-78"/>
                <a:cs typeface="Mothanna" panose="02000503000000000000" pitchFamily="2" charset="-78"/>
              </a:rPr>
              <a:t>المه</a:t>
            </a:r>
            <a:r>
              <a:rPr lang="ar-DZ" sz="1726" b="1" dirty="0">
                <a:solidFill>
                  <a:prstClr val="white"/>
                </a:solidFill>
                <a:latin typeface="Mothanna" panose="02000503000000000000" pitchFamily="2" charset="-78"/>
                <a:cs typeface="Mothanna" panose="02000503000000000000" pitchFamily="2" charset="-78"/>
              </a:rPr>
              <a:t>ــ</a:t>
            </a:r>
            <a:r>
              <a:rPr lang="ar-MA" sz="1726" b="1" dirty="0">
                <a:solidFill>
                  <a:prstClr val="white"/>
                </a:solidFill>
                <a:latin typeface="Mothanna" panose="02000503000000000000" pitchFamily="2" charset="-78"/>
                <a:cs typeface="Mothanna" panose="02000503000000000000" pitchFamily="2" charset="-78"/>
              </a:rPr>
              <a:t>ارات</a:t>
            </a:r>
            <a:r>
              <a:rPr lang="fr-FR" sz="1726" b="1" dirty="0">
                <a:solidFill>
                  <a:prstClr val="white"/>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 </a:t>
            </a:r>
          </a:p>
        </p:txBody>
      </p:sp>
      <p:sp>
        <p:nvSpPr>
          <p:cNvPr id="100" name="Rectangle: Diagonal Corners Rounded 99">
            <a:extLst>
              <a:ext uri="{FF2B5EF4-FFF2-40B4-BE49-F238E27FC236}">
                <a16:creationId xmlns:a16="http://schemas.microsoft.com/office/drawing/2014/main" id="{926225B1-92EE-4A0C-AC6B-949FFF2515BB}"/>
              </a:ext>
            </a:extLst>
          </p:cNvPr>
          <p:cNvSpPr/>
          <p:nvPr/>
        </p:nvSpPr>
        <p:spPr>
          <a:xfrm>
            <a:off x="1373378" y="7005139"/>
            <a:ext cx="2524875" cy="349598"/>
          </a:xfrm>
          <a:prstGeom prst="round2DiagRect">
            <a:avLst/>
          </a:prstGeom>
          <a:solidFill>
            <a:srgbClr val="263339"/>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r" defTabSz="432492" rtl="1">
              <a:lnSpc>
                <a:spcPct val="107000"/>
              </a:lnSpc>
              <a:spcAft>
                <a:spcPts val="738"/>
              </a:spcAft>
              <a:buSzPct val="150000"/>
            </a:pPr>
            <a:r>
              <a:rPr lang="ar-MA" sz="1726" b="1" dirty="0">
                <a:solidFill>
                  <a:prstClr val="white"/>
                </a:solidFill>
                <a:latin typeface="Mothanna" panose="02000503000000000000" pitchFamily="2" charset="-78"/>
                <a:cs typeface="Mothanna" panose="02000503000000000000" pitchFamily="2" charset="-78"/>
              </a:rPr>
              <a:t>اللغـات</a:t>
            </a:r>
            <a:endParaRPr lang="fr-FR" sz="1726" b="1" dirty="0">
              <a:solidFill>
                <a:prstClr val="white"/>
              </a:solidFill>
              <a:latin typeface="Mothanna" panose="02000503000000000000" pitchFamily="2" charset="-78"/>
              <a:cs typeface="Mothanna" panose="02000503000000000000" pitchFamily="2" charset="-78"/>
            </a:endParaRPr>
          </a:p>
        </p:txBody>
      </p:sp>
      <p:sp>
        <p:nvSpPr>
          <p:cNvPr id="122" name="Rectangle: Diagonal Corners Rounded 121">
            <a:extLst>
              <a:ext uri="{FF2B5EF4-FFF2-40B4-BE49-F238E27FC236}">
                <a16:creationId xmlns:a16="http://schemas.microsoft.com/office/drawing/2014/main" id="{D05CE0DC-1740-4CB7-A7C6-B0E73659B557}"/>
              </a:ext>
            </a:extLst>
          </p:cNvPr>
          <p:cNvSpPr/>
          <p:nvPr/>
        </p:nvSpPr>
        <p:spPr>
          <a:xfrm>
            <a:off x="1385077" y="9324756"/>
            <a:ext cx="2524875" cy="349598"/>
          </a:xfrm>
          <a:prstGeom prst="round2DiagRect">
            <a:avLst/>
          </a:prstGeom>
          <a:solidFill>
            <a:srgbClr val="263339"/>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r" defTabSz="432492" rtl="1">
              <a:lnSpc>
                <a:spcPct val="107000"/>
              </a:lnSpc>
              <a:spcAft>
                <a:spcPts val="738"/>
              </a:spcAft>
              <a:buSzPct val="150000"/>
            </a:pPr>
            <a:r>
              <a:rPr lang="ar-MA" sz="1726" b="1" dirty="0">
                <a:solidFill>
                  <a:prstClr val="white"/>
                </a:solidFill>
                <a:latin typeface="Mothanna" panose="02000503000000000000" pitchFamily="2" charset="-78"/>
                <a:cs typeface="Mothanna" panose="02000503000000000000" pitchFamily="2" charset="-78"/>
              </a:rPr>
              <a:t>الإهتمامـات والهوايـات</a:t>
            </a:r>
            <a:endParaRPr lang="fr-FR" sz="1726" b="1" dirty="0">
              <a:solidFill>
                <a:prstClr val="white"/>
              </a:solidFill>
              <a:latin typeface="Mothanna" panose="02000503000000000000" pitchFamily="2" charset="-78"/>
              <a:cs typeface="Mothanna" panose="02000503000000000000" pitchFamily="2" charset="-78"/>
            </a:endParaRPr>
          </a:p>
        </p:txBody>
      </p:sp>
      <p:graphicFrame>
        <p:nvGraphicFramePr>
          <p:cNvPr id="123" name="Table 122">
            <a:extLst>
              <a:ext uri="{FF2B5EF4-FFF2-40B4-BE49-F238E27FC236}">
                <a16:creationId xmlns:a16="http://schemas.microsoft.com/office/drawing/2014/main" id="{4ABB13AA-1BD1-4E3F-A249-F12416CFB988}"/>
              </a:ext>
            </a:extLst>
          </p:cNvPr>
          <p:cNvGraphicFramePr>
            <a:graphicFrameLocks noGrp="1"/>
          </p:cNvGraphicFramePr>
          <p:nvPr/>
        </p:nvGraphicFramePr>
        <p:xfrm>
          <a:off x="1599890" y="9749569"/>
          <a:ext cx="2084552" cy="678585"/>
        </p:xfrm>
        <a:graphic>
          <a:graphicData uri="http://schemas.openxmlformats.org/drawingml/2006/table">
            <a:tbl>
              <a:tblPr firstRow="1" bandRow="1">
                <a:tableStyleId>{5C22544A-7EE6-4342-B048-85BDC9FD1C3A}</a:tableStyleId>
              </a:tblPr>
              <a:tblGrid>
                <a:gridCol w="2084552">
                  <a:extLst>
                    <a:ext uri="{9D8B030D-6E8A-4147-A177-3AD203B41FA5}">
                      <a16:colId xmlns:a16="http://schemas.microsoft.com/office/drawing/2014/main" val="1372251140"/>
                    </a:ext>
                  </a:extLst>
                </a:gridCol>
              </a:tblGrid>
              <a:tr h="678585">
                <a:tc>
                  <a:txBody>
                    <a:bodyPr/>
                    <a:lstStyle/>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tx1"/>
                          </a:solidFill>
                          <a:latin typeface="Mothanna" panose="02000503000000000000" pitchFamily="2" charset="-78"/>
                          <a:ea typeface="+mn-ea"/>
                          <a:cs typeface="Mothanna" panose="02000503000000000000" pitchFamily="2" charset="-78"/>
                        </a:rPr>
                        <a:t>الق</a:t>
                      </a:r>
                      <a:r>
                        <a:rPr lang="ar-DZ" sz="1000" b="1" kern="1200" dirty="0">
                          <a:solidFill>
                            <a:schemeClr val="tx1"/>
                          </a:solidFill>
                          <a:latin typeface="Mothanna" panose="02000503000000000000" pitchFamily="2" charset="-78"/>
                          <a:ea typeface="+mn-ea"/>
                          <a:cs typeface="Mothanna" panose="02000503000000000000" pitchFamily="2" charset="-78"/>
                        </a:rPr>
                        <a:t>ـ</a:t>
                      </a:r>
                      <a:r>
                        <a:rPr lang="ar-MA" sz="1000" b="1" kern="1200" dirty="0">
                          <a:solidFill>
                            <a:schemeClr val="tx1"/>
                          </a:solidFill>
                          <a:latin typeface="Mothanna" panose="02000503000000000000" pitchFamily="2" charset="-78"/>
                          <a:ea typeface="+mn-ea"/>
                          <a:cs typeface="Mothanna" panose="02000503000000000000" pitchFamily="2" charset="-78"/>
                        </a:rPr>
                        <a:t>راءة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tx1"/>
                          </a:solidFill>
                          <a:latin typeface="Mothanna" panose="02000503000000000000" pitchFamily="2" charset="-78"/>
                          <a:ea typeface="+mn-ea"/>
                          <a:cs typeface="Mothanna" panose="02000503000000000000" pitchFamily="2" charset="-78"/>
                        </a:rPr>
                        <a:t>الرياضـة</a:t>
                      </a:r>
                    </a:p>
                    <a:p>
                      <a:pPr marL="171450" indent="-171450" algn="r" defTabSz="400827" rtl="1" eaLnBrk="1" latinLnBrk="0" hangingPunct="1">
                        <a:lnSpc>
                          <a:spcPct val="107000"/>
                        </a:lnSpc>
                        <a:spcBef>
                          <a:spcPts val="200"/>
                        </a:spcBef>
                        <a:spcAft>
                          <a:spcPts val="200"/>
                        </a:spcAft>
                        <a:buFont typeface="Wingdings" panose="05000000000000000000" pitchFamily="2" charset="2"/>
                        <a:buChar char="§"/>
                      </a:pPr>
                      <a:r>
                        <a:rPr lang="ar-MA" sz="1000" b="1" kern="1200" dirty="0">
                          <a:solidFill>
                            <a:schemeClr val="tx1"/>
                          </a:solidFill>
                          <a:latin typeface="Mothanna" panose="02000503000000000000" pitchFamily="2" charset="-78"/>
                          <a:ea typeface="+mn-ea"/>
                          <a:cs typeface="Mothanna" panose="02000503000000000000" pitchFamily="2" charset="-78"/>
                        </a:rPr>
                        <a:t>السفــر</a:t>
                      </a: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grpSp>
        <p:nvGrpSpPr>
          <p:cNvPr id="2" name="Group 1">
            <a:extLst>
              <a:ext uri="{FF2B5EF4-FFF2-40B4-BE49-F238E27FC236}">
                <a16:creationId xmlns:a16="http://schemas.microsoft.com/office/drawing/2014/main" id="{9E5C21E3-98CD-4BB2-BFEF-CB56FE24DFD7}"/>
              </a:ext>
            </a:extLst>
          </p:cNvPr>
          <p:cNvGrpSpPr/>
          <p:nvPr/>
        </p:nvGrpSpPr>
        <p:grpSpPr>
          <a:xfrm>
            <a:off x="326204" y="489996"/>
            <a:ext cx="4803693" cy="927059"/>
            <a:chOff x="310481" y="443798"/>
            <a:chExt cx="4451960" cy="859178"/>
          </a:xfrm>
        </p:grpSpPr>
        <p:sp>
          <p:nvSpPr>
            <p:cNvPr id="129" name="Text Box 5">
              <a:extLst>
                <a:ext uri="{FF2B5EF4-FFF2-40B4-BE49-F238E27FC236}">
                  <a16:creationId xmlns:a16="http://schemas.microsoft.com/office/drawing/2014/main" id="{904B5ECA-A43F-424A-AAC2-53C3DAFBB31F}"/>
                </a:ext>
              </a:extLst>
            </p:cNvPr>
            <p:cNvSpPr txBox="1">
              <a:spLocks noChangeArrowheads="1"/>
            </p:cNvSpPr>
            <p:nvPr/>
          </p:nvSpPr>
          <p:spPr bwMode="auto">
            <a:xfrm>
              <a:off x="310481" y="885382"/>
              <a:ext cx="4451960" cy="41759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84406" tIns="42203" rIns="84406" bIns="42203" numCol="1" anchor="t" anchorCtr="0" compatLnSpc="1">
              <a:prstTxWarp prst="textNoShape">
                <a:avLst/>
              </a:prstTxWarp>
              <a:spAutoFit/>
            </a:bodyPr>
            <a:lstStyle/>
            <a:p>
              <a:pPr algn="just" defTabSz="432492" rtl="1"/>
              <a:r>
                <a:rPr lang="ar-MA" sz="1187" dirty="0">
                  <a:solidFill>
                    <a:prstClr val="white"/>
                  </a:solidFill>
                  <a:latin typeface="Mothanna" panose="02000503000000000000" pitchFamily="2" charset="-78"/>
                  <a:cs typeface="Mothanna" panose="02000503000000000000" pitchFamily="2" charset="-78"/>
                </a:rPr>
                <a:t>مهتم بمجال الجرافيك وتصميم واجهات المواقع وكذلك التصوير, وفي تطور مستمر بفضل الله. قررت إنشاء هذا الموقع ليكون موقع لمساعدة كل من لم يمكن بإنشاء سيرة ذاتية بمفرده. </a:t>
              </a:r>
              <a:endParaRPr lang="fr-FR" sz="1187" dirty="0">
                <a:solidFill>
                  <a:prstClr val="white"/>
                </a:solidFill>
                <a:latin typeface="Mothanna" panose="02000503000000000000" pitchFamily="2" charset="-78"/>
                <a:cs typeface="Mothanna" panose="02000503000000000000" pitchFamily="2" charset="-78"/>
              </a:endParaRPr>
            </a:p>
          </p:txBody>
        </p:sp>
        <p:sp>
          <p:nvSpPr>
            <p:cNvPr id="33" name="Rectangle 32">
              <a:extLst>
                <a:ext uri="{FF2B5EF4-FFF2-40B4-BE49-F238E27FC236}">
                  <a16:creationId xmlns:a16="http://schemas.microsoft.com/office/drawing/2014/main" id="{6E5E9944-0FA8-40C1-958D-71AC034B2739}"/>
                </a:ext>
              </a:extLst>
            </p:cNvPr>
            <p:cNvSpPr/>
            <p:nvPr/>
          </p:nvSpPr>
          <p:spPr>
            <a:xfrm>
              <a:off x="2853483" y="443798"/>
              <a:ext cx="1891707" cy="423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84406" tIns="42203" rIns="84406" bIns="42203" numCol="1" spcCol="0" rtlCol="0" fromWordArt="0" anchor="ctr" anchorCtr="0" forceAA="0" compatLnSpc="1">
              <a:prstTxWarp prst="textNoShape">
                <a:avLst/>
              </a:prstTxWarp>
              <a:spAutoFit/>
            </a:bodyPr>
            <a:lstStyle/>
            <a:p>
              <a:pPr algn="r" defTabSz="432492" rtl="1">
                <a:lnSpc>
                  <a:spcPct val="80000"/>
                </a:lnSpc>
              </a:pPr>
              <a:r>
                <a:rPr lang="ar-MA" sz="3021" b="1" dirty="0">
                  <a:solidFill>
                    <a:srgbClr val="F04438"/>
                  </a:solidFill>
                  <a:effectLst>
                    <a:outerShdw blurRad="50800" dist="38100" dir="2700000" algn="tl">
                      <a:srgbClr val="000000">
                        <a:alpha val="40000"/>
                      </a:srgbClr>
                    </a:outerShdw>
                  </a:effectLst>
                  <a:latin typeface="Mothanna" panose="02000503000000000000" pitchFamily="2" charset="-78"/>
                  <a:ea typeface="Times New Roman" panose="02020603050405020304" pitchFamily="18" charset="0"/>
                  <a:cs typeface="Mothanna" panose="02000503000000000000" pitchFamily="2" charset="-78"/>
                </a:rPr>
                <a:t>باحلــى</a:t>
              </a:r>
              <a:r>
                <a:rPr lang="ar-DZ" sz="3021" b="1" dirty="0">
                  <a:solidFill>
                    <a:srgbClr val="F04438"/>
                  </a:solidFill>
                  <a:effectLst>
                    <a:outerShdw blurRad="50800" dist="38100" dir="2700000" algn="tl">
                      <a:srgbClr val="000000">
                        <a:alpha val="40000"/>
                      </a:srgbClr>
                    </a:outerShdw>
                  </a:effectLst>
                  <a:latin typeface="Mothanna" panose="02000503000000000000" pitchFamily="2" charset="-78"/>
                  <a:ea typeface="Times New Roman" panose="02020603050405020304" pitchFamily="18" charset="0"/>
                  <a:cs typeface="Mothanna" panose="02000503000000000000" pitchFamily="2" charset="-78"/>
                </a:rPr>
                <a:t> نرجـس</a:t>
              </a:r>
              <a:endParaRPr lang="fr-FR" sz="971" dirty="0">
                <a:solidFill>
                  <a:srgbClr val="F04438"/>
                </a:solidFill>
                <a:latin typeface="Mothanna" panose="02000503000000000000" pitchFamily="2" charset="-78"/>
                <a:ea typeface="Times New Roman" panose="02020603050405020304" pitchFamily="18" charset="0"/>
                <a:cs typeface="Mothanna" panose="02000503000000000000" pitchFamily="2" charset="-78"/>
              </a:endParaRPr>
            </a:p>
          </p:txBody>
        </p:sp>
      </p:grpSp>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444" t="-3191" r="-13342"/>
          <a:stretch/>
        </p:blipFill>
        <p:spPr>
          <a:xfrm>
            <a:off x="5473953" y="137165"/>
            <a:ext cx="1772133" cy="1772133"/>
          </a:xfrm>
          <a:prstGeom prst="ellipse">
            <a:avLst/>
          </a:prstGeom>
          <a:solidFill>
            <a:schemeClr val="bg1"/>
          </a:solidFill>
          <a:ln w="31750" cmpd="sng">
            <a:solidFill>
              <a:schemeClr val="bg1"/>
            </a:solidFill>
            <a:prstDash val="solid"/>
          </a:ln>
        </p:spPr>
      </p:pic>
      <p:sp>
        <p:nvSpPr>
          <p:cNvPr id="25" name="Rectangle: Diagonal Corners Rounded 24">
            <a:extLst>
              <a:ext uri="{FF2B5EF4-FFF2-40B4-BE49-F238E27FC236}">
                <a16:creationId xmlns:a16="http://schemas.microsoft.com/office/drawing/2014/main" id="{CFE1A68E-4885-45C6-AD66-C865D668E886}"/>
              </a:ext>
            </a:extLst>
          </p:cNvPr>
          <p:cNvSpPr/>
          <p:nvPr/>
        </p:nvSpPr>
        <p:spPr>
          <a:xfrm>
            <a:off x="1373378" y="2641870"/>
            <a:ext cx="2524875" cy="349598"/>
          </a:xfrm>
          <a:prstGeom prst="round2DiagRect">
            <a:avLst/>
          </a:prstGeom>
          <a:solidFill>
            <a:srgbClr val="263339"/>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r" defTabSz="432492" rtl="1">
              <a:lnSpc>
                <a:spcPct val="107000"/>
              </a:lnSpc>
              <a:spcAft>
                <a:spcPts val="738"/>
              </a:spcAft>
              <a:buSzPct val="150000"/>
            </a:pPr>
            <a:r>
              <a:rPr lang="ar-MA" sz="1726" b="1" dirty="0">
                <a:solidFill>
                  <a:prstClr val="white"/>
                </a:solidFill>
                <a:latin typeface="Mothanna" panose="02000503000000000000" pitchFamily="2" charset="-78"/>
                <a:cs typeface="Mothanna" panose="02000503000000000000" pitchFamily="2" charset="-78"/>
              </a:rPr>
              <a:t>خبـرات العمـل</a:t>
            </a:r>
          </a:p>
        </p:txBody>
      </p:sp>
      <p:sp>
        <p:nvSpPr>
          <p:cNvPr id="28" name="Rectangle: Diagonal Corners Rounded 27">
            <a:extLst>
              <a:ext uri="{FF2B5EF4-FFF2-40B4-BE49-F238E27FC236}">
                <a16:creationId xmlns:a16="http://schemas.microsoft.com/office/drawing/2014/main" id="{46BA2BA3-3A20-48E2-AE94-D9D62FF72A37}"/>
              </a:ext>
            </a:extLst>
          </p:cNvPr>
          <p:cNvSpPr/>
          <p:nvPr/>
        </p:nvSpPr>
        <p:spPr>
          <a:xfrm>
            <a:off x="3841583" y="4429695"/>
            <a:ext cx="2524875" cy="349598"/>
          </a:xfrm>
          <a:prstGeom prst="round2DiagRect">
            <a:avLst/>
          </a:prstGeom>
          <a:solidFill>
            <a:srgbClr val="26333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defTabSz="432492" rtl="1">
              <a:buSzPct val="150000"/>
            </a:pPr>
            <a:r>
              <a:rPr lang="ar-MA" sz="1726" b="1" dirty="0">
                <a:solidFill>
                  <a:prstClr val="white"/>
                </a:solidFill>
                <a:latin typeface="Mothanna" panose="02000503000000000000" pitchFamily="2" charset="-78"/>
                <a:ea typeface="Calibri" panose="020F0502020204030204" pitchFamily="34" charset="0"/>
                <a:cs typeface="Mothanna" panose="02000503000000000000" pitchFamily="2" charset="-78"/>
              </a:rPr>
              <a:t>المؤهلات التعليمية</a:t>
            </a:r>
            <a:endParaRPr lang="fr-FR" sz="2158" b="1" dirty="0">
              <a:solidFill>
                <a:prstClr val="white"/>
              </a:solidFill>
              <a:latin typeface="Mothanna" panose="02000503000000000000" pitchFamily="2" charset="-78"/>
              <a:ea typeface="Calibri" panose="020F0502020204030204" pitchFamily="34" charset="0"/>
              <a:cs typeface="Mothanna" panose="02000503000000000000" pitchFamily="2" charset="-78"/>
            </a:endParaRPr>
          </a:p>
        </p:txBody>
      </p:sp>
      <p:sp>
        <p:nvSpPr>
          <p:cNvPr id="53" name="Subtitle 2">
            <a:extLst>
              <a:ext uri="{FF2B5EF4-FFF2-40B4-BE49-F238E27FC236}">
                <a16:creationId xmlns:a16="http://schemas.microsoft.com/office/drawing/2014/main" id="{D174E605-BC10-4080-8BC3-56F74FF8452F}"/>
              </a:ext>
            </a:extLst>
          </p:cNvPr>
          <p:cNvSpPr/>
          <p:nvPr/>
        </p:nvSpPr>
        <p:spPr>
          <a:xfrm>
            <a:off x="143418" y="8714695"/>
            <a:ext cx="3576315" cy="738743"/>
          </a:xfrm>
          <a:prstGeom prst="rect">
            <a:avLst/>
          </a:prstGeom>
          <a:noFill/>
          <a:ln cap="flat">
            <a:noFill/>
            <a:prstDash val="solid"/>
          </a:ln>
        </p:spPr>
        <p:txBody>
          <a:bodyPr vert="horz" wrap="square" lIns="84406" tIns="42203" rIns="84406" bIns="42203" anchor="t" anchorCtr="0" compatLnSpc="0">
            <a:spAutoFit/>
          </a:bodyPr>
          <a:lstStyle/>
          <a:p>
            <a:pPr algn="r" defTabSz="432492" rtl="1"/>
            <a:r>
              <a:rPr lang="ar-DZ"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25-11-2018</a:t>
            </a:r>
            <a:endParaRPr lang="fr-FR" sz="1108" b="1" dirty="0">
              <a:solidFill>
                <a:prstClr val="black"/>
              </a:solidFill>
              <a:latin typeface="Mothanna" panose="02000503000000000000" pitchFamily="2" charset="-78"/>
              <a:ea typeface="Tahoma" panose="020B0604030504040204" pitchFamily="34" charset="0"/>
              <a:cs typeface="Mothanna" panose="02000503000000000000" pitchFamily="2" charset="-78"/>
            </a:endParaRPr>
          </a:p>
          <a:p>
            <a:pPr marL="79132" indent="-79132" algn="r" defTabSz="432492" rtl="1"/>
            <a:r>
              <a:rPr lang="ar-DZ" sz="1108" dirty="0">
                <a:solidFill>
                  <a:prstClr val="black"/>
                </a:solidFill>
                <a:latin typeface="Mothanna" panose="02000503000000000000" pitchFamily="2" charset="-78"/>
                <a:ea typeface="Times New Roman" panose="02020603050405020304" pitchFamily="18" charset="0"/>
                <a:cs typeface="Mothanna" panose="02000503000000000000" pitchFamily="2" charset="-78"/>
              </a:rPr>
              <a:t>مشروع ,,,,,,, </a:t>
            </a:r>
            <a:r>
              <a:rPr lang="ar-MA" sz="1108" dirty="0">
                <a:solidFill>
                  <a:prstClr val="black"/>
                </a:solidFill>
                <a:latin typeface="Mothanna" panose="02000503000000000000" pitchFamily="2" charset="-78"/>
                <a:ea typeface="Times New Roman" panose="02020603050405020304" pitchFamily="18" charset="0"/>
                <a:cs typeface="Mothanna" panose="02000503000000000000" pitchFamily="2" charset="-78"/>
              </a:rPr>
              <a:t>:</a:t>
            </a:r>
            <a:r>
              <a:rPr lang="ar-DZ" sz="1108" dirty="0">
                <a:solidFill>
                  <a:prstClr val="black"/>
                </a:solidFill>
                <a:latin typeface="Mothanna" panose="02000503000000000000" pitchFamily="2" charset="-78"/>
                <a:ea typeface="Times New Roman" panose="02020603050405020304" pitchFamily="18" charset="0"/>
                <a:cs typeface="Mothanna" panose="02000503000000000000" pitchFamily="2" charset="-78"/>
              </a:rPr>
              <a:t> ,,,,,,,,,,,,,,,,,,,,,,,,,,,,,,,,,,,,,,,,,,,,,,,,,,,,,,,,,,,,,,,,,,,,,,,,,,,,,,,,,,,,,,,,,,,,</a:t>
            </a:r>
            <a:endParaRPr lang="ar-MA" sz="1108" dirty="0">
              <a:solidFill>
                <a:prstClr val="black"/>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54" name="Rectangle: Diagonal Corners Rounded 53">
            <a:extLst>
              <a:ext uri="{FF2B5EF4-FFF2-40B4-BE49-F238E27FC236}">
                <a16:creationId xmlns:a16="http://schemas.microsoft.com/office/drawing/2014/main" id="{40600902-D107-4E20-BD3A-25E8A5DEA347}"/>
              </a:ext>
            </a:extLst>
          </p:cNvPr>
          <p:cNvSpPr/>
          <p:nvPr/>
        </p:nvSpPr>
        <p:spPr>
          <a:xfrm>
            <a:off x="1373376" y="8311764"/>
            <a:ext cx="2524875" cy="349598"/>
          </a:xfrm>
          <a:prstGeom prst="round2DiagRect">
            <a:avLst/>
          </a:prstGeom>
          <a:solidFill>
            <a:srgbClr val="263339"/>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r" defTabSz="432492" rtl="1">
              <a:lnSpc>
                <a:spcPct val="107000"/>
              </a:lnSpc>
              <a:spcAft>
                <a:spcPts val="738"/>
              </a:spcAft>
              <a:buSzPct val="150000"/>
            </a:pPr>
            <a:r>
              <a:rPr lang="ar-DZ" sz="1726" b="1" dirty="0">
                <a:solidFill>
                  <a:prstClr val="white"/>
                </a:solidFill>
                <a:latin typeface="Mothanna" panose="02000503000000000000" pitchFamily="2" charset="-78"/>
                <a:cs typeface="Mothanna" panose="02000503000000000000" pitchFamily="2" charset="-78"/>
              </a:rPr>
              <a:t>الإنجـازات</a:t>
            </a:r>
            <a:endParaRPr lang="ar-MA" sz="1477" b="1" dirty="0">
              <a:solidFill>
                <a:prstClr val="white"/>
              </a:solidFill>
              <a:latin typeface="Mothanna" panose="02000503000000000000" pitchFamily="2" charset="-78"/>
              <a:cs typeface="Mothanna" panose="02000503000000000000" pitchFamily="2" charset="-78"/>
            </a:endParaRPr>
          </a:p>
        </p:txBody>
      </p:sp>
      <p:grpSp>
        <p:nvGrpSpPr>
          <p:cNvPr id="55" name="Group 54">
            <a:extLst>
              <a:ext uri="{FF2B5EF4-FFF2-40B4-BE49-F238E27FC236}">
                <a16:creationId xmlns:a16="http://schemas.microsoft.com/office/drawing/2014/main" id="{E25C9C43-A1DE-4757-AB93-71D4E9013CC3}"/>
              </a:ext>
            </a:extLst>
          </p:cNvPr>
          <p:cNvGrpSpPr/>
          <p:nvPr/>
        </p:nvGrpSpPr>
        <p:grpSpPr>
          <a:xfrm>
            <a:off x="1649942" y="7467158"/>
            <a:ext cx="2041735" cy="728483"/>
            <a:chOff x="4902763" y="4629797"/>
            <a:chExt cx="1892236" cy="675142"/>
          </a:xfrm>
        </p:grpSpPr>
        <p:sp>
          <p:nvSpPr>
            <p:cNvPr id="56" name="Rectangle 55">
              <a:extLst>
                <a:ext uri="{FF2B5EF4-FFF2-40B4-BE49-F238E27FC236}">
                  <a16:creationId xmlns:a16="http://schemas.microsoft.com/office/drawing/2014/main" id="{B01B1FA9-DC68-4A63-8AF8-8E87DB6AA7F0}"/>
                </a:ext>
              </a:extLst>
            </p:cNvPr>
            <p:cNvSpPr/>
            <p:nvPr/>
          </p:nvSpPr>
          <p:spPr>
            <a:xfrm>
              <a:off x="5985061" y="4629797"/>
              <a:ext cx="809938" cy="675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184995" indent="-184995" algn="r" defTabSz="432492" rtl="1">
                <a:lnSpc>
                  <a:spcPct val="107000"/>
                </a:lnSpc>
                <a:buFont typeface="Wingdings" panose="05000000000000000000" pitchFamily="2" charset="2"/>
                <a:buChar char="§"/>
              </a:pPr>
              <a:r>
                <a:rPr lang="ar-MA" sz="1015" b="1" dirty="0">
                  <a:solidFill>
                    <a:prstClr val="black"/>
                  </a:solidFill>
                  <a:latin typeface="Mothanna" panose="02000503000000000000" pitchFamily="2" charset="-78"/>
                  <a:cs typeface="Mothanna" panose="02000503000000000000" pitchFamily="2" charset="-78"/>
                </a:rPr>
                <a:t>العربيـة</a:t>
              </a:r>
            </a:p>
            <a:p>
              <a:pPr marL="184995" indent="-184995" algn="r" defTabSz="432492" rtl="1">
                <a:lnSpc>
                  <a:spcPct val="107000"/>
                </a:lnSpc>
                <a:spcBef>
                  <a:spcPts val="647"/>
                </a:spcBef>
                <a:spcAft>
                  <a:spcPts val="647"/>
                </a:spcAft>
                <a:buFont typeface="Wingdings" panose="05000000000000000000" pitchFamily="2" charset="2"/>
                <a:buChar char="§"/>
              </a:pPr>
              <a:r>
                <a:rPr lang="ar-MA" sz="1015" b="1" dirty="0">
                  <a:solidFill>
                    <a:prstClr val="black"/>
                  </a:solidFill>
                  <a:latin typeface="Mothanna" panose="02000503000000000000" pitchFamily="2" charset="-78"/>
                  <a:cs typeface="Mothanna" panose="02000503000000000000" pitchFamily="2" charset="-78"/>
                </a:rPr>
                <a:t>الإنجليزيـة</a:t>
              </a:r>
              <a:endParaRPr lang="fr-FR" sz="1015" b="1" dirty="0">
                <a:solidFill>
                  <a:prstClr val="black"/>
                </a:solidFill>
                <a:latin typeface="Mothanna" panose="02000503000000000000" pitchFamily="2" charset="-78"/>
                <a:cs typeface="Mothanna" panose="02000503000000000000" pitchFamily="2" charset="-78"/>
              </a:endParaRPr>
            </a:p>
            <a:p>
              <a:pPr marL="184995" indent="-184995" algn="r" defTabSz="432492" rtl="1">
                <a:lnSpc>
                  <a:spcPct val="107000"/>
                </a:lnSpc>
                <a:buFont typeface="Wingdings" panose="05000000000000000000" pitchFamily="2" charset="2"/>
                <a:buChar char="§"/>
              </a:pPr>
              <a:r>
                <a:rPr lang="ar-MA" sz="1015" b="1" dirty="0">
                  <a:solidFill>
                    <a:prstClr val="black"/>
                  </a:solidFill>
                  <a:latin typeface="Mothanna" panose="02000503000000000000" pitchFamily="2" charset="-78"/>
                  <a:cs typeface="Mothanna" panose="02000503000000000000" pitchFamily="2" charset="-78"/>
                </a:rPr>
                <a:t>الفرنسيـة</a:t>
              </a:r>
              <a:endParaRPr lang="fr-FR" sz="1015" b="1" dirty="0">
                <a:solidFill>
                  <a:prstClr val="black"/>
                </a:solidFill>
                <a:latin typeface="Mothanna" panose="02000503000000000000" pitchFamily="2" charset="-78"/>
                <a:cs typeface="Mothanna" panose="02000503000000000000" pitchFamily="2" charset="-78"/>
              </a:endParaRPr>
            </a:p>
          </p:txBody>
        </p:sp>
        <p:grpSp>
          <p:nvGrpSpPr>
            <p:cNvPr id="57" name="Group 56">
              <a:extLst>
                <a:ext uri="{FF2B5EF4-FFF2-40B4-BE49-F238E27FC236}">
                  <a16:creationId xmlns:a16="http://schemas.microsoft.com/office/drawing/2014/main" id="{C9427523-0B25-4A41-8B92-ACD3D8C6B6BD}"/>
                </a:ext>
              </a:extLst>
            </p:cNvPr>
            <p:cNvGrpSpPr/>
            <p:nvPr/>
          </p:nvGrpSpPr>
          <p:grpSpPr>
            <a:xfrm>
              <a:off x="4905067" y="4666335"/>
              <a:ext cx="1139708" cy="158160"/>
              <a:chOff x="4905067" y="4666335"/>
              <a:chExt cx="1139708" cy="158160"/>
            </a:xfrm>
          </p:grpSpPr>
          <p:sp>
            <p:nvSpPr>
              <p:cNvPr id="70" name="Oval 69">
                <a:extLst>
                  <a:ext uri="{FF2B5EF4-FFF2-40B4-BE49-F238E27FC236}">
                    <a16:creationId xmlns:a16="http://schemas.microsoft.com/office/drawing/2014/main" id="{C6551161-895C-472D-A518-DF45EBA88E25}"/>
                  </a:ext>
                </a:extLst>
              </p:cNvPr>
              <p:cNvSpPr/>
              <p:nvPr/>
            </p:nvSpPr>
            <p:spPr>
              <a:xfrm>
                <a:off x="5891223" y="4670943"/>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71" name="Oval 70">
                <a:extLst>
                  <a:ext uri="{FF2B5EF4-FFF2-40B4-BE49-F238E27FC236}">
                    <a16:creationId xmlns:a16="http://schemas.microsoft.com/office/drawing/2014/main" id="{776595E0-3282-434D-A64F-4502B70F8833}"/>
                  </a:ext>
                </a:extLst>
              </p:cNvPr>
              <p:cNvSpPr/>
              <p:nvPr/>
            </p:nvSpPr>
            <p:spPr>
              <a:xfrm>
                <a:off x="5644684" y="4669791"/>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72" name="Oval 71">
                <a:extLst>
                  <a:ext uri="{FF2B5EF4-FFF2-40B4-BE49-F238E27FC236}">
                    <a16:creationId xmlns:a16="http://schemas.microsoft.com/office/drawing/2014/main" id="{D8E61BD9-9741-4039-8EF3-1EC6D92AE4D0}"/>
                  </a:ext>
                </a:extLst>
              </p:cNvPr>
              <p:cNvSpPr/>
              <p:nvPr/>
            </p:nvSpPr>
            <p:spPr>
              <a:xfrm>
                <a:off x="5398145" y="4668639"/>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73" name="Oval 72">
                <a:extLst>
                  <a:ext uri="{FF2B5EF4-FFF2-40B4-BE49-F238E27FC236}">
                    <a16:creationId xmlns:a16="http://schemas.microsoft.com/office/drawing/2014/main" id="{1FF1D5FE-867D-44D8-B3F9-04ABAAADECF6}"/>
                  </a:ext>
                </a:extLst>
              </p:cNvPr>
              <p:cNvSpPr/>
              <p:nvPr/>
            </p:nvSpPr>
            <p:spPr>
              <a:xfrm>
                <a:off x="5151606" y="4667487"/>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74" name="Oval 73">
                <a:extLst>
                  <a:ext uri="{FF2B5EF4-FFF2-40B4-BE49-F238E27FC236}">
                    <a16:creationId xmlns:a16="http://schemas.microsoft.com/office/drawing/2014/main" id="{089500B5-2211-4039-8ACE-774015C869BF}"/>
                  </a:ext>
                </a:extLst>
              </p:cNvPr>
              <p:cNvSpPr/>
              <p:nvPr/>
            </p:nvSpPr>
            <p:spPr>
              <a:xfrm>
                <a:off x="4905067" y="4666335"/>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grpSp>
        <p:grpSp>
          <p:nvGrpSpPr>
            <p:cNvPr id="58" name="Group 57">
              <a:extLst>
                <a:ext uri="{FF2B5EF4-FFF2-40B4-BE49-F238E27FC236}">
                  <a16:creationId xmlns:a16="http://schemas.microsoft.com/office/drawing/2014/main" id="{D4071BAC-C57B-46B9-AADA-6DC1A9744AB4}"/>
                </a:ext>
              </a:extLst>
            </p:cNvPr>
            <p:cNvGrpSpPr/>
            <p:nvPr/>
          </p:nvGrpSpPr>
          <p:grpSpPr>
            <a:xfrm>
              <a:off x="4903915" y="4885408"/>
              <a:ext cx="1139708" cy="158160"/>
              <a:chOff x="4905067" y="4666335"/>
              <a:chExt cx="1139708" cy="158160"/>
            </a:xfrm>
          </p:grpSpPr>
          <p:sp>
            <p:nvSpPr>
              <p:cNvPr id="65" name="Oval 64">
                <a:extLst>
                  <a:ext uri="{FF2B5EF4-FFF2-40B4-BE49-F238E27FC236}">
                    <a16:creationId xmlns:a16="http://schemas.microsoft.com/office/drawing/2014/main" id="{0C061F4F-1CDB-42C9-897C-FD5EEB2A6964}"/>
                  </a:ext>
                </a:extLst>
              </p:cNvPr>
              <p:cNvSpPr/>
              <p:nvPr/>
            </p:nvSpPr>
            <p:spPr>
              <a:xfrm>
                <a:off x="5891223" y="4670943"/>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66" name="Oval 65">
                <a:extLst>
                  <a:ext uri="{FF2B5EF4-FFF2-40B4-BE49-F238E27FC236}">
                    <a16:creationId xmlns:a16="http://schemas.microsoft.com/office/drawing/2014/main" id="{DDB6164F-94AF-4979-A157-C88DAD5A9E51}"/>
                  </a:ext>
                </a:extLst>
              </p:cNvPr>
              <p:cNvSpPr/>
              <p:nvPr/>
            </p:nvSpPr>
            <p:spPr>
              <a:xfrm>
                <a:off x="5644684" y="4669791"/>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67" name="Oval 66">
                <a:extLst>
                  <a:ext uri="{FF2B5EF4-FFF2-40B4-BE49-F238E27FC236}">
                    <a16:creationId xmlns:a16="http://schemas.microsoft.com/office/drawing/2014/main" id="{6A55C897-4859-4F16-83F8-E151591F6B85}"/>
                  </a:ext>
                </a:extLst>
              </p:cNvPr>
              <p:cNvSpPr/>
              <p:nvPr/>
            </p:nvSpPr>
            <p:spPr>
              <a:xfrm>
                <a:off x="5398145" y="4668639"/>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68" name="Oval 67">
                <a:extLst>
                  <a:ext uri="{FF2B5EF4-FFF2-40B4-BE49-F238E27FC236}">
                    <a16:creationId xmlns:a16="http://schemas.microsoft.com/office/drawing/2014/main" id="{8179D53A-78E1-4ECD-BB4A-DA4D80AFD5F7}"/>
                  </a:ext>
                </a:extLst>
              </p:cNvPr>
              <p:cNvSpPr/>
              <p:nvPr/>
            </p:nvSpPr>
            <p:spPr>
              <a:xfrm>
                <a:off x="5151606" y="4667487"/>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69" name="Oval 68">
                <a:extLst>
                  <a:ext uri="{FF2B5EF4-FFF2-40B4-BE49-F238E27FC236}">
                    <a16:creationId xmlns:a16="http://schemas.microsoft.com/office/drawing/2014/main" id="{D2A704D9-E186-4E86-B7C2-0F5CA4A6C021}"/>
                  </a:ext>
                </a:extLst>
              </p:cNvPr>
              <p:cNvSpPr/>
              <p:nvPr/>
            </p:nvSpPr>
            <p:spPr>
              <a:xfrm>
                <a:off x="4905067" y="4666335"/>
                <a:ext cx="153552" cy="153552"/>
              </a:xfrm>
              <a:prstGeom prst="ellipse">
                <a:avLst/>
              </a:prstGeom>
              <a:solidFill>
                <a:srgbClr val="2633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grpSp>
        <p:grpSp>
          <p:nvGrpSpPr>
            <p:cNvPr id="59" name="Group 58">
              <a:extLst>
                <a:ext uri="{FF2B5EF4-FFF2-40B4-BE49-F238E27FC236}">
                  <a16:creationId xmlns:a16="http://schemas.microsoft.com/office/drawing/2014/main" id="{731DA200-EAC2-4D15-B90D-93A4CB0027CF}"/>
                </a:ext>
              </a:extLst>
            </p:cNvPr>
            <p:cNvGrpSpPr/>
            <p:nvPr/>
          </p:nvGrpSpPr>
          <p:grpSpPr>
            <a:xfrm>
              <a:off x="4902763" y="5104481"/>
              <a:ext cx="1139708" cy="158160"/>
              <a:chOff x="4905067" y="4666335"/>
              <a:chExt cx="1139708" cy="158160"/>
            </a:xfrm>
          </p:grpSpPr>
          <p:sp>
            <p:nvSpPr>
              <p:cNvPr id="60" name="Oval 59">
                <a:extLst>
                  <a:ext uri="{FF2B5EF4-FFF2-40B4-BE49-F238E27FC236}">
                    <a16:creationId xmlns:a16="http://schemas.microsoft.com/office/drawing/2014/main" id="{2702D6A0-AA41-46C5-9274-A2F626D39732}"/>
                  </a:ext>
                </a:extLst>
              </p:cNvPr>
              <p:cNvSpPr/>
              <p:nvPr/>
            </p:nvSpPr>
            <p:spPr>
              <a:xfrm>
                <a:off x="5891223" y="4670943"/>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61" name="Oval 60">
                <a:extLst>
                  <a:ext uri="{FF2B5EF4-FFF2-40B4-BE49-F238E27FC236}">
                    <a16:creationId xmlns:a16="http://schemas.microsoft.com/office/drawing/2014/main" id="{1FF0B38A-CEA4-4782-B517-F2552E482EBA}"/>
                  </a:ext>
                </a:extLst>
              </p:cNvPr>
              <p:cNvSpPr/>
              <p:nvPr/>
            </p:nvSpPr>
            <p:spPr>
              <a:xfrm>
                <a:off x="5644684" y="4669791"/>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62" name="Oval 61">
                <a:extLst>
                  <a:ext uri="{FF2B5EF4-FFF2-40B4-BE49-F238E27FC236}">
                    <a16:creationId xmlns:a16="http://schemas.microsoft.com/office/drawing/2014/main" id="{3235CB92-4F51-4D31-A25A-767DAE6B358C}"/>
                  </a:ext>
                </a:extLst>
              </p:cNvPr>
              <p:cNvSpPr/>
              <p:nvPr/>
            </p:nvSpPr>
            <p:spPr>
              <a:xfrm>
                <a:off x="5398145" y="4668639"/>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63" name="Oval 62">
                <a:extLst>
                  <a:ext uri="{FF2B5EF4-FFF2-40B4-BE49-F238E27FC236}">
                    <a16:creationId xmlns:a16="http://schemas.microsoft.com/office/drawing/2014/main" id="{F00328FC-0C7F-4095-839D-AB91C5E9538A}"/>
                  </a:ext>
                </a:extLst>
              </p:cNvPr>
              <p:cNvSpPr/>
              <p:nvPr/>
            </p:nvSpPr>
            <p:spPr>
              <a:xfrm>
                <a:off x="5151606" y="4667487"/>
                <a:ext cx="153552" cy="153552"/>
              </a:xfrm>
              <a:prstGeom prst="ellipse">
                <a:avLst/>
              </a:prstGeom>
              <a:solidFill>
                <a:srgbClr val="2633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64" name="Oval 63">
                <a:extLst>
                  <a:ext uri="{FF2B5EF4-FFF2-40B4-BE49-F238E27FC236}">
                    <a16:creationId xmlns:a16="http://schemas.microsoft.com/office/drawing/2014/main" id="{00D6275E-3035-4915-A2CD-17D825BE04DD}"/>
                  </a:ext>
                </a:extLst>
              </p:cNvPr>
              <p:cNvSpPr/>
              <p:nvPr/>
            </p:nvSpPr>
            <p:spPr>
              <a:xfrm>
                <a:off x="4905067" y="4666335"/>
                <a:ext cx="153552" cy="153552"/>
              </a:xfrm>
              <a:prstGeom prst="ellipse">
                <a:avLst/>
              </a:prstGeom>
              <a:solidFill>
                <a:srgbClr val="2633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grpSp>
      </p:grpSp>
      <p:grpSp>
        <p:nvGrpSpPr>
          <p:cNvPr id="35" name="Group 34">
            <a:extLst>
              <a:ext uri="{FF2B5EF4-FFF2-40B4-BE49-F238E27FC236}">
                <a16:creationId xmlns:a16="http://schemas.microsoft.com/office/drawing/2014/main" id="{9A26BA0E-26B3-4CCC-8F33-CCF7EF7A74CA}"/>
              </a:ext>
            </a:extLst>
          </p:cNvPr>
          <p:cNvGrpSpPr/>
          <p:nvPr/>
        </p:nvGrpSpPr>
        <p:grpSpPr>
          <a:xfrm>
            <a:off x="4158934" y="2681234"/>
            <a:ext cx="1875143" cy="1577399"/>
            <a:chOff x="4331224" y="2592929"/>
            <a:chExt cx="1711262" cy="1461900"/>
          </a:xfrm>
        </p:grpSpPr>
        <p:grpSp>
          <p:nvGrpSpPr>
            <p:cNvPr id="95" name="Group 94">
              <a:extLst>
                <a:ext uri="{FF2B5EF4-FFF2-40B4-BE49-F238E27FC236}">
                  <a16:creationId xmlns:a16="http://schemas.microsoft.com/office/drawing/2014/main" id="{407AAC84-918E-4FAC-A8DE-61E6A887F505}"/>
                </a:ext>
              </a:extLst>
            </p:cNvPr>
            <p:cNvGrpSpPr/>
            <p:nvPr/>
          </p:nvGrpSpPr>
          <p:grpSpPr>
            <a:xfrm>
              <a:off x="4331224" y="2592929"/>
              <a:ext cx="1692259" cy="1181595"/>
              <a:chOff x="1336594" y="891885"/>
              <a:chExt cx="1692259" cy="1181595"/>
            </a:xfrm>
          </p:grpSpPr>
          <p:grpSp>
            <p:nvGrpSpPr>
              <p:cNvPr id="96" name="Group 95">
                <a:extLst>
                  <a:ext uri="{FF2B5EF4-FFF2-40B4-BE49-F238E27FC236}">
                    <a16:creationId xmlns:a16="http://schemas.microsoft.com/office/drawing/2014/main" id="{F66DF673-458D-473B-8221-1017AC908876}"/>
                  </a:ext>
                </a:extLst>
              </p:cNvPr>
              <p:cNvGrpSpPr/>
              <p:nvPr/>
            </p:nvGrpSpPr>
            <p:grpSpPr>
              <a:xfrm>
                <a:off x="1341479" y="891885"/>
                <a:ext cx="1687374" cy="1181595"/>
                <a:chOff x="1341479" y="891885"/>
                <a:chExt cx="1687374" cy="1181595"/>
              </a:xfrm>
            </p:grpSpPr>
            <p:grpSp>
              <p:nvGrpSpPr>
                <p:cNvPr id="98" name="Group 97">
                  <a:extLst>
                    <a:ext uri="{FF2B5EF4-FFF2-40B4-BE49-F238E27FC236}">
                      <a16:creationId xmlns:a16="http://schemas.microsoft.com/office/drawing/2014/main" id="{83E582EC-2853-40CA-8A76-7B1FC2679D23}"/>
                    </a:ext>
                  </a:extLst>
                </p:cNvPr>
                <p:cNvGrpSpPr/>
                <p:nvPr/>
              </p:nvGrpSpPr>
              <p:grpSpPr>
                <a:xfrm>
                  <a:off x="1683154" y="926823"/>
                  <a:ext cx="1345699" cy="1146657"/>
                  <a:chOff x="149348" y="929043"/>
                  <a:chExt cx="1345699" cy="1146657"/>
                </a:xfrm>
              </p:grpSpPr>
              <p:sp>
                <p:nvSpPr>
                  <p:cNvPr id="103" name="Rectangle 102">
                    <a:extLst>
                      <a:ext uri="{FF2B5EF4-FFF2-40B4-BE49-F238E27FC236}">
                        <a16:creationId xmlns:a16="http://schemas.microsoft.com/office/drawing/2014/main" id="{1AF098E6-17AC-4B58-A294-24A80FEDA44A}"/>
                      </a:ext>
                    </a:extLst>
                  </p:cNvPr>
                  <p:cNvSpPr/>
                  <p:nvPr/>
                </p:nvSpPr>
                <p:spPr>
                  <a:xfrm>
                    <a:off x="149348" y="1892373"/>
                    <a:ext cx="1138141" cy="183327"/>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rtl="1">
                      <a:lnSpc>
                        <a:spcPct val="107000"/>
                      </a:lnSpc>
                      <a:spcAft>
                        <a:spcPts val="738"/>
                      </a:spcAft>
                    </a:pPr>
                    <a:r>
                      <a:rPr lang="ar-DZ" sz="1295" dirty="0">
                        <a:solidFill>
                          <a:srgbClr val="263339"/>
                        </a:solidFill>
                        <a:latin typeface="Mothanna" panose="02000503000000000000" pitchFamily="2" charset="-78"/>
                        <a:ea typeface="Open Sans" panose="020B0606030504020204" pitchFamily="34" charset="0"/>
                        <a:cs typeface="Mothanna" panose="02000503000000000000" pitchFamily="2" charset="-78"/>
                      </a:rPr>
                      <a:t>المملكة المغربية </a:t>
                    </a:r>
                    <a:r>
                      <a:rPr lang="ar-MA" sz="1295" dirty="0">
                        <a:solidFill>
                          <a:srgbClr val="263339"/>
                        </a:solidFill>
                        <a:latin typeface="Mothanna" panose="02000503000000000000" pitchFamily="2" charset="-78"/>
                        <a:ea typeface="Open Sans" panose="020B0606030504020204" pitchFamily="34" charset="0"/>
                        <a:cs typeface="Mothanna" panose="02000503000000000000" pitchFamily="2" charset="-78"/>
                      </a:rPr>
                      <a:t>,</a:t>
                    </a:r>
                    <a:r>
                      <a:rPr lang="ar-DZ" sz="1295" dirty="0">
                        <a:solidFill>
                          <a:srgbClr val="263339"/>
                        </a:solidFill>
                        <a:latin typeface="Mothanna" panose="02000503000000000000" pitchFamily="2" charset="-78"/>
                        <a:ea typeface="Open Sans" panose="020B0606030504020204" pitchFamily="34" charset="0"/>
                        <a:cs typeface="Mothanna" panose="02000503000000000000" pitchFamily="2" charset="-78"/>
                      </a:rPr>
                      <a:t>الرباط</a:t>
                    </a:r>
                    <a:endParaRPr lang="fr-FR" sz="1187" dirty="0">
                      <a:solidFill>
                        <a:srgbClr val="263339"/>
                      </a:solidFill>
                      <a:latin typeface="Mothanna" panose="02000503000000000000" pitchFamily="2" charset="-78"/>
                      <a:ea typeface="Open Sans" panose="020B0606030504020204" pitchFamily="34" charset="0"/>
                      <a:cs typeface="Mothanna" panose="02000503000000000000" pitchFamily="2" charset="-78"/>
                    </a:endParaRPr>
                  </a:p>
                </p:txBody>
              </p:sp>
              <p:sp>
                <p:nvSpPr>
                  <p:cNvPr id="104" name="Rectangle 103">
                    <a:extLst>
                      <a:ext uri="{FF2B5EF4-FFF2-40B4-BE49-F238E27FC236}">
                        <a16:creationId xmlns:a16="http://schemas.microsoft.com/office/drawing/2014/main" id="{7F898B7F-096E-4544-B7CD-A6CAD15F599F}"/>
                      </a:ext>
                    </a:extLst>
                  </p:cNvPr>
                  <p:cNvSpPr/>
                  <p:nvPr/>
                </p:nvSpPr>
                <p:spPr>
                  <a:xfrm>
                    <a:off x="149348" y="929043"/>
                    <a:ext cx="1146918" cy="18469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295" i="1" dirty="0">
                        <a:solidFill>
                          <a:srgbClr val="263339"/>
                        </a:solidFill>
                        <a:latin typeface="Open Sans" panose="020B0606030504020204" pitchFamily="34" charset="0"/>
                        <a:ea typeface="Open Sans" panose="020B0606030504020204" pitchFamily="34" charset="0"/>
                        <a:cs typeface="Open Sans" panose="020B0606030504020204" pitchFamily="34" charset="0"/>
                      </a:rPr>
                      <a:t>00212600000000</a:t>
                    </a:r>
                    <a:endParaRPr lang="en-US" sz="1511" i="1" dirty="0">
                      <a:solidFill>
                        <a:srgbClr val="26333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5" name="Rectangle 104">
                    <a:extLst>
                      <a:ext uri="{FF2B5EF4-FFF2-40B4-BE49-F238E27FC236}">
                        <a16:creationId xmlns:a16="http://schemas.microsoft.com/office/drawing/2014/main" id="{663669BE-CB4E-4D3C-8817-DD3D85F04AF7}"/>
                      </a:ext>
                    </a:extLst>
                  </p:cNvPr>
                  <p:cNvSpPr/>
                  <p:nvPr/>
                </p:nvSpPr>
                <p:spPr>
                  <a:xfrm>
                    <a:off x="149348" y="1254604"/>
                    <a:ext cx="1345699" cy="18469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295" i="1" dirty="0">
                        <a:solidFill>
                          <a:srgbClr val="263339"/>
                        </a:solidFill>
                        <a:latin typeface="Open Sans" panose="020B0606030504020204" pitchFamily="34" charset="0"/>
                        <a:ea typeface="Open Sans" panose="020B0606030504020204" pitchFamily="34" charset="0"/>
                        <a:cs typeface="Open Sans" panose="020B0606030504020204" pitchFamily="34" charset="0"/>
                      </a:rPr>
                      <a:t>info@Bestfreecv.com</a:t>
                    </a:r>
                    <a:endParaRPr lang="fr-FR" sz="1295" i="1" dirty="0">
                      <a:solidFill>
                        <a:srgbClr val="26333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6" name="Rectangle 105">
                    <a:extLst>
                      <a:ext uri="{FF2B5EF4-FFF2-40B4-BE49-F238E27FC236}">
                        <a16:creationId xmlns:a16="http://schemas.microsoft.com/office/drawing/2014/main" id="{C505DECD-CDBB-43F4-9270-C153B9C4D7EB}"/>
                      </a:ext>
                    </a:extLst>
                  </p:cNvPr>
                  <p:cNvSpPr/>
                  <p:nvPr/>
                </p:nvSpPr>
                <p:spPr>
                  <a:xfrm>
                    <a:off x="149348" y="1566861"/>
                    <a:ext cx="1307136" cy="18469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295" i="1" dirty="0">
                        <a:solidFill>
                          <a:srgbClr val="263339"/>
                        </a:solidFill>
                        <a:latin typeface="Open Sans" panose="020B0606030504020204" pitchFamily="34" charset="0"/>
                        <a:ea typeface="Open Sans" panose="020B0606030504020204" pitchFamily="34" charset="0"/>
                        <a:cs typeface="Open Sans" panose="020B0606030504020204" pitchFamily="34" charset="0"/>
                      </a:rPr>
                      <a:t>www.Bestfreecv.com</a:t>
                    </a:r>
                    <a:endParaRPr lang="fr-FR" sz="1295" i="1" dirty="0">
                      <a:solidFill>
                        <a:srgbClr val="263339"/>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9" name="شكل حر 78">
                  <a:extLst>
                    <a:ext uri="{FF2B5EF4-FFF2-40B4-BE49-F238E27FC236}">
                      <a16:creationId xmlns:a16="http://schemas.microsoft.com/office/drawing/2014/main" id="{4D754ACC-62D8-473F-8C8A-C2B0DECDAE1A}"/>
                    </a:ext>
                  </a:extLst>
                </p:cNvPr>
                <p:cNvSpPr>
                  <a:spLocks noChangeAspect="1"/>
                </p:cNvSpPr>
                <p:nvPr/>
              </p:nvSpPr>
              <p:spPr>
                <a:xfrm>
                  <a:off x="1373599" y="1864491"/>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rgbClr val="F04438"/>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93319"/>
                  <a:endParaRPr lang="fr-MA" sz="4316">
                    <a:solidFill>
                      <a:srgbClr val="263339"/>
                    </a:solidFill>
                    <a:latin typeface="Calibri"/>
                  </a:endParaRPr>
                </a:p>
              </p:txBody>
            </p:sp>
            <p:sp>
              <p:nvSpPr>
                <p:cNvPr id="101" name="شكل حر 85">
                  <a:extLst>
                    <a:ext uri="{FF2B5EF4-FFF2-40B4-BE49-F238E27FC236}">
                      <a16:creationId xmlns:a16="http://schemas.microsoft.com/office/drawing/2014/main" id="{09A38993-7CBE-4D4F-9F63-2D518EF6D892}"/>
                    </a:ext>
                  </a:extLst>
                </p:cNvPr>
                <p:cNvSpPr>
                  <a:spLocks noChangeAspect="1"/>
                </p:cNvSpPr>
                <p:nvPr/>
              </p:nvSpPr>
              <p:spPr>
                <a:xfrm>
                  <a:off x="1341479" y="1256455"/>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rgbClr val="F044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93319"/>
                  <a:endParaRPr lang="fr-MA" sz="4316">
                    <a:solidFill>
                      <a:srgbClr val="263339"/>
                    </a:solidFill>
                    <a:latin typeface="Calibri"/>
                  </a:endParaRPr>
                </a:p>
              </p:txBody>
            </p:sp>
            <p:sp>
              <p:nvSpPr>
                <p:cNvPr id="102" name="Freeform: Shape 101">
                  <a:extLst>
                    <a:ext uri="{FF2B5EF4-FFF2-40B4-BE49-F238E27FC236}">
                      <a16:creationId xmlns:a16="http://schemas.microsoft.com/office/drawing/2014/main" id="{BFAD5729-7D48-498C-84F4-7042CEE3D2F1}"/>
                    </a:ext>
                  </a:extLst>
                </p:cNvPr>
                <p:cNvSpPr/>
                <p:nvPr/>
              </p:nvSpPr>
              <p:spPr>
                <a:xfrm>
                  <a:off x="1342588" y="891885"/>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rgbClr val="F04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93319"/>
                  <a:endParaRPr lang="fr-MA" sz="4316" dirty="0">
                    <a:solidFill>
                      <a:srgbClr val="263339"/>
                    </a:solidFill>
                    <a:latin typeface="Calibri"/>
                  </a:endParaRPr>
                </a:p>
              </p:txBody>
            </p:sp>
          </p:grpSp>
          <p:sp>
            <p:nvSpPr>
              <p:cNvPr id="97" name="شكل حر 62">
                <a:extLst>
                  <a:ext uri="{FF2B5EF4-FFF2-40B4-BE49-F238E27FC236}">
                    <a16:creationId xmlns:a16="http://schemas.microsoft.com/office/drawing/2014/main" id="{A0AECB47-EF6A-4893-AE54-CE6E1AFDF87D}"/>
                  </a:ext>
                </a:extLst>
              </p:cNvPr>
              <p:cNvSpPr>
                <a:spLocks noChangeAspect="1"/>
              </p:cNvSpPr>
              <p:nvPr/>
            </p:nvSpPr>
            <p:spPr bwMode="auto">
              <a:xfrm flipH="1">
                <a:off x="1336594" y="1531940"/>
                <a:ext cx="201530" cy="198858"/>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rgbClr val="F04438"/>
              </a:solidFill>
              <a:ln w="9525">
                <a:noFill/>
                <a:round/>
                <a:headEnd/>
                <a:tailEnd/>
              </a:ln>
            </p:spPr>
            <p:txBody>
              <a:bodyPr rot="0" vert="horz" wrap="square" lIns="98664" tIns="49332" rIns="98664" bIns="49332"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endParaRPr lang="fr-MA" sz="4316">
                  <a:solidFill>
                    <a:srgbClr val="263339"/>
                  </a:solidFill>
                  <a:latin typeface="Calibri"/>
                </a:endParaRPr>
              </a:p>
            </p:txBody>
          </p:sp>
        </p:grpSp>
        <p:grpSp>
          <p:nvGrpSpPr>
            <p:cNvPr id="32" name="Group 31">
              <a:extLst>
                <a:ext uri="{FF2B5EF4-FFF2-40B4-BE49-F238E27FC236}">
                  <a16:creationId xmlns:a16="http://schemas.microsoft.com/office/drawing/2014/main" id="{57263927-D69B-49EA-B518-F515F76329A3}"/>
                </a:ext>
              </a:extLst>
            </p:cNvPr>
            <p:cNvGrpSpPr/>
            <p:nvPr/>
          </p:nvGrpSpPr>
          <p:grpSpPr>
            <a:xfrm>
              <a:off x="4386069" y="3914550"/>
              <a:ext cx="1656417" cy="140279"/>
              <a:chOff x="4386069" y="3914550"/>
              <a:chExt cx="1656417" cy="140279"/>
            </a:xfrm>
          </p:grpSpPr>
          <p:sp>
            <p:nvSpPr>
              <p:cNvPr id="21" name="Rectangle 20">
                <a:extLst>
                  <a:ext uri="{FF2B5EF4-FFF2-40B4-BE49-F238E27FC236}">
                    <a16:creationId xmlns:a16="http://schemas.microsoft.com/office/drawing/2014/main" id="{10EC7F5C-98F0-4FC6-A595-6BADB3F56731}"/>
                  </a:ext>
                </a:extLst>
              </p:cNvPr>
              <p:cNvSpPr/>
              <p:nvPr/>
            </p:nvSpPr>
            <p:spPr>
              <a:xfrm>
                <a:off x="4617613" y="3914550"/>
                <a:ext cx="1424873"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defTabSz="432492" rtl="1">
                  <a:lnSpc>
                    <a:spcPct val="107000"/>
                  </a:lnSpc>
                  <a:spcAft>
                    <a:spcPts val="738"/>
                  </a:spcAft>
                </a:pPr>
                <a:r>
                  <a:rPr lang="ar-MA" sz="1295" dirty="0">
                    <a:solidFill>
                      <a:srgbClr val="263339"/>
                    </a:solidFill>
                    <a:latin typeface="Mothanna" panose="02000503000000000000" pitchFamily="2" charset="-78"/>
                    <a:ea typeface="Open Sans" panose="020B0606030504020204" pitchFamily="34" charset="0"/>
                    <a:cs typeface="Mothanna" panose="02000503000000000000" pitchFamily="2" charset="-78"/>
                  </a:rPr>
                  <a:t>28 سنة, </a:t>
                </a:r>
                <a:r>
                  <a:rPr lang="ar-DZ" sz="1295" dirty="0">
                    <a:solidFill>
                      <a:srgbClr val="263339"/>
                    </a:solidFill>
                    <a:latin typeface="Mothanna" panose="02000503000000000000" pitchFamily="2" charset="-78"/>
                    <a:ea typeface="Open Sans" panose="020B0606030504020204" pitchFamily="34" charset="0"/>
                    <a:cs typeface="Mothanna" panose="02000503000000000000" pitchFamily="2" charset="-78"/>
                  </a:rPr>
                  <a:t>أعزب</a:t>
                </a:r>
                <a:endParaRPr lang="fr-FR" sz="1187" dirty="0">
                  <a:solidFill>
                    <a:srgbClr val="263339"/>
                  </a:solidFill>
                  <a:latin typeface="Mothanna" panose="02000503000000000000" pitchFamily="2" charset="-78"/>
                  <a:ea typeface="Open Sans" panose="020B0606030504020204" pitchFamily="34" charset="0"/>
                  <a:cs typeface="Mothanna" panose="02000503000000000000" pitchFamily="2" charset="-78"/>
                </a:endParaRPr>
              </a:p>
            </p:txBody>
          </p:sp>
          <p:sp>
            <p:nvSpPr>
              <p:cNvPr id="31" name="Heart 30">
                <a:extLst>
                  <a:ext uri="{FF2B5EF4-FFF2-40B4-BE49-F238E27FC236}">
                    <a16:creationId xmlns:a16="http://schemas.microsoft.com/office/drawing/2014/main" id="{DB36F16F-8D0A-4801-A233-5AAB57472303}"/>
                  </a:ext>
                </a:extLst>
              </p:cNvPr>
              <p:cNvSpPr/>
              <p:nvPr/>
            </p:nvSpPr>
            <p:spPr>
              <a:xfrm>
                <a:off x="4386069" y="3930053"/>
                <a:ext cx="124776" cy="124776"/>
              </a:xfrm>
              <a:prstGeom prst="heart">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2158">
                  <a:solidFill>
                    <a:srgbClr val="263339"/>
                  </a:solidFill>
                  <a:latin typeface="Calibri"/>
                </a:endParaRPr>
              </a:p>
            </p:txBody>
          </p:sp>
        </p:grpSp>
      </p:grpSp>
      <p:grpSp>
        <p:nvGrpSpPr>
          <p:cNvPr id="75" name="Group 74">
            <a:extLst>
              <a:ext uri="{FF2B5EF4-FFF2-40B4-BE49-F238E27FC236}">
                <a16:creationId xmlns:a16="http://schemas.microsoft.com/office/drawing/2014/main" id="{F41A0A2D-368A-4BF5-8D07-1F7675790F03}"/>
              </a:ext>
            </a:extLst>
          </p:cNvPr>
          <p:cNvGrpSpPr/>
          <p:nvPr/>
        </p:nvGrpSpPr>
        <p:grpSpPr>
          <a:xfrm>
            <a:off x="4026954" y="9298921"/>
            <a:ext cx="2212898" cy="728483"/>
            <a:chOff x="3226593" y="4745758"/>
            <a:chExt cx="2050866" cy="675142"/>
          </a:xfrm>
        </p:grpSpPr>
        <p:sp>
          <p:nvSpPr>
            <p:cNvPr id="76" name="Rectangle 75">
              <a:extLst>
                <a:ext uri="{FF2B5EF4-FFF2-40B4-BE49-F238E27FC236}">
                  <a16:creationId xmlns:a16="http://schemas.microsoft.com/office/drawing/2014/main" id="{C7810AEC-2B56-4C92-ACC7-6AD4F77A3F47}"/>
                </a:ext>
              </a:extLst>
            </p:cNvPr>
            <p:cNvSpPr/>
            <p:nvPr/>
          </p:nvSpPr>
          <p:spPr>
            <a:xfrm>
              <a:off x="3226593" y="4745758"/>
              <a:ext cx="933369" cy="675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184995" indent="-184995" defTabSz="432492">
                <a:lnSpc>
                  <a:spcPct val="107000"/>
                </a:lnSpc>
                <a:buFont typeface="Wingdings" panose="05000000000000000000" pitchFamily="2" charset="2"/>
                <a:buChar char="§"/>
              </a:pPr>
              <a:r>
                <a:rPr lang="ar-DZ" sz="1015" b="1" dirty="0">
                  <a:solidFill>
                    <a:prstClr val="black"/>
                  </a:solidFill>
                  <a:latin typeface="Mothanna" panose="02000503000000000000" pitchFamily="2" charset="-78"/>
                  <a:cs typeface="Mothanna" panose="02000503000000000000" pitchFamily="2" charset="-78"/>
                </a:rPr>
                <a:t>وورد</a:t>
              </a:r>
              <a:endParaRPr lang="ar-MA" sz="1015" b="1" dirty="0">
                <a:solidFill>
                  <a:prstClr val="black"/>
                </a:solidFill>
                <a:latin typeface="Mothanna" panose="02000503000000000000" pitchFamily="2" charset="-78"/>
                <a:cs typeface="Mothanna" panose="02000503000000000000" pitchFamily="2" charset="-78"/>
              </a:endParaRPr>
            </a:p>
            <a:p>
              <a:pPr marL="184995" indent="-184995" defTabSz="432492">
                <a:lnSpc>
                  <a:spcPct val="107000"/>
                </a:lnSpc>
                <a:spcBef>
                  <a:spcPts val="647"/>
                </a:spcBef>
                <a:spcAft>
                  <a:spcPts val="647"/>
                </a:spcAft>
                <a:buFont typeface="Wingdings" panose="05000000000000000000" pitchFamily="2" charset="2"/>
                <a:buChar char="§"/>
              </a:pPr>
              <a:r>
                <a:rPr lang="ar-DZ" sz="1015" b="1" dirty="0">
                  <a:solidFill>
                    <a:prstClr val="black"/>
                  </a:solidFill>
                  <a:latin typeface="Mothanna" panose="02000503000000000000" pitchFamily="2" charset="-78"/>
                  <a:cs typeface="Mothanna" panose="02000503000000000000" pitchFamily="2" charset="-78"/>
                </a:rPr>
                <a:t>إكسيل</a:t>
              </a:r>
              <a:endParaRPr lang="fr-FR" sz="1015" b="1" dirty="0">
                <a:solidFill>
                  <a:prstClr val="black"/>
                </a:solidFill>
                <a:latin typeface="Mothanna" panose="02000503000000000000" pitchFamily="2" charset="-78"/>
                <a:cs typeface="Mothanna" panose="02000503000000000000" pitchFamily="2" charset="-78"/>
              </a:endParaRPr>
            </a:p>
            <a:p>
              <a:pPr marL="184995" indent="-184995" defTabSz="432492">
                <a:lnSpc>
                  <a:spcPct val="107000"/>
                </a:lnSpc>
                <a:buFont typeface="Wingdings" panose="05000000000000000000" pitchFamily="2" charset="2"/>
                <a:buChar char="§"/>
              </a:pPr>
              <a:r>
                <a:rPr lang="ar-DZ" sz="1015" b="1" dirty="0">
                  <a:solidFill>
                    <a:prstClr val="black"/>
                  </a:solidFill>
                  <a:latin typeface="Mothanna" panose="02000503000000000000" pitchFamily="2" charset="-78"/>
                  <a:cs typeface="Mothanna" panose="02000503000000000000" pitchFamily="2" charset="-78"/>
                </a:rPr>
                <a:t>باور باونت</a:t>
              </a:r>
              <a:endParaRPr lang="fr-FR" sz="1015" b="1" dirty="0">
                <a:solidFill>
                  <a:prstClr val="black"/>
                </a:solidFill>
                <a:latin typeface="Mothanna" panose="02000503000000000000" pitchFamily="2" charset="-78"/>
                <a:cs typeface="Mothanna" panose="02000503000000000000" pitchFamily="2" charset="-78"/>
              </a:endParaRPr>
            </a:p>
          </p:txBody>
        </p:sp>
        <p:grpSp>
          <p:nvGrpSpPr>
            <p:cNvPr id="77" name="Group 76">
              <a:extLst>
                <a:ext uri="{FF2B5EF4-FFF2-40B4-BE49-F238E27FC236}">
                  <a16:creationId xmlns:a16="http://schemas.microsoft.com/office/drawing/2014/main" id="{E1FEAB71-E0B1-4925-A1B0-9E97D0E00032}"/>
                </a:ext>
              </a:extLst>
            </p:cNvPr>
            <p:cNvGrpSpPr/>
            <p:nvPr/>
          </p:nvGrpSpPr>
          <p:grpSpPr>
            <a:xfrm>
              <a:off x="4137751" y="4770311"/>
              <a:ext cx="1139708" cy="158160"/>
              <a:chOff x="4137751" y="4770311"/>
              <a:chExt cx="1139708" cy="158160"/>
            </a:xfrm>
          </p:grpSpPr>
          <p:sp>
            <p:nvSpPr>
              <p:cNvPr id="90" name="Oval 89">
                <a:extLst>
                  <a:ext uri="{FF2B5EF4-FFF2-40B4-BE49-F238E27FC236}">
                    <a16:creationId xmlns:a16="http://schemas.microsoft.com/office/drawing/2014/main" id="{217B7D1D-994A-44AB-92B2-38388ABF2A6D}"/>
                  </a:ext>
                </a:extLst>
              </p:cNvPr>
              <p:cNvSpPr/>
              <p:nvPr/>
            </p:nvSpPr>
            <p:spPr>
              <a:xfrm>
                <a:off x="5123907" y="4774919"/>
                <a:ext cx="153552" cy="153552"/>
              </a:xfrm>
              <a:prstGeom prst="ellipse">
                <a:avLst/>
              </a:prstGeom>
              <a:solidFill>
                <a:srgbClr val="2633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91" name="Oval 90">
                <a:extLst>
                  <a:ext uri="{FF2B5EF4-FFF2-40B4-BE49-F238E27FC236}">
                    <a16:creationId xmlns:a16="http://schemas.microsoft.com/office/drawing/2014/main" id="{75C7FE10-9ADA-44D3-BBDF-DCEA2345051A}"/>
                  </a:ext>
                </a:extLst>
              </p:cNvPr>
              <p:cNvSpPr/>
              <p:nvPr/>
            </p:nvSpPr>
            <p:spPr>
              <a:xfrm>
                <a:off x="4877368" y="4773767"/>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92" name="Oval 91">
                <a:extLst>
                  <a:ext uri="{FF2B5EF4-FFF2-40B4-BE49-F238E27FC236}">
                    <a16:creationId xmlns:a16="http://schemas.microsoft.com/office/drawing/2014/main" id="{132DF9EA-348D-46BA-85BD-B68743E93CBA}"/>
                  </a:ext>
                </a:extLst>
              </p:cNvPr>
              <p:cNvSpPr/>
              <p:nvPr/>
            </p:nvSpPr>
            <p:spPr>
              <a:xfrm>
                <a:off x="4630829" y="4772615"/>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93" name="Oval 92">
                <a:extLst>
                  <a:ext uri="{FF2B5EF4-FFF2-40B4-BE49-F238E27FC236}">
                    <a16:creationId xmlns:a16="http://schemas.microsoft.com/office/drawing/2014/main" id="{A2F834EB-28C3-41AC-B856-7D31F76B8373}"/>
                  </a:ext>
                </a:extLst>
              </p:cNvPr>
              <p:cNvSpPr/>
              <p:nvPr/>
            </p:nvSpPr>
            <p:spPr>
              <a:xfrm>
                <a:off x="4384290" y="4771463"/>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94" name="Oval 93">
                <a:extLst>
                  <a:ext uri="{FF2B5EF4-FFF2-40B4-BE49-F238E27FC236}">
                    <a16:creationId xmlns:a16="http://schemas.microsoft.com/office/drawing/2014/main" id="{1B6382F8-EAEA-4464-9993-C001450BCBFF}"/>
                  </a:ext>
                </a:extLst>
              </p:cNvPr>
              <p:cNvSpPr/>
              <p:nvPr/>
            </p:nvSpPr>
            <p:spPr>
              <a:xfrm>
                <a:off x="4137751" y="4770311"/>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grpSp>
        <p:grpSp>
          <p:nvGrpSpPr>
            <p:cNvPr id="78" name="Group 77">
              <a:extLst>
                <a:ext uri="{FF2B5EF4-FFF2-40B4-BE49-F238E27FC236}">
                  <a16:creationId xmlns:a16="http://schemas.microsoft.com/office/drawing/2014/main" id="{CE419C14-9C6D-4F5B-8D8E-82DCDF8703C9}"/>
                </a:ext>
              </a:extLst>
            </p:cNvPr>
            <p:cNvGrpSpPr/>
            <p:nvPr/>
          </p:nvGrpSpPr>
          <p:grpSpPr>
            <a:xfrm>
              <a:off x="4136599" y="4989384"/>
              <a:ext cx="1139708" cy="158160"/>
              <a:chOff x="4137751" y="4770311"/>
              <a:chExt cx="1139708" cy="158160"/>
            </a:xfrm>
          </p:grpSpPr>
          <p:sp>
            <p:nvSpPr>
              <p:cNvPr id="85" name="Oval 84">
                <a:extLst>
                  <a:ext uri="{FF2B5EF4-FFF2-40B4-BE49-F238E27FC236}">
                    <a16:creationId xmlns:a16="http://schemas.microsoft.com/office/drawing/2014/main" id="{5DBD87F2-BF07-479F-8D76-B26705670C87}"/>
                  </a:ext>
                </a:extLst>
              </p:cNvPr>
              <p:cNvSpPr/>
              <p:nvPr/>
            </p:nvSpPr>
            <p:spPr>
              <a:xfrm>
                <a:off x="5123907" y="4774919"/>
                <a:ext cx="153552" cy="153552"/>
              </a:xfrm>
              <a:prstGeom prst="ellipse">
                <a:avLst/>
              </a:prstGeom>
              <a:solidFill>
                <a:srgbClr val="2633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86" name="Oval 85">
                <a:extLst>
                  <a:ext uri="{FF2B5EF4-FFF2-40B4-BE49-F238E27FC236}">
                    <a16:creationId xmlns:a16="http://schemas.microsoft.com/office/drawing/2014/main" id="{F2DF9F31-3067-4EA0-9954-DAC113E94F50}"/>
                  </a:ext>
                </a:extLst>
              </p:cNvPr>
              <p:cNvSpPr/>
              <p:nvPr/>
            </p:nvSpPr>
            <p:spPr>
              <a:xfrm>
                <a:off x="4877368" y="4773767"/>
                <a:ext cx="153552" cy="153552"/>
              </a:xfrm>
              <a:prstGeom prst="ellipse">
                <a:avLst/>
              </a:prstGeom>
              <a:solidFill>
                <a:srgbClr val="2633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87" name="Oval 86">
                <a:extLst>
                  <a:ext uri="{FF2B5EF4-FFF2-40B4-BE49-F238E27FC236}">
                    <a16:creationId xmlns:a16="http://schemas.microsoft.com/office/drawing/2014/main" id="{A7E738D0-851F-421C-9272-F0089303B214}"/>
                  </a:ext>
                </a:extLst>
              </p:cNvPr>
              <p:cNvSpPr/>
              <p:nvPr/>
            </p:nvSpPr>
            <p:spPr>
              <a:xfrm>
                <a:off x="4630829" y="4772615"/>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88" name="Oval 87">
                <a:extLst>
                  <a:ext uri="{FF2B5EF4-FFF2-40B4-BE49-F238E27FC236}">
                    <a16:creationId xmlns:a16="http://schemas.microsoft.com/office/drawing/2014/main" id="{777F67F9-DFB9-4FF0-BE3D-AB1502CF3858}"/>
                  </a:ext>
                </a:extLst>
              </p:cNvPr>
              <p:cNvSpPr/>
              <p:nvPr/>
            </p:nvSpPr>
            <p:spPr>
              <a:xfrm>
                <a:off x="4384290" y="4771463"/>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89" name="Oval 88">
                <a:extLst>
                  <a:ext uri="{FF2B5EF4-FFF2-40B4-BE49-F238E27FC236}">
                    <a16:creationId xmlns:a16="http://schemas.microsoft.com/office/drawing/2014/main" id="{483BAE59-E9C5-4880-ADDE-4B738E2171DA}"/>
                  </a:ext>
                </a:extLst>
              </p:cNvPr>
              <p:cNvSpPr/>
              <p:nvPr/>
            </p:nvSpPr>
            <p:spPr>
              <a:xfrm>
                <a:off x="4137751" y="4770311"/>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grpSp>
        <p:grpSp>
          <p:nvGrpSpPr>
            <p:cNvPr id="79" name="Group 78">
              <a:extLst>
                <a:ext uri="{FF2B5EF4-FFF2-40B4-BE49-F238E27FC236}">
                  <a16:creationId xmlns:a16="http://schemas.microsoft.com/office/drawing/2014/main" id="{19DB7BF1-A418-4BB3-A7D3-FD4C3FC780C5}"/>
                </a:ext>
              </a:extLst>
            </p:cNvPr>
            <p:cNvGrpSpPr/>
            <p:nvPr/>
          </p:nvGrpSpPr>
          <p:grpSpPr>
            <a:xfrm>
              <a:off x="4135447" y="5208457"/>
              <a:ext cx="1139708" cy="158160"/>
              <a:chOff x="4137751" y="4770311"/>
              <a:chExt cx="1139708" cy="158160"/>
            </a:xfrm>
          </p:grpSpPr>
          <p:sp>
            <p:nvSpPr>
              <p:cNvPr id="80" name="Oval 79">
                <a:extLst>
                  <a:ext uri="{FF2B5EF4-FFF2-40B4-BE49-F238E27FC236}">
                    <a16:creationId xmlns:a16="http://schemas.microsoft.com/office/drawing/2014/main" id="{E82F2743-6AAC-418D-9C15-9F7F539CDA24}"/>
                  </a:ext>
                </a:extLst>
              </p:cNvPr>
              <p:cNvSpPr/>
              <p:nvPr/>
            </p:nvSpPr>
            <p:spPr>
              <a:xfrm>
                <a:off x="5123907" y="4774919"/>
                <a:ext cx="153552" cy="153552"/>
              </a:xfrm>
              <a:prstGeom prst="ellipse">
                <a:avLst/>
              </a:prstGeom>
              <a:solidFill>
                <a:srgbClr val="2633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81" name="Oval 80">
                <a:extLst>
                  <a:ext uri="{FF2B5EF4-FFF2-40B4-BE49-F238E27FC236}">
                    <a16:creationId xmlns:a16="http://schemas.microsoft.com/office/drawing/2014/main" id="{54F8CDF2-0858-44D8-A538-A2A9577A11F8}"/>
                  </a:ext>
                </a:extLst>
              </p:cNvPr>
              <p:cNvSpPr/>
              <p:nvPr/>
            </p:nvSpPr>
            <p:spPr>
              <a:xfrm>
                <a:off x="4877368" y="4773767"/>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82" name="Oval 81">
                <a:extLst>
                  <a:ext uri="{FF2B5EF4-FFF2-40B4-BE49-F238E27FC236}">
                    <a16:creationId xmlns:a16="http://schemas.microsoft.com/office/drawing/2014/main" id="{321508B4-BDAD-4353-A8A4-D786E1270A44}"/>
                  </a:ext>
                </a:extLst>
              </p:cNvPr>
              <p:cNvSpPr/>
              <p:nvPr/>
            </p:nvSpPr>
            <p:spPr>
              <a:xfrm>
                <a:off x="4630829" y="4772615"/>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83" name="Oval 82">
                <a:extLst>
                  <a:ext uri="{FF2B5EF4-FFF2-40B4-BE49-F238E27FC236}">
                    <a16:creationId xmlns:a16="http://schemas.microsoft.com/office/drawing/2014/main" id="{A668D0E4-9BA9-4346-90C3-C4062285F4E2}"/>
                  </a:ext>
                </a:extLst>
              </p:cNvPr>
              <p:cNvSpPr/>
              <p:nvPr/>
            </p:nvSpPr>
            <p:spPr>
              <a:xfrm>
                <a:off x="4384290" y="4771463"/>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84" name="Oval 83">
                <a:extLst>
                  <a:ext uri="{FF2B5EF4-FFF2-40B4-BE49-F238E27FC236}">
                    <a16:creationId xmlns:a16="http://schemas.microsoft.com/office/drawing/2014/main" id="{AFE5CCA2-7693-42E7-83D8-B76463500922}"/>
                  </a:ext>
                </a:extLst>
              </p:cNvPr>
              <p:cNvSpPr/>
              <p:nvPr/>
            </p:nvSpPr>
            <p:spPr>
              <a:xfrm>
                <a:off x="4137751" y="4770311"/>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grpSp>
      </p:grpSp>
      <p:grpSp>
        <p:nvGrpSpPr>
          <p:cNvPr id="107" name="Group 106">
            <a:extLst>
              <a:ext uri="{FF2B5EF4-FFF2-40B4-BE49-F238E27FC236}">
                <a16:creationId xmlns:a16="http://schemas.microsoft.com/office/drawing/2014/main" id="{065803DA-A994-453F-88A9-1336F61AA538}"/>
              </a:ext>
            </a:extLst>
          </p:cNvPr>
          <p:cNvGrpSpPr/>
          <p:nvPr/>
        </p:nvGrpSpPr>
        <p:grpSpPr>
          <a:xfrm>
            <a:off x="4014006" y="8266716"/>
            <a:ext cx="2227089" cy="728483"/>
            <a:chOff x="1244842" y="4040737"/>
            <a:chExt cx="2064018" cy="675142"/>
          </a:xfrm>
        </p:grpSpPr>
        <p:sp>
          <p:nvSpPr>
            <p:cNvPr id="108" name="Rectangle 107">
              <a:extLst>
                <a:ext uri="{FF2B5EF4-FFF2-40B4-BE49-F238E27FC236}">
                  <a16:creationId xmlns:a16="http://schemas.microsoft.com/office/drawing/2014/main" id="{E60F6D7C-C2E6-46FC-AE1C-19706DFAE3BD}"/>
                </a:ext>
              </a:extLst>
            </p:cNvPr>
            <p:cNvSpPr/>
            <p:nvPr/>
          </p:nvSpPr>
          <p:spPr>
            <a:xfrm>
              <a:off x="1244842" y="4040737"/>
              <a:ext cx="889979" cy="675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184995" indent="-184995" defTabSz="432492">
                <a:lnSpc>
                  <a:spcPct val="107000"/>
                </a:lnSpc>
                <a:buFont typeface="Wingdings" panose="05000000000000000000" pitchFamily="2" charset="2"/>
                <a:buChar char="§"/>
              </a:pPr>
              <a:r>
                <a:rPr lang="ar-DZ" sz="1015" b="1" dirty="0">
                  <a:solidFill>
                    <a:prstClr val="black"/>
                  </a:solidFill>
                  <a:latin typeface="Mothanna" panose="02000503000000000000" pitchFamily="2" charset="-78"/>
                  <a:cs typeface="Mothanna" panose="02000503000000000000" pitchFamily="2" charset="-78"/>
                </a:rPr>
                <a:t>فوتوشوب</a:t>
              </a:r>
              <a:endParaRPr lang="ar-MA" sz="1015" b="1" dirty="0">
                <a:solidFill>
                  <a:prstClr val="black"/>
                </a:solidFill>
                <a:latin typeface="Mothanna" panose="02000503000000000000" pitchFamily="2" charset="-78"/>
                <a:cs typeface="Mothanna" panose="02000503000000000000" pitchFamily="2" charset="-78"/>
              </a:endParaRPr>
            </a:p>
            <a:p>
              <a:pPr marL="184995" indent="-184995" defTabSz="432492">
                <a:lnSpc>
                  <a:spcPct val="107000"/>
                </a:lnSpc>
                <a:spcBef>
                  <a:spcPts val="647"/>
                </a:spcBef>
                <a:spcAft>
                  <a:spcPts val="647"/>
                </a:spcAft>
                <a:buFont typeface="Wingdings" panose="05000000000000000000" pitchFamily="2" charset="2"/>
                <a:buChar char="§"/>
              </a:pPr>
              <a:r>
                <a:rPr lang="ar-DZ" sz="1015" b="1" dirty="0">
                  <a:solidFill>
                    <a:prstClr val="black"/>
                  </a:solidFill>
                  <a:latin typeface="Mothanna" panose="02000503000000000000" pitchFamily="2" charset="-78"/>
                  <a:cs typeface="Mothanna" panose="02000503000000000000" pitchFamily="2" charset="-78"/>
                </a:rPr>
                <a:t>إليستراتور</a:t>
              </a:r>
              <a:endParaRPr lang="fr-FR" sz="1015" b="1" dirty="0">
                <a:solidFill>
                  <a:prstClr val="black"/>
                </a:solidFill>
                <a:latin typeface="Mothanna" panose="02000503000000000000" pitchFamily="2" charset="-78"/>
                <a:cs typeface="Mothanna" panose="02000503000000000000" pitchFamily="2" charset="-78"/>
              </a:endParaRPr>
            </a:p>
            <a:p>
              <a:pPr marL="184995" indent="-184995" defTabSz="432492">
                <a:lnSpc>
                  <a:spcPct val="107000"/>
                </a:lnSpc>
                <a:buFont typeface="Wingdings" panose="05000000000000000000" pitchFamily="2" charset="2"/>
                <a:buChar char="§"/>
              </a:pPr>
              <a:r>
                <a:rPr lang="ar-DZ" sz="1015" b="1" dirty="0">
                  <a:solidFill>
                    <a:prstClr val="black"/>
                  </a:solidFill>
                  <a:latin typeface="Mothanna" panose="02000503000000000000" pitchFamily="2" charset="-78"/>
                  <a:cs typeface="Mothanna" panose="02000503000000000000" pitchFamily="2" charset="-78"/>
                </a:rPr>
                <a:t>فلاش</a:t>
              </a:r>
              <a:endParaRPr lang="fr-FR" sz="1015" b="1" dirty="0">
                <a:solidFill>
                  <a:prstClr val="black"/>
                </a:solidFill>
                <a:latin typeface="Mothanna" panose="02000503000000000000" pitchFamily="2" charset="-78"/>
                <a:cs typeface="Mothanna" panose="02000503000000000000" pitchFamily="2" charset="-78"/>
              </a:endParaRPr>
            </a:p>
          </p:txBody>
        </p:sp>
        <p:grpSp>
          <p:nvGrpSpPr>
            <p:cNvPr id="109" name="Group 108">
              <a:extLst>
                <a:ext uri="{FF2B5EF4-FFF2-40B4-BE49-F238E27FC236}">
                  <a16:creationId xmlns:a16="http://schemas.microsoft.com/office/drawing/2014/main" id="{ECB91FD3-58A4-4102-A20A-0D8705B89E0E}"/>
                </a:ext>
              </a:extLst>
            </p:cNvPr>
            <p:cNvGrpSpPr/>
            <p:nvPr/>
          </p:nvGrpSpPr>
          <p:grpSpPr>
            <a:xfrm>
              <a:off x="2169152" y="4097061"/>
              <a:ext cx="1139708" cy="158160"/>
              <a:chOff x="2169152" y="4097061"/>
              <a:chExt cx="1139708" cy="158160"/>
            </a:xfrm>
          </p:grpSpPr>
          <p:sp>
            <p:nvSpPr>
              <p:cNvPr id="124" name="Oval 123">
                <a:extLst>
                  <a:ext uri="{FF2B5EF4-FFF2-40B4-BE49-F238E27FC236}">
                    <a16:creationId xmlns:a16="http://schemas.microsoft.com/office/drawing/2014/main" id="{82B6B488-F67C-4F9C-949B-29F3854AD10D}"/>
                  </a:ext>
                </a:extLst>
              </p:cNvPr>
              <p:cNvSpPr/>
              <p:nvPr/>
            </p:nvSpPr>
            <p:spPr>
              <a:xfrm>
                <a:off x="3155308" y="4101669"/>
                <a:ext cx="153552" cy="153552"/>
              </a:xfrm>
              <a:prstGeom prst="ellipse">
                <a:avLst/>
              </a:prstGeom>
              <a:solidFill>
                <a:srgbClr val="2633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25" name="Oval 124">
                <a:extLst>
                  <a:ext uri="{FF2B5EF4-FFF2-40B4-BE49-F238E27FC236}">
                    <a16:creationId xmlns:a16="http://schemas.microsoft.com/office/drawing/2014/main" id="{DF2C2531-2E6A-466C-9381-8C1250C525D6}"/>
                  </a:ext>
                </a:extLst>
              </p:cNvPr>
              <p:cNvSpPr/>
              <p:nvPr/>
            </p:nvSpPr>
            <p:spPr>
              <a:xfrm>
                <a:off x="2908769" y="4100517"/>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26" name="Oval 125">
                <a:extLst>
                  <a:ext uri="{FF2B5EF4-FFF2-40B4-BE49-F238E27FC236}">
                    <a16:creationId xmlns:a16="http://schemas.microsoft.com/office/drawing/2014/main" id="{BA380D75-BB38-4132-A34B-B071077C4E86}"/>
                  </a:ext>
                </a:extLst>
              </p:cNvPr>
              <p:cNvSpPr/>
              <p:nvPr/>
            </p:nvSpPr>
            <p:spPr>
              <a:xfrm>
                <a:off x="2662230" y="4099365"/>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27" name="Oval 126">
                <a:extLst>
                  <a:ext uri="{FF2B5EF4-FFF2-40B4-BE49-F238E27FC236}">
                    <a16:creationId xmlns:a16="http://schemas.microsoft.com/office/drawing/2014/main" id="{B36F8163-7DCF-47F5-9D98-56097D5F9FAD}"/>
                  </a:ext>
                </a:extLst>
              </p:cNvPr>
              <p:cNvSpPr/>
              <p:nvPr/>
            </p:nvSpPr>
            <p:spPr>
              <a:xfrm>
                <a:off x="2415691" y="4098213"/>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28" name="Oval 127">
                <a:extLst>
                  <a:ext uri="{FF2B5EF4-FFF2-40B4-BE49-F238E27FC236}">
                    <a16:creationId xmlns:a16="http://schemas.microsoft.com/office/drawing/2014/main" id="{EFE7ACF9-4634-4CAE-8F0D-8E35658A1F26}"/>
                  </a:ext>
                </a:extLst>
              </p:cNvPr>
              <p:cNvSpPr/>
              <p:nvPr/>
            </p:nvSpPr>
            <p:spPr>
              <a:xfrm>
                <a:off x="2169152" y="4097061"/>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grpSp>
        <p:grpSp>
          <p:nvGrpSpPr>
            <p:cNvPr id="110" name="Group 109">
              <a:extLst>
                <a:ext uri="{FF2B5EF4-FFF2-40B4-BE49-F238E27FC236}">
                  <a16:creationId xmlns:a16="http://schemas.microsoft.com/office/drawing/2014/main" id="{26A422AD-80D0-47E2-BEB3-7B27B6A4DFC1}"/>
                </a:ext>
              </a:extLst>
            </p:cNvPr>
            <p:cNvGrpSpPr/>
            <p:nvPr/>
          </p:nvGrpSpPr>
          <p:grpSpPr>
            <a:xfrm>
              <a:off x="2168000" y="4316134"/>
              <a:ext cx="1139708" cy="158160"/>
              <a:chOff x="2169152" y="4097061"/>
              <a:chExt cx="1139708" cy="158160"/>
            </a:xfrm>
          </p:grpSpPr>
          <p:sp>
            <p:nvSpPr>
              <p:cNvPr id="117" name="Oval 116">
                <a:extLst>
                  <a:ext uri="{FF2B5EF4-FFF2-40B4-BE49-F238E27FC236}">
                    <a16:creationId xmlns:a16="http://schemas.microsoft.com/office/drawing/2014/main" id="{BA53794E-DF20-4826-B9F4-D965CA1E056B}"/>
                  </a:ext>
                </a:extLst>
              </p:cNvPr>
              <p:cNvSpPr/>
              <p:nvPr/>
            </p:nvSpPr>
            <p:spPr>
              <a:xfrm>
                <a:off x="3155308" y="4101669"/>
                <a:ext cx="153552" cy="153552"/>
              </a:xfrm>
              <a:prstGeom prst="ellipse">
                <a:avLst/>
              </a:prstGeom>
              <a:solidFill>
                <a:srgbClr val="2633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18" name="Oval 117">
                <a:extLst>
                  <a:ext uri="{FF2B5EF4-FFF2-40B4-BE49-F238E27FC236}">
                    <a16:creationId xmlns:a16="http://schemas.microsoft.com/office/drawing/2014/main" id="{7155A991-95E4-4392-AB59-D083E68D1BDC}"/>
                  </a:ext>
                </a:extLst>
              </p:cNvPr>
              <p:cNvSpPr/>
              <p:nvPr/>
            </p:nvSpPr>
            <p:spPr>
              <a:xfrm>
                <a:off x="2908769" y="4100517"/>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19" name="Oval 118">
                <a:extLst>
                  <a:ext uri="{FF2B5EF4-FFF2-40B4-BE49-F238E27FC236}">
                    <a16:creationId xmlns:a16="http://schemas.microsoft.com/office/drawing/2014/main" id="{F98ED1AC-7F6B-4FD8-884C-B2D2599E94ED}"/>
                  </a:ext>
                </a:extLst>
              </p:cNvPr>
              <p:cNvSpPr/>
              <p:nvPr/>
            </p:nvSpPr>
            <p:spPr>
              <a:xfrm>
                <a:off x="2662230" y="4099365"/>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20" name="Oval 119">
                <a:extLst>
                  <a:ext uri="{FF2B5EF4-FFF2-40B4-BE49-F238E27FC236}">
                    <a16:creationId xmlns:a16="http://schemas.microsoft.com/office/drawing/2014/main" id="{3EB7E7CF-4E80-4ACF-B10E-213758EFA4F3}"/>
                  </a:ext>
                </a:extLst>
              </p:cNvPr>
              <p:cNvSpPr/>
              <p:nvPr/>
            </p:nvSpPr>
            <p:spPr>
              <a:xfrm>
                <a:off x="2415691" y="4098213"/>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21" name="Oval 120">
                <a:extLst>
                  <a:ext uri="{FF2B5EF4-FFF2-40B4-BE49-F238E27FC236}">
                    <a16:creationId xmlns:a16="http://schemas.microsoft.com/office/drawing/2014/main" id="{25CBA530-8BB9-4DF9-B487-31A90B8A50AA}"/>
                  </a:ext>
                </a:extLst>
              </p:cNvPr>
              <p:cNvSpPr/>
              <p:nvPr/>
            </p:nvSpPr>
            <p:spPr>
              <a:xfrm>
                <a:off x="2169152" y="4097061"/>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grpSp>
        <p:grpSp>
          <p:nvGrpSpPr>
            <p:cNvPr id="111" name="Group 110">
              <a:extLst>
                <a:ext uri="{FF2B5EF4-FFF2-40B4-BE49-F238E27FC236}">
                  <a16:creationId xmlns:a16="http://schemas.microsoft.com/office/drawing/2014/main" id="{74176E3D-5362-4F72-967F-F91F1AAE87ED}"/>
                </a:ext>
              </a:extLst>
            </p:cNvPr>
            <p:cNvGrpSpPr/>
            <p:nvPr/>
          </p:nvGrpSpPr>
          <p:grpSpPr>
            <a:xfrm>
              <a:off x="2166848" y="4535207"/>
              <a:ext cx="1139708" cy="158160"/>
              <a:chOff x="2169152" y="4097061"/>
              <a:chExt cx="1139708" cy="158160"/>
            </a:xfrm>
          </p:grpSpPr>
          <p:sp>
            <p:nvSpPr>
              <p:cNvPr id="112" name="Oval 111">
                <a:extLst>
                  <a:ext uri="{FF2B5EF4-FFF2-40B4-BE49-F238E27FC236}">
                    <a16:creationId xmlns:a16="http://schemas.microsoft.com/office/drawing/2014/main" id="{69C05CD3-D2C6-43F1-A443-09546D72F19E}"/>
                  </a:ext>
                </a:extLst>
              </p:cNvPr>
              <p:cNvSpPr/>
              <p:nvPr/>
            </p:nvSpPr>
            <p:spPr>
              <a:xfrm>
                <a:off x="3155308" y="4101669"/>
                <a:ext cx="153552" cy="153552"/>
              </a:xfrm>
              <a:prstGeom prst="ellipse">
                <a:avLst/>
              </a:prstGeom>
              <a:solidFill>
                <a:srgbClr val="2633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13" name="Oval 112">
                <a:extLst>
                  <a:ext uri="{FF2B5EF4-FFF2-40B4-BE49-F238E27FC236}">
                    <a16:creationId xmlns:a16="http://schemas.microsoft.com/office/drawing/2014/main" id="{5D59BD2B-89B1-4B78-8246-8F9528D5A4E9}"/>
                  </a:ext>
                </a:extLst>
              </p:cNvPr>
              <p:cNvSpPr/>
              <p:nvPr/>
            </p:nvSpPr>
            <p:spPr>
              <a:xfrm>
                <a:off x="2908769" y="4100517"/>
                <a:ext cx="153552" cy="153552"/>
              </a:xfrm>
              <a:prstGeom prst="ellipse">
                <a:avLst/>
              </a:prstGeom>
              <a:solidFill>
                <a:srgbClr val="2633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14" name="Oval 113">
                <a:extLst>
                  <a:ext uri="{FF2B5EF4-FFF2-40B4-BE49-F238E27FC236}">
                    <a16:creationId xmlns:a16="http://schemas.microsoft.com/office/drawing/2014/main" id="{3829E54E-95B1-4806-BCDE-50C987A73785}"/>
                  </a:ext>
                </a:extLst>
              </p:cNvPr>
              <p:cNvSpPr/>
              <p:nvPr/>
            </p:nvSpPr>
            <p:spPr>
              <a:xfrm>
                <a:off x="2662230" y="4099365"/>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15" name="Oval 114">
                <a:extLst>
                  <a:ext uri="{FF2B5EF4-FFF2-40B4-BE49-F238E27FC236}">
                    <a16:creationId xmlns:a16="http://schemas.microsoft.com/office/drawing/2014/main" id="{814AD7F9-BDDB-4C6E-94D9-0CA166BB39C5}"/>
                  </a:ext>
                </a:extLst>
              </p:cNvPr>
              <p:cNvSpPr/>
              <p:nvPr/>
            </p:nvSpPr>
            <p:spPr>
              <a:xfrm>
                <a:off x="2415691" y="4098213"/>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16" name="Oval 115">
                <a:extLst>
                  <a:ext uri="{FF2B5EF4-FFF2-40B4-BE49-F238E27FC236}">
                    <a16:creationId xmlns:a16="http://schemas.microsoft.com/office/drawing/2014/main" id="{C06DC296-929D-4D59-BBE4-50F090DB8340}"/>
                  </a:ext>
                </a:extLst>
              </p:cNvPr>
              <p:cNvSpPr/>
              <p:nvPr/>
            </p:nvSpPr>
            <p:spPr>
              <a:xfrm>
                <a:off x="2169152" y="4097061"/>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grpSp>
      </p:grpSp>
      <p:grpSp>
        <p:nvGrpSpPr>
          <p:cNvPr id="130" name="Group 129">
            <a:extLst>
              <a:ext uri="{FF2B5EF4-FFF2-40B4-BE49-F238E27FC236}">
                <a16:creationId xmlns:a16="http://schemas.microsoft.com/office/drawing/2014/main" id="{657C8DC3-8857-4D17-8F07-144370211C15}"/>
              </a:ext>
            </a:extLst>
          </p:cNvPr>
          <p:cNvGrpSpPr/>
          <p:nvPr/>
        </p:nvGrpSpPr>
        <p:grpSpPr>
          <a:xfrm>
            <a:off x="4019887" y="7328401"/>
            <a:ext cx="2225170" cy="688793"/>
            <a:chOff x="-816566" y="3366153"/>
            <a:chExt cx="2062240" cy="638359"/>
          </a:xfrm>
        </p:grpSpPr>
        <p:sp>
          <p:nvSpPr>
            <p:cNvPr id="131" name="Rectangle 130">
              <a:extLst>
                <a:ext uri="{FF2B5EF4-FFF2-40B4-BE49-F238E27FC236}">
                  <a16:creationId xmlns:a16="http://schemas.microsoft.com/office/drawing/2014/main" id="{3E93FDCD-BC62-46F0-9D32-C0029FD5E0F1}"/>
                </a:ext>
              </a:extLst>
            </p:cNvPr>
            <p:cNvSpPr/>
            <p:nvPr/>
          </p:nvSpPr>
          <p:spPr>
            <a:xfrm>
              <a:off x="-816566" y="3366153"/>
              <a:ext cx="953384" cy="638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marL="184995" indent="-184995" defTabSz="432492">
                <a:lnSpc>
                  <a:spcPct val="107000"/>
                </a:lnSpc>
                <a:buFont typeface="Wingdings" panose="05000000000000000000" pitchFamily="2" charset="2"/>
                <a:buChar char="§"/>
              </a:pPr>
              <a:r>
                <a:rPr lang="ar-DZ" sz="1015" b="1" dirty="0">
                  <a:solidFill>
                    <a:prstClr val="black"/>
                  </a:solidFill>
                  <a:latin typeface="Mothanna" panose="02000503000000000000" pitchFamily="2" charset="-78"/>
                  <a:cs typeface="Mothanna" panose="02000503000000000000" pitchFamily="2" charset="-78"/>
                </a:rPr>
                <a:t>التواصل</a:t>
              </a:r>
              <a:endParaRPr lang="ar-MA" sz="1015" b="1" dirty="0">
                <a:solidFill>
                  <a:prstClr val="black"/>
                </a:solidFill>
                <a:latin typeface="Mothanna" panose="02000503000000000000" pitchFamily="2" charset="-78"/>
                <a:cs typeface="Mothanna" panose="02000503000000000000" pitchFamily="2" charset="-78"/>
              </a:endParaRPr>
            </a:p>
            <a:p>
              <a:pPr marL="184995" indent="-184995" defTabSz="432492">
                <a:lnSpc>
                  <a:spcPct val="107000"/>
                </a:lnSpc>
                <a:spcBef>
                  <a:spcPts val="647"/>
                </a:spcBef>
                <a:spcAft>
                  <a:spcPts val="647"/>
                </a:spcAft>
                <a:buFont typeface="Wingdings" panose="05000000000000000000" pitchFamily="2" charset="2"/>
                <a:buChar char="§"/>
              </a:pPr>
              <a:r>
                <a:rPr lang="ar-DZ" sz="1015" b="1" dirty="0">
                  <a:solidFill>
                    <a:prstClr val="black"/>
                  </a:solidFill>
                  <a:latin typeface="Mothanna" panose="02000503000000000000" pitchFamily="2" charset="-78"/>
                  <a:cs typeface="Mothanna" panose="02000503000000000000" pitchFamily="2" charset="-78"/>
                </a:rPr>
                <a:t>روح الفريق</a:t>
              </a:r>
              <a:endParaRPr lang="fr-FR" sz="1015" b="1" dirty="0">
                <a:solidFill>
                  <a:prstClr val="black"/>
                </a:solidFill>
                <a:latin typeface="Mothanna" panose="02000503000000000000" pitchFamily="2" charset="-78"/>
                <a:cs typeface="Mothanna" panose="02000503000000000000" pitchFamily="2" charset="-78"/>
              </a:endParaRPr>
            </a:p>
            <a:p>
              <a:pPr marL="184995" indent="-184995" defTabSz="432492">
                <a:lnSpc>
                  <a:spcPct val="107000"/>
                </a:lnSpc>
                <a:buFont typeface="Wingdings" panose="05000000000000000000" pitchFamily="2" charset="2"/>
                <a:buChar char="§"/>
              </a:pPr>
              <a:r>
                <a:rPr lang="ar-DZ" sz="755" b="1" dirty="0">
                  <a:solidFill>
                    <a:prstClr val="black"/>
                  </a:solidFill>
                  <a:latin typeface="Mothanna" panose="02000503000000000000" pitchFamily="2" charset="-78"/>
                  <a:cs typeface="Mothanna" panose="02000503000000000000" pitchFamily="2" charset="-78"/>
                </a:rPr>
                <a:t>سهولة التكيف</a:t>
              </a:r>
              <a:endParaRPr lang="fr-FR" sz="755" b="1" dirty="0">
                <a:solidFill>
                  <a:prstClr val="black"/>
                </a:solidFill>
                <a:latin typeface="Mothanna" panose="02000503000000000000" pitchFamily="2" charset="-78"/>
                <a:cs typeface="Mothanna" panose="02000503000000000000" pitchFamily="2" charset="-78"/>
              </a:endParaRPr>
            </a:p>
          </p:txBody>
        </p:sp>
        <p:grpSp>
          <p:nvGrpSpPr>
            <p:cNvPr id="132" name="Group 131">
              <a:extLst>
                <a:ext uri="{FF2B5EF4-FFF2-40B4-BE49-F238E27FC236}">
                  <a16:creationId xmlns:a16="http://schemas.microsoft.com/office/drawing/2014/main" id="{C85CF30F-235B-44CD-8207-5CC9CF700ADA}"/>
                </a:ext>
              </a:extLst>
            </p:cNvPr>
            <p:cNvGrpSpPr/>
            <p:nvPr/>
          </p:nvGrpSpPr>
          <p:grpSpPr>
            <a:xfrm>
              <a:off x="105966" y="3395598"/>
              <a:ext cx="1139708" cy="158160"/>
              <a:chOff x="105966" y="3395598"/>
              <a:chExt cx="1139708" cy="158160"/>
            </a:xfrm>
          </p:grpSpPr>
          <p:sp>
            <p:nvSpPr>
              <p:cNvPr id="146" name="Oval 145">
                <a:extLst>
                  <a:ext uri="{FF2B5EF4-FFF2-40B4-BE49-F238E27FC236}">
                    <a16:creationId xmlns:a16="http://schemas.microsoft.com/office/drawing/2014/main" id="{17283A14-FCE6-452C-AD2C-16FF87D413FF}"/>
                  </a:ext>
                </a:extLst>
              </p:cNvPr>
              <p:cNvSpPr/>
              <p:nvPr/>
            </p:nvSpPr>
            <p:spPr>
              <a:xfrm>
                <a:off x="1092122" y="3400206"/>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47" name="Oval 146">
                <a:extLst>
                  <a:ext uri="{FF2B5EF4-FFF2-40B4-BE49-F238E27FC236}">
                    <a16:creationId xmlns:a16="http://schemas.microsoft.com/office/drawing/2014/main" id="{E4B5A68E-0473-4D48-AB60-3FF7E471155E}"/>
                  </a:ext>
                </a:extLst>
              </p:cNvPr>
              <p:cNvSpPr/>
              <p:nvPr/>
            </p:nvSpPr>
            <p:spPr>
              <a:xfrm>
                <a:off x="845583" y="3399054"/>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48" name="Oval 147">
                <a:extLst>
                  <a:ext uri="{FF2B5EF4-FFF2-40B4-BE49-F238E27FC236}">
                    <a16:creationId xmlns:a16="http://schemas.microsoft.com/office/drawing/2014/main" id="{B091533D-E993-4FEE-ACB3-0E666297CD62}"/>
                  </a:ext>
                </a:extLst>
              </p:cNvPr>
              <p:cNvSpPr/>
              <p:nvPr/>
            </p:nvSpPr>
            <p:spPr>
              <a:xfrm>
                <a:off x="599044" y="3397902"/>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49" name="Oval 148">
                <a:extLst>
                  <a:ext uri="{FF2B5EF4-FFF2-40B4-BE49-F238E27FC236}">
                    <a16:creationId xmlns:a16="http://schemas.microsoft.com/office/drawing/2014/main" id="{564949A2-A2B7-466E-BBEC-C2D27F098854}"/>
                  </a:ext>
                </a:extLst>
              </p:cNvPr>
              <p:cNvSpPr/>
              <p:nvPr/>
            </p:nvSpPr>
            <p:spPr>
              <a:xfrm>
                <a:off x="352505" y="3396750"/>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50" name="Oval 149">
                <a:extLst>
                  <a:ext uri="{FF2B5EF4-FFF2-40B4-BE49-F238E27FC236}">
                    <a16:creationId xmlns:a16="http://schemas.microsoft.com/office/drawing/2014/main" id="{35DF335F-90DC-4E25-BD61-110BE61FA743}"/>
                  </a:ext>
                </a:extLst>
              </p:cNvPr>
              <p:cNvSpPr/>
              <p:nvPr/>
            </p:nvSpPr>
            <p:spPr>
              <a:xfrm>
                <a:off x="105966" y="3395598"/>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grpSp>
        <p:grpSp>
          <p:nvGrpSpPr>
            <p:cNvPr id="133" name="Group 132">
              <a:extLst>
                <a:ext uri="{FF2B5EF4-FFF2-40B4-BE49-F238E27FC236}">
                  <a16:creationId xmlns:a16="http://schemas.microsoft.com/office/drawing/2014/main" id="{1FB79D2F-8104-4A36-9340-EE13EE7D4055}"/>
                </a:ext>
              </a:extLst>
            </p:cNvPr>
            <p:cNvGrpSpPr/>
            <p:nvPr/>
          </p:nvGrpSpPr>
          <p:grpSpPr>
            <a:xfrm>
              <a:off x="104814" y="3614671"/>
              <a:ext cx="1139708" cy="158160"/>
              <a:chOff x="105966" y="3395598"/>
              <a:chExt cx="1139708" cy="158160"/>
            </a:xfrm>
          </p:grpSpPr>
          <p:sp>
            <p:nvSpPr>
              <p:cNvPr id="141" name="Oval 140">
                <a:extLst>
                  <a:ext uri="{FF2B5EF4-FFF2-40B4-BE49-F238E27FC236}">
                    <a16:creationId xmlns:a16="http://schemas.microsoft.com/office/drawing/2014/main" id="{514497E3-4B68-4DEA-AAC9-7A69CEA5E52D}"/>
                  </a:ext>
                </a:extLst>
              </p:cNvPr>
              <p:cNvSpPr/>
              <p:nvPr/>
            </p:nvSpPr>
            <p:spPr>
              <a:xfrm>
                <a:off x="1092122" y="3400206"/>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42" name="Oval 141">
                <a:extLst>
                  <a:ext uri="{FF2B5EF4-FFF2-40B4-BE49-F238E27FC236}">
                    <a16:creationId xmlns:a16="http://schemas.microsoft.com/office/drawing/2014/main" id="{521A3BD0-0045-4AD7-B558-97F56AB6A96F}"/>
                  </a:ext>
                </a:extLst>
              </p:cNvPr>
              <p:cNvSpPr/>
              <p:nvPr/>
            </p:nvSpPr>
            <p:spPr>
              <a:xfrm>
                <a:off x="845583" y="3399054"/>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43" name="Oval 142">
                <a:extLst>
                  <a:ext uri="{FF2B5EF4-FFF2-40B4-BE49-F238E27FC236}">
                    <a16:creationId xmlns:a16="http://schemas.microsoft.com/office/drawing/2014/main" id="{C7A61397-2A1D-41BF-BD57-55FAA49356A8}"/>
                  </a:ext>
                </a:extLst>
              </p:cNvPr>
              <p:cNvSpPr/>
              <p:nvPr/>
            </p:nvSpPr>
            <p:spPr>
              <a:xfrm>
                <a:off x="599044" y="3397902"/>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44" name="Oval 143">
                <a:extLst>
                  <a:ext uri="{FF2B5EF4-FFF2-40B4-BE49-F238E27FC236}">
                    <a16:creationId xmlns:a16="http://schemas.microsoft.com/office/drawing/2014/main" id="{D7E560A5-B7C0-416F-8D0C-87E65CFBF4E2}"/>
                  </a:ext>
                </a:extLst>
              </p:cNvPr>
              <p:cNvSpPr/>
              <p:nvPr/>
            </p:nvSpPr>
            <p:spPr>
              <a:xfrm>
                <a:off x="352505" y="3396750"/>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45" name="Oval 144">
                <a:extLst>
                  <a:ext uri="{FF2B5EF4-FFF2-40B4-BE49-F238E27FC236}">
                    <a16:creationId xmlns:a16="http://schemas.microsoft.com/office/drawing/2014/main" id="{8434B764-8481-4E81-A912-5D8CD35C9511}"/>
                  </a:ext>
                </a:extLst>
              </p:cNvPr>
              <p:cNvSpPr/>
              <p:nvPr/>
            </p:nvSpPr>
            <p:spPr>
              <a:xfrm>
                <a:off x="105966" y="3395598"/>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grpSp>
        <p:grpSp>
          <p:nvGrpSpPr>
            <p:cNvPr id="134" name="Group 133">
              <a:extLst>
                <a:ext uri="{FF2B5EF4-FFF2-40B4-BE49-F238E27FC236}">
                  <a16:creationId xmlns:a16="http://schemas.microsoft.com/office/drawing/2014/main" id="{3A29B6C2-80E1-4E15-864A-FAF403F097FA}"/>
                </a:ext>
              </a:extLst>
            </p:cNvPr>
            <p:cNvGrpSpPr/>
            <p:nvPr/>
          </p:nvGrpSpPr>
          <p:grpSpPr>
            <a:xfrm>
              <a:off x="103662" y="3833744"/>
              <a:ext cx="1139708" cy="158160"/>
              <a:chOff x="105966" y="3395598"/>
              <a:chExt cx="1139708" cy="158160"/>
            </a:xfrm>
          </p:grpSpPr>
          <p:sp>
            <p:nvSpPr>
              <p:cNvPr id="135" name="Oval 134">
                <a:extLst>
                  <a:ext uri="{FF2B5EF4-FFF2-40B4-BE49-F238E27FC236}">
                    <a16:creationId xmlns:a16="http://schemas.microsoft.com/office/drawing/2014/main" id="{21E01F58-7AC8-44C8-9E56-BABEFAFEC53F}"/>
                  </a:ext>
                </a:extLst>
              </p:cNvPr>
              <p:cNvSpPr/>
              <p:nvPr/>
            </p:nvSpPr>
            <p:spPr>
              <a:xfrm>
                <a:off x="1092122" y="3400206"/>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36" name="Oval 135">
                <a:extLst>
                  <a:ext uri="{FF2B5EF4-FFF2-40B4-BE49-F238E27FC236}">
                    <a16:creationId xmlns:a16="http://schemas.microsoft.com/office/drawing/2014/main" id="{E0D457B2-0EC1-4474-8C7A-2DF940A04114}"/>
                  </a:ext>
                </a:extLst>
              </p:cNvPr>
              <p:cNvSpPr/>
              <p:nvPr/>
            </p:nvSpPr>
            <p:spPr>
              <a:xfrm>
                <a:off x="845583" y="3399054"/>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37" name="Oval 136">
                <a:extLst>
                  <a:ext uri="{FF2B5EF4-FFF2-40B4-BE49-F238E27FC236}">
                    <a16:creationId xmlns:a16="http://schemas.microsoft.com/office/drawing/2014/main" id="{90443288-53C2-413E-B3E8-6D5D378BD7B7}"/>
                  </a:ext>
                </a:extLst>
              </p:cNvPr>
              <p:cNvSpPr/>
              <p:nvPr/>
            </p:nvSpPr>
            <p:spPr>
              <a:xfrm>
                <a:off x="599044" y="3397902"/>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38" name="Oval 137">
                <a:extLst>
                  <a:ext uri="{FF2B5EF4-FFF2-40B4-BE49-F238E27FC236}">
                    <a16:creationId xmlns:a16="http://schemas.microsoft.com/office/drawing/2014/main" id="{F4AE3A21-C59F-4F4D-AABB-0F22301E5A6F}"/>
                  </a:ext>
                </a:extLst>
              </p:cNvPr>
              <p:cNvSpPr/>
              <p:nvPr/>
            </p:nvSpPr>
            <p:spPr>
              <a:xfrm>
                <a:off x="352505" y="3396750"/>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sp>
            <p:nvSpPr>
              <p:cNvPr id="140" name="Oval 139">
                <a:extLst>
                  <a:ext uri="{FF2B5EF4-FFF2-40B4-BE49-F238E27FC236}">
                    <a16:creationId xmlns:a16="http://schemas.microsoft.com/office/drawing/2014/main" id="{95554C4A-03C5-47A2-B7EC-F8F649AB5912}"/>
                  </a:ext>
                </a:extLst>
              </p:cNvPr>
              <p:cNvSpPr/>
              <p:nvPr/>
            </p:nvSpPr>
            <p:spPr>
              <a:xfrm>
                <a:off x="105966" y="3395598"/>
                <a:ext cx="153552" cy="153552"/>
              </a:xfrm>
              <a:prstGeom prst="ellipse">
                <a:avLst/>
              </a:prstGeom>
              <a:solidFill>
                <a:srgbClr val="F04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Calibri"/>
                </a:endParaRPr>
              </a:p>
            </p:txBody>
          </p:sp>
        </p:grpSp>
      </p:grpSp>
      <p:sp>
        <p:nvSpPr>
          <p:cNvPr id="153" name="Subtitle 2">
            <a:extLst>
              <a:ext uri="{FF2B5EF4-FFF2-40B4-BE49-F238E27FC236}">
                <a16:creationId xmlns:a16="http://schemas.microsoft.com/office/drawing/2014/main" id="{044F8479-6A7A-4A1C-A778-5687AB3B275C}"/>
              </a:ext>
            </a:extLst>
          </p:cNvPr>
          <p:cNvSpPr/>
          <p:nvPr/>
        </p:nvSpPr>
        <p:spPr>
          <a:xfrm>
            <a:off x="3935969" y="4854956"/>
            <a:ext cx="3039358" cy="1373788"/>
          </a:xfrm>
          <a:prstGeom prst="rect">
            <a:avLst/>
          </a:prstGeom>
          <a:noFill/>
          <a:ln cap="flat">
            <a:noFill/>
            <a:prstDash val="solid"/>
          </a:ln>
        </p:spPr>
        <p:txBody>
          <a:bodyPr vert="horz" wrap="square" lIns="84406" tIns="42203" rIns="84406" bIns="42203" anchor="t" anchorCtr="0" compatLnSpc="0">
            <a:spAutoFit/>
          </a:bodyPr>
          <a:lstStyle/>
          <a:p>
            <a:pPr defTabSz="432492" fontAlgn="base"/>
            <a:r>
              <a:rPr lang="ar-MA" sz="1133" b="1" dirty="0">
                <a:solidFill>
                  <a:prstClr val="black"/>
                </a:solidFill>
                <a:latin typeface="Mothanna" panose="02000503000000000000" pitchFamily="2" charset="-78"/>
                <a:ea typeface="Calibri" panose="020F0502020204030204" pitchFamily="34" charset="0"/>
                <a:cs typeface="Mothanna" panose="02000503000000000000" pitchFamily="2" charset="-78"/>
              </a:rPr>
              <a:t>2014-2017</a:t>
            </a:r>
            <a:endParaRPr lang="fr-MA" sz="1133" b="1" dirty="0">
              <a:solidFill>
                <a:prstClr val="black"/>
              </a:solidFill>
              <a:latin typeface="Mothanna" panose="02000503000000000000" pitchFamily="2" charset="-78"/>
              <a:ea typeface="Calibri" panose="020F0502020204030204" pitchFamily="34" charset="0"/>
              <a:cs typeface="Mothanna" panose="02000503000000000000" pitchFamily="2" charset="-78"/>
            </a:endParaRPr>
          </a:p>
          <a:p>
            <a:pPr defTabSz="432492" fontAlgn="base"/>
            <a:r>
              <a:rPr lang="ar-MA" sz="1133" dirty="0">
                <a:solidFill>
                  <a:prstClr val="black"/>
                </a:solidFill>
                <a:latin typeface="Mothanna" panose="02000503000000000000" pitchFamily="2" charset="-78"/>
                <a:cs typeface="Mothanna" panose="02000503000000000000" pitchFamily="2" charset="-78"/>
              </a:rPr>
              <a:t>كلية العلوم القانونية والاقتصادية والاجتماعية</a:t>
            </a:r>
          </a:p>
          <a:p>
            <a:pPr marL="167055" defTabSz="432492" fontAlgn="base"/>
            <a:r>
              <a:rPr lang="ar-MA" sz="1133"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إجـازة فـي الإقتصـاد</a:t>
            </a:r>
          </a:p>
          <a:p>
            <a:pPr marL="167055" defTabSz="432492" fontAlgn="base"/>
            <a:endParaRPr lang="fr-FR" sz="1942" dirty="0">
              <a:solidFill>
                <a:prstClr val="black"/>
              </a:solidFill>
              <a:latin typeface="Mothanna" panose="02000503000000000000" pitchFamily="2" charset="-78"/>
              <a:ea typeface="Calibri" panose="020F0502020204030204" pitchFamily="34" charset="0"/>
              <a:cs typeface="Mothanna" panose="02000503000000000000" pitchFamily="2" charset="-78"/>
            </a:endParaRPr>
          </a:p>
          <a:p>
            <a:pPr defTabSz="432492" fontAlgn="base"/>
            <a:r>
              <a:rPr lang="ar-MA" sz="1133" b="1" dirty="0">
                <a:solidFill>
                  <a:prstClr val="black"/>
                </a:solidFill>
                <a:latin typeface="Mothanna" panose="02000503000000000000" pitchFamily="2" charset="-78"/>
                <a:ea typeface="Tahoma" panose="020B0604030504040204" pitchFamily="34" charset="0"/>
                <a:cs typeface="Mothanna" panose="02000503000000000000" pitchFamily="2" charset="-78"/>
              </a:rPr>
              <a:t> 2011-2012</a:t>
            </a:r>
            <a:endParaRPr lang="fr-MA" sz="1133" b="1" dirty="0">
              <a:solidFill>
                <a:prstClr val="black"/>
              </a:solidFill>
              <a:latin typeface="Mothanna" panose="02000503000000000000" pitchFamily="2" charset="-78"/>
              <a:ea typeface="Tahoma" panose="020B0604030504040204" pitchFamily="34" charset="0"/>
              <a:cs typeface="Mothanna" panose="02000503000000000000" pitchFamily="2" charset="-78"/>
            </a:endParaRPr>
          </a:p>
          <a:p>
            <a:pPr defTabSz="432492" fontAlgn="base"/>
            <a:r>
              <a:rPr lang="ar-MA" sz="1133" b="1" dirty="0">
                <a:solidFill>
                  <a:prstClr val="black"/>
                </a:solidFill>
                <a:latin typeface="Mothanna" panose="02000503000000000000" pitchFamily="2" charset="-78"/>
                <a:ea typeface="Tahoma" panose="020B0604030504040204" pitchFamily="34" charset="0"/>
                <a:cs typeface="Mothanna" panose="02000503000000000000" pitchFamily="2" charset="-78"/>
              </a:rPr>
              <a:t> </a:t>
            </a:r>
            <a:r>
              <a:rPr lang="ar-MA" sz="1133" dirty="0">
                <a:solidFill>
                  <a:prstClr val="black"/>
                </a:solidFill>
                <a:latin typeface="Mothanna" panose="02000503000000000000" pitchFamily="2" charset="-78"/>
                <a:cs typeface="Mothanna" panose="02000503000000000000" pitchFamily="2" charset="-78"/>
              </a:rPr>
              <a:t>ثانويـة المختـار السوسـي المعازيـز</a:t>
            </a:r>
            <a:endParaRPr lang="fr-FR" sz="1133" dirty="0">
              <a:solidFill>
                <a:prstClr val="black"/>
              </a:solidFill>
              <a:latin typeface="Mothanna" panose="02000503000000000000" pitchFamily="2" charset="-78"/>
              <a:cs typeface="Mothanna" panose="02000503000000000000" pitchFamily="2" charset="-78"/>
            </a:endParaRPr>
          </a:p>
          <a:p>
            <a:pPr marL="167055" defTabSz="432492" fontAlgn="base">
              <a:tabLst>
                <a:tab pos="246187" algn="l"/>
              </a:tabLst>
            </a:pPr>
            <a:r>
              <a:rPr lang="ar-MA" sz="1133" b="1" dirty="0">
                <a:solidFill>
                  <a:prstClr val="black"/>
                </a:solidFill>
                <a:latin typeface="Mothanna" panose="02000503000000000000" pitchFamily="2" charset="-78"/>
                <a:cs typeface="Mothanna" panose="02000503000000000000" pitchFamily="2" charset="-78"/>
              </a:rPr>
              <a:t>بكالوريا في علوم الحياة والأرض</a:t>
            </a:r>
            <a:endParaRPr lang="fr-FR" sz="1133" b="1" dirty="0">
              <a:solidFill>
                <a:prstClr val="black"/>
              </a:solidFill>
              <a:latin typeface="Mothanna" panose="02000503000000000000" pitchFamily="2" charset="-78"/>
              <a:cs typeface="Mothanna" panose="02000503000000000000" pitchFamily="2" charset="-78"/>
            </a:endParaRPr>
          </a:p>
        </p:txBody>
      </p:sp>
      <p:sp>
        <p:nvSpPr>
          <p:cNvPr id="154" name="Subtitle 2">
            <a:extLst>
              <a:ext uri="{FF2B5EF4-FFF2-40B4-BE49-F238E27FC236}">
                <a16:creationId xmlns:a16="http://schemas.microsoft.com/office/drawing/2014/main" id="{2A72ECC7-7D2B-4C9A-A26C-B77C8866DB20}"/>
              </a:ext>
            </a:extLst>
          </p:cNvPr>
          <p:cNvSpPr/>
          <p:nvPr/>
        </p:nvSpPr>
        <p:spPr>
          <a:xfrm>
            <a:off x="185215" y="3095124"/>
            <a:ext cx="3596064" cy="2302889"/>
          </a:xfrm>
          <a:prstGeom prst="rect">
            <a:avLst/>
          </a:prstGeom>
          <a:noFill/>
          <a:ln cap="flat">
            <a:noFill/>
            <a:prstDash val="solid"/>
          </a:ln>
        </p:spPr>
        <p:txBody>
          <a:bodyPr vert="horz" wrap="square" lIns="84406" tIns="42203" rIns="84406" bIns="42203" anchor="t" anchorCtr="0" compatLnSpc="0">
            <a:spAutoFit/>
          </a:bodyPr>
          <a:lstStyle/>
          <a:p>
            <a:pPr algn="r" defTabSz="432492" rtl="1"/>
            <a:r>
              <a:rPr lang="ar-MA" sz="1079"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شهر 2017 – شهر 2017 </a:t>
            </a:r>
            <a:r>
              <a:rPr lang="fr-FR" sz="1079"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a:t>
            </a:r>
            <a:r>
              <a:rPr lang="ar-MA" sz="1079"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 إسم الشركة</a:t>
            </a:r>
            <a:endParaRPr lang="fr-FR" sz="1079" b="1" dirty="0">
              <a:solidFill>
                <a:prstClr val="black"/>
              </a:solidFill>
              <a:latin typeface="Mothanna" panose="02000503000000000000" pitchFamily="2" charset="-78"/>
              <a:ea typeface="Tahoma" panose="020B0604030504040204" pitchFamily="34" charset="0"/>
              <a:cs typeface="Mothanna" panose="02000503000000000000" pitchFamily="2" charset="-78"/>
            </a:endParaRPr>
          </a:p>
          <a:p>
            <a:pPr algn="r" defTabSz="432492" rtl="1"/>
            <a:r>
              <a:rPr lang="ar-MA" sz="1079" dirty="0">
                <a:solidFill>
                  <a:prstClr val="black"/>
                </a:solidFill>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334110" algn="r" defTabSz="432492" rtl="1"/>
            <a:r>
              <a:rPr lang="fr-FR" sz="971" dirty="0">
                <a:solidFill>
                  <a:prstClr val="black"/>
                </a:solidFill>
                <a:latin typeface="Mothanna" panose="02000503000000000000" pitchFamily="2" charset="-78"/>
                <a:ea typeface="Times New Roman" panose="02020603050405020304" pitchFamily="18" charset="0"/>
                <a:cs typeface="Mothanna" panose="02000503000000000000" pitchFamily="2" charset="-78"/>
              </a:rPr>
              <a:t> -</a:t>
            </a:r>
            <a:r>
              <a:rPr lang="ar-MA" sz="97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971" dirty="0">
              <a:solidFill>
                <a:prstClr val="black"/>
              </a:solidFill>
              <a:latin typeface="Mothanna" panose="02000503000000000000" pitchFamily="2" charset="-78"/>
              <a:ea typeface="Times New Roman" panose="02020603050405020304" pitchFamily="18" charset="0"/>
              <a:cs typeface="Mothanna" panose="02000503000000000000" pitchFamily="2" charset="-78"/>
            </a:endParaRPr>
          </a:p>
          <a:p>
            <a:pPr marL="334110" algn="r" defTabSz="432492" rtl="1"/>
            <a:r>
              <a:rPr lang="fr-FR" sz="971" dirty="0">
                <a:solidFill>
                  <a:prstClr val="black"/>
                </a:solidFill>
                <a:latin typeface="Mothanna" panose="02000503000000000000" pitchFamily="2" charset="-78"/>
                <a:ea typeface="Times New Roman" panose="02020603050405020304" pitchFamily="18" charset="0"/>
                <a:cs typeface="Mothanna" panose="02000503000000000000" pitchFamily="2" charset="-78"/>
              </a:rPr>
              <a:t> -</a:t>
            </a:r>
            <a:r>
              <a:rPr lang="ar-MA" sz="97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MA" sz="971" dirty="0">
              <a:solidFill>
                <a:prstClr val="black"/>
              </a:solidFill>
              <a:latin typeface="Mothanna" panose="02000503000000000000" pitchFamily="2" charset="-78"/>
              <a:ea typeface="Times New Roman" panose="02020603050405020304" pitchFamily="18" charset="0"/>
              <a:cs typeface="Mothanna" panose="02000503000000000000" pitchFamily="2" charset="-78"/>
            </a:endParaRPr>
          </a:p>
          <a:p>
            <a:pPr algn="r" defTabSz="432492" rtl="1"/>
            <a:endParaRPr lang="fr-MA" sz="1295" b="1" dirty="0">
              <a:solidFill>
                <a:prstClr val="black"/>
              </a:solidFill>
              <a:latin typeface="Mothanna" panose="02000503000000000000" pitchFamily="2" charset="-78"/>
              <a:ea typeface="Times New Roman" panose="02020603050405020304" pitchFamily="18" charset="0"/>
              <a:cs typeface="Mothanna" panose="02000503000000000000" pitchFamily="2" charset="-78"/>
            </a:endParaRPr>
          </a:p>
          <a:p>
            <a:pPr algn="r" defTabSz="432492" rtl="1"/>
            <a:r>
              <a:rPr lang="ar-MA" sz="1079"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شهر 2017 – شهر 2017 </a:t>
            </a:r>
            <a:r>
              <a:rPr lang="fr-FR" sz="1079"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a:t>
            </a:r>
            <a:r>
              <a:rPr lang="ar-MA" sz="1079"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 إسم الشركة</a:t>
            </a:r>
            <a:endParaRPr lang="fr-FR" sz="1079" b="1" dirty="0">
              <a:solidFill>
                <a:prstClr val="black"/>
              </a:solidFill>
              <a:latin typeface="Mothanna" panose="02000503000000000000" pitchFamily="2" charset="-78"/>
              <a:ea typeface="Tahoma" panose="020B0604030504040204" pitchFamily="34" charset="0"/>
              <a:cs typeface="Mothanna" panose="02000503000000000000" pitchFamily="2" charset="-78"/>
            </a:endParaRPr>
          </a:p>
          <a:p>
            <a:pPr algn="r" defTabSz="432492" rtl="1"/>
            <a:r>
              <a:rPr lang="ar-MA" sz="1079" dirty="0">
                <a:solidFill>
                  <a:prstClr val="black"/>
                </a:solidFill>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334110" algn="r" defTabSz="432492" rtl="1"/>
            <a:r>
              <a:rPr lang="fr-FR" sz="971" dirty="0">
                <a:solidFill>
                  <a:prstClr val="black"/>
                </a:solidFill>
                <a:latin typeface="Mothanna" panose="02000503000000000000" pitchFamily="2" charset="-78"/>
                <a:ea typeface="Times New Roman" panose="02020603050405020304" pitchFamily="18" charset="0"/>
                <a:cs typeface="Mothanna" panose="02000503000000000000" pitchFamily="2" charset="-78"/>
              </a:rPr>
              <a:t> -</a:t>
            </a:r>
            <a:r>
              <a:rPr lang="ar-MA" sz="97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971" dirty="0">
              <a:solidFill>
                <a:prstClr val="black"/>
              </a:solidFill>
              <a:latin typeface="Mothanna" panose="02000503000000000000" pitchFamily="2" charset="-78"/>
              <a:ea typeface="Times New Roman" panose="02020603050405020304" pitchFamily="18" charset="0"/>
              <a:cs typeface="Mothanna" panose="02000503000000000000" pitchFamily="2" charset="-78"/>
            </a:endParaRPr>
          </a:p>
          <a:p>
            <a:pPr marL="334110" algn="r" defTabSz="432492" rtl="1"/>
            <a:r>
              <a:rPr lang="fr-FR" sz="971" dirty="0">
                <a:solidFill>
                  <a:prstClr val="black"/>
                </a:solidFill>
                <a:latin typeface="Mothanna" panose="02000503000000000000" pitchFamily="2" charset="-78"/>
                <a:ea typeface="Times New Roman" panose="02020603050405020304" pitchFamily="18" charset="0"/>
                <a:cs typeface="Mothanna" panose="02000503000000000000" pitchFamily="2" charset="-78"/>
              </a:rPr>
              <a:t> -</a:t>
            </a:r>
            <a:r>
              <a:rPr lang="ar-MA" sz="97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solidFill>
                <a:prstClr val="black"/>
              </a:solidFill>
              <a:latin typeface="Mothanna" panose="02000503000000000000" pitchFamily="2" charset="-78"/>
              <a:ea typeface="Times New Roman" panose="02020603050405020304" pitchFamily="18" charset="0"/>
              <a:cs typeface="Mothanna" panose="02000503000000000000" pitchFamily="2" charset="-78"/>
            </a:endParaRPr>
          </a:p>
          <a:p>
            <a:pPr algn="r" defTabSz="432492" rtl="1"/>
            <a:endParaRPr lang="fr-FR" sz="1295" b="1" dirty="0">
              <a:solidFill>
                <a:prstClr val="black"/>
              </a:solidFill>
              <a:latin typeface="Mothanna" panose="02000503000000000000" pitchFamily="2" charset="-78"/>
              <a:ea typeface="Times New Roman" panose="02020603050405020304" pitchFamily="18" charset="0"/>
              <a:cs typeface="Mothanna" panose="02000503000000000000" pitchFamily="2" charset="-78"/>
            </a:endParaRPr>
          </a:p>
          <a:p>
            <a:pPr algn="r" defTabSz="432492" rtl="1"/>
            <a:r>
              <a:rPr lang="ar-MA"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شهر 2017 – شهر 2017 </a:t>
            </a:r>
            <a:r>
              <a:rPr lang="fr-FR"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a:t>
            </a:r>
            <a:r>
              <a:rPr lang="ar-MA" sz="1108" b="1" dirty="0">
                <a:solidFill>
                  <a:prstClr val="black"/>
                </a:solidFill>
                <a:latin typeface="Mothanna" panose="02000503000000000000" pitchFamily="2" charset="-78"/>
                <a:ea typeface="Times New Roman" panose="02020603050405020304" pitchFamily="18" charset="0"/>
                <a:cs typeface="Mothanna" panose="02000503000000000000" pitchFamily="2" charset="-78"/>
              </a:rPr>
              <a:t> إسم الشركة</a:t>
            </a:r>
            <a:endParaRPr lang="fr-FR" sz="1108" b="1" dirty="0">
              <a:solidFill>
                <a:prstClr val="black"/>
              </a:solidFill>
              <a:latin typeface="Mothanna" panose="02000503000000000000" pitchFamily="2" charset="-78"/>
              <a:ea typeface="Tahoma" panose="020B0604030504040204" pitchFamily="34" charset="0"/>
              <a:cs typeface="Mothanna" panose="02000503000000000000" pitchFamily="2" charset="-78"/>
            </a:endParaRPr>
          </a:p>
          <a:p>
            <a:pPr algn="r" defTabSz="432492" rtl="1"/>
            <a:r>
              <a:rPr lang="ar-MA" sz="1108" dirty="0">
                <a:solidFill>
                  <a:prstClr val="black"/>
                </a:solidFill>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334110" algn="r" defTabSz="432492" rtl="1"/>
            <a:r>
              <a:rPr lang="fr-FR" sz="1015" dirty="0">
                <a:solidFill>
                  <a:prstClr val="black"/>
                </a:solidFill>
                <a:latin typeface="Mothanna" panose="02000503000000000000" pitchFamily="2" charset="-78"/>
                <a:ea typeface="Times New Roman" panose="02020603050405020304" pitchFamily="18" charset="0"/>
                <a:cs typeface="Mothanna" panose="02000503000000000000" pitchFamily="2" charset="-78"/>
              </a:rPr>
              <a:t> -</a:t>
            </a:r>
            <a:r>
              <a:rPr lang="ar-MA" sz="1015"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solidFill>
                <a:prstClr val="black"/>
              </a:solidFill>
              <a:latin typeface="Mothanna" panose="02000503000000000000" pitchFamily="2" charset="-78"/>
              <a:ea typeface="Times New Roman" panose="02020603050405020304" pitchFamily="18" charset="0"/>
              <a:cs typeface="Mothanna" panose="02000503000000000000" pitchFamily="2" charset="-78"/>
            </a:endParaRPr>
          </a:p>
          <a:p>
            <a:pPr marL="334110" algn="r" defTabSz="432492" rtl="1"/>
            <a:r>
              <a:rPr lang="fr-FR" sz="1015" dirty="0">
                <a:solidFill>
                  <a:prstClr val="black"/>
                </a:solidFill>
                <a:latin typeface="Mothanna" panose="02000503000000000000" pitchFamily="2" charset="-78"/>
                <a:ea typeface="Times New Roman" panose="02020603050405020304" pitchFamily="18" charset="0"/>
                <a:cs typeface="Mothanna" panose="02000503000000000000" pitchFamily="2" charset="-78"/>
              </a:rPr>
              <a:t> -</a:t>
            </a:r>
            <a:r>
              <a:rPr lang="ar-MA" sz="1015" dirty="0">
                <a:solidFill>
                  <a:prstClr val="black"/>
                </a:solidFill>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1015" dirty="0">
              <a:solidFill>
                <a:prstClr val="black"/>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155" name="Rectangle: Rounded Corners 154">
            <a:extLst>
              <a:ext uri="{FF2B5EF4-FFF2-40B4-BE49-F238E27FC236}">
                <a16:creationId xmlns:a16="http://schemas.microsoft.com/office/drawing/2014/main" id="{DBB9B493-E4C5-4F93-8372-237C78501034}"/>
              </a:ext>
            </a:extLst>
          </p:cNvPr>
          <p:cNvSpPr/>
          <p:nvPr/>
        </p:nvSpPr>
        <p:spPr>
          <a:xfrm>
            <a:off x="3450106" y="2132647"/>
            <a:ext cx="1349691" cy="328105"/>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wrap="none" lIns="0" tIns="0" rIns="0" bIns="0" rtlCol="0" anchor="ctr">
            <a:spAutoFit/>
          </a:bodyPr>
          <a:lstStyle/>
          <a:p>
            <a:pPr algn="r" defTabSz="432492" rtl="1">
              <a:lnSpc>
                <a:spcPct val="107000"/>
              </a:lnSpc>
              <a:spcAft>
                <a:spcPts val="738"/>
              </a:spcAft>
            </a:pPr>
            <a:r>
              <a:rPr lang="ar-MA" sz="1942" b="1" dirty="0">
                <a:solidFill>
                  <a:prstClr val="white"/>
                </a:solidFill>
                <a:latin typeface="Mothanna" panose="02000503000000000000" pitchFamily="2" charset="-78"/>
                <a:ea typeface="Times New Roman" panose="02020603050405020304" pitchFamily="18" charset="0"/>
                <a:cs typeface="Mothanna" panose="02000503000000000000" pitchFamily="2" charset="-78"/>
              </a:rPr>
              <a:t>مصـمم جرافيـــك</a:t>
            </a:r>
            <a:endParaRPr lang="fr-FR" sz="1942" dirty="0">
              <a:solidFill>
                <a:prstClr val="white"/>
              </a:solidFill>
              <a:latin typeface="Mothanna" panose="02000503000000000000" pitchFamily="2" charset="-78"/>
              <a:ea typeface="Times New Roman" panose="02020603050405020304" pitchFamily="18" charset="0"/>
              <a:cs typeface="Mothanna" panose="02000503000000000000" pitchFamily="2" charset="-78"/>
            </a:endParaRPr>
          </a:p>
        </p:txBody>
      </p:sp>
    </p:spTree>
    <p:extLst>
      <p:ext uri="{BB962C8B-B14F-4D97-AF65-F5344CB8AC3E}">
        <p14:creationId xmlns:p14="http://schemas.microsoft.com/office/powerpoint/2010/main" val="14438313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F6B53803-34CB-4876-B72E-79AE475E6E35}"/>
              </a:ext>
            </a:extLst>
          </p:cNvPr>
          <p:cNvCxnSpPr>
            <a:cxnSpLocks/>
            <a:endCxn id="53" idx="1"/>
          </p:cNvCxnSpPr>
          <p:nvPr/>
        </p:nvCxnSpPr>
        <p:spPr>
          <a:xfrm>
            <a:off x="3799790" y="1696871"/>
            <a:ext cx="41440" cy="6342001"/>
          </a:xfrm>
          <a:prstGeom prst="line">
            <a:avLst/>
          </a:prstGeom>
          <a:ln w="28575">
            <a:solidFill>
              <a:srgbClr val="5F7E64"/>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277898FF-94B2-4626-99CD-0F1A1410C84B}"/>
              </a:ext>
            </a:extLst>
          </p:cNvPr>
          <p:cNvSpPr/>
          <p:nvPr/>
        </p:nvSpPr>
        <p:spPr>
          <a:xfrm>
            <a:off x="84976" y="-21690"/>
            <a:ext cx="7396363" cy="975127"/>
          </a:xfrm>
          <a:prstGeom prst="rect">
            <a:avLst/>
          </a:prstGeom>
          <a:solidFill>
            <a:srgbClr val="5F7E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a:p>
        </p:txBody>
      </p:sp>
      <p:pic>
        <p:nvPicPr>
          <p:cNvPr id="23" name="Picture 22">
            <a:extLst>
              <a:ext uri="{FF2B5EF4-FFF2-40B4-BE49-F238E27FC236}">
                <a16:creationId xmlns:a16="http://schemas.microsoft.com/office/drawing/2014/main" id="{F063DA70-6A01-4276-83B5-93EB1512A4D0}"/>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2915896" y="88231"/>
            <a:ext cx="1731058" cy="1730410"/>
          </a:xfrm>
          <a:prstGeom prst="ellipse">
            <a:avLst/>
          </a:prstGeom>
          <a:noFill/>
          <a:ln w="28575" cap="flat" cmpd="sng" algn="ctr">
            <a:solidFill>
              <a:srgbClr val="5F7E64"/>
            </a:solidFill>
            <a:prstDash val="solid"/>
            <a:round/>
            <a:headEnd type="none" w="med" len="med"/>
            <a:tailEnd type="none" w="med" len="med"/>
          </a:ln>
          <a:extLst>
            <a:ext uri="{53640926-AAD7-44D8-BBD7-CCE9431645EC}">
              <a14:shadowObscured xmlns:a14="http://schemas.microsoft.com/office/drawing/2010/main"/>
            </a:ext>
          </a:extLst>
        </p:spPr>
      </p:pic>
      <p:sp>
        <p:nvSpPr>
          <p:cNvPr id="24" name="Rectangle 23">
            <a:extLst>
              <a:ext uri="{FF2B5EF4-FFF2-40B4-BE49-F238E27FC236}">
                <a16:creationId xmlns:a16="http://schemas.microsoft.com/office/drawing/2014/main" id="{06D28021-8A6E-44BB-87D5-2AFC45EFC597}"/>
              </a:ext>
            </a:extLst>
          </p:cNvPr>
          <p:cNvSpPr/>
          <p:nvPr/>
        </p:nvSpPr>
        <p:spPr>
          <a:xfrm rot="21593066">
            <a:off x="5373557" y="1074556"/>
            <a:ext cx="1776669" cy="324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84406" tIns="42203" rIns="84406" bIns="42203" numCol="1" spcCol="0" rtlCol="0" fromWordArt="0" anchor="ctr" anchorCtr="0" forceAA="0" compatLnSpc="1">
            <a:prstTxWarp prst="textNoShape">
              <a:avLst/>
            </a:prstTxWarp>
            <a:spAutoFit/>
          </a:bodyPr>
          <a:lstStyle/>
          <a:p>
            <a:pPr algn="r" rtl="1">
              <a:lnSpc>
                <a:spcPct val="80000"/>
              </a:lnSpc>
              <a:tabLst>
                <a:tab pos="1939017" algn="l"/>
              </a:tabLst>
            </a:pPr>
            <a:r>
              <a:rPr lang="ar-DZ" sz="1942" b="1" dirty="0">
                <a:solidFill>
                  <a:schemeClr val="tx1"/>
                </a:solidFill>
                <a:latin typeface="Mothanna" panose="02000503000000000000" pitchFamily="2" charset="-78"/>
                <a:ea typeface="Times New Roman" panose="02020603050405020304" pitchFamily="18" charset="0"/>
                <a:cs typeface="Mothanna" panose="02000503000000000000" pitchFamily="2" charset="-78"/>
              </a:rPr>
              <a:t>يوسف عثمان باحلى</a:t>
            </a:r>
            <a:endParaRPr lang="fr-FR" sz="1942" dirty="0">
              <a:solidFill>
                <a:schemeClr val="tx1"/>
              </a:solidFill>
              <a:latin typeface="Mothanna" panose="02000503000000000000" pitchFamily="2" charset="-78"/>
              <a:ea typeface="Times New Roman" panose="02020603050405020304" pitchFamily="18" charset="0"/>
              <a:cs typeface="Mothanna" panose="02000503000000000000" pitchFamily="2" charset="-78"/>
            </a:endParaRPr>
          </a:p>
        </p:txBody>
      </p:sp>
      <p:sp>
        <p:nvSpPr>
          <p:cNvPr id="26" name="Text Box 5">
            <a:extLst>
              <a:ext uri="{FF2B5EF4-FFF2-40B4-BE49-F238E27FC236}">
                <a16:creationId xmlns:a16="http://schemas.microsoft.com/office/drawing/2014/main" id="{7694AA83-E81F-4185-AEFD-E85F0CBB1BF6}"/>
              </a:ext>
            </a:extLst>
          </p:cNvPr>
          <p:cNvSpPr txBox="1">
            <a:spLocks noChangeArrowheads="1"/>
          </p:cNvSpPr>
          <p:nvPr/>
        </p:nvSpPr>
        <p:spPr bwMode="auto">
          <a:xfrm rot="21565947">
            <a:off x="125409" y="2491834"/>
            <a:ext cx="3686310" cy="749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vert="horz" wrap="square" lIns="84406" tIns="42203" rIns="84406" bIns="42203" numCol="1" anchor="t" anchorCtr="0" compatLnSpc="1">
            <a:prstTxWarp prst="textNoShape">
              <a:avLst/>
            </a:prstTxWarp>
            <a:spAutoFit/>
          </a:bodyPr>
          <a:lstStyle/>
          <a:p>
            <a:pPr algn="just" rtl="1"/>
            <a:r>
              <a:rPr lang="ar-MA" sz="1079" dirty="0">
                <a:latin typeface="Mothanna" panose="02000503000000000000" pitchFamily="2" charset="-78"/>
                <a:cs typeface="Mothanna" panose="02000503000000000000" pitchFamily="2" charset="-78"/>
              </a:rPr>
              <a:t>صف في بضعة سطور مسار حياتك المهنية ، ومهاراتك الرئيسية للموقف وأهداف حياتك المهنية. هذا هو في الواقع مقدمة لرسالة الغلاف الخاصة بك. صف في بضعة سطور مسار حياتك المهنية ، ومهاراتك الرئيسية للموقف وأهداف حياتك المهنية. </a:t>
            </a:r>
            <a:endParaRPr lang="fr-FR" sz="1079" dirty="0">
              <a:latin typeface="Mothanna" panose="02000503000000000000" pitchFamily="2" charset="-78"/>
              <a:cs typeface="Mothanna" panose="02000503000000000000" pitchFamily="2" charset="-78"/>
            </a:endParaRPr>
          </a:p>
        </p:txBody>
      </p:sp>
      <p:sp>
        <p:nvSpPr>
          <p:cNvPr id="41" name="Rectangle 40">
            <a:extLst>
              <a:ext uri="{FF2B5EF4-FFF2-40B4-BE49-F238E27FC236}">
                <a16:creationId xmlns:a16="http://schemas.microsoft.com/office/drawing/2014/main" id="{DD401225-826A-419A-A647-56C620DA27EA}"/>
              </a:ext>
            </a:extLst>
          </p:cNvPr>
          <p:cNvSpPr/>
          <p:nvPr/>
        </p:nvSpPr>
        <p:spPr>
          <a:xfrm>
            <a:off x="81512" y="10502315"/>
            <a:ext cx="7399828" cy="186323"/>
          </a:xfrm>
          <a:prstGeom prst="rect">
            <a:avLst/>
          </a:prstGeom>
          <a:solidFill>
            <a:srgbClr val="5F7E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a:p>
        </p:txBody>
      </p:sp>
      <p:sp>
        <p:nvSpPr>
          <p:cNvPr id="42" name="Rectangle 41">
            <a:extLst>
              <a:ext uri="{FF2B5EF4-FFF2-40B4-BE49-F238E27FC236}">
                <a16:creationId xmlns:a16="http://schemas.microsoft.com/office/drawing/2014/main" id="{1E22E33A-7833-4826-9DAA-B783B4386415}"/>
              </a:ext>
            </a:extLst>
          </p:cNvPr>
          <p:cNvSpPr/>
          <p:nvPr/>
        </p:nvSpPr>
        <p:spPr>
          <a:xfrm rot="21593066">
            <a:off x="205939" y="1069278"/>
            <a:ext cx="2449546" cy="271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84406" tIns="42203" rIns="84406" bIns="42203" numCol="1" spcCol="0" rtlCol="0" fromWordArt="0" anchor="ctr" anchorCtr="0" forceAA="0" compatLnSpc="1">
            <a:prstTxWarp prst="textNoShape">
              <a:avLst/>
            </a:prstTxWarp>
            <a:spAutoFit/>
          </a:bodyPr>
          <a:lstStyle/>
          <a:p>
            <a:pPr>
              <a:lnSpc>
                <a:spcPct val="80000"/>
              </a:lnSpc>
              <a:tabLst>
                <a:tab pos="1939017" algn="l"/>
              </a:tabLst>
            </a:pPr>
            <a:r>
              <a:rPr lang="fr-FR" sz="1511"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YOUSSEF OTMAN BAHLA</a:t>
            </a:r>
            <a:endParaRPr lang="fr-FR" sz="1511"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Rectangle 53">
            <a:extLst>
              <a:ext uri="{FF2B5EF4-FFF2-40B4-BE49-F238E27FC236}">
                <a16:creationId xmlns:a16="http://schemas.microsoft.com/office/drawing/2014/main" id="{FFDEB0CD-6E74-40CE-AE12-1C6270350BB1}"/>
              </a:ext>
            </a:extLst>
          </p:cNvPr>
          <p:cNvSpPr/>
          <p:nvPr/>
        </p:nvSpPr>
        <p:spPr>
          <a:xfrm>
            <a:off x="5175570" y="282649"/>
            <a:ext cx="852798" cy="15190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07000"/>
              </a:lnSpc>
              <a:spcAft>
                <a:spcPts val="681"/>
              </a:spcAft>
            </a:pPr>
            <a:r>
              <a:rPr lang="fr-MA" sz="996" i="1" dirty="0">
                <a:solidFill>
                  <a:schemeClr val="bg1"/>
                </a:solidFill>
                <a:latin typeface="Open Sans" panose="020B0606030504020204" pitchFamily="34" charset="0"/>
                <a:ea typeface="Open Sans" panose="020B0606030504020204" pitchFamily="34" charset="0"/>
                <a:cs typeface="Open Sans" panose="020B0606030504020204" pitchFamily="34" charset="0"/>
              </a:rPr>
              <a:t>Rabat, Morocco</a:t>
            </a:r>
            <a:endParaRPr lang="fr-FR" sz="996"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5" name="Rectangle 54">
            <a:extLst>
              <a:ext uri="{FF2B5EF4-FFF2-40B4-BE49-F238E27FC236}">
                <a16:creationId xmlns:a16="http://schemas.microsoft.com/office/drawing/2014/main" id="{B4E73882-165E-45E8-8957-E119D9839A49}"/>
              </a:ext>
            </a:extLst>
          </p:cNvPr>
          <p:cNvSpPr/>
          <p:nvPr/>
        </p:nvSpPr>
        <p:spPr>
          <a:xfrm>
            <a:off x="1460204" y="266321"/>
            <a:ext cx="965008" cy="153247"/>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96" i="1" dirty="0">
                <a:solidFill>
                  <a:schemeClr val="bg1"/>
                </a:solidFill>
                <a:latin typeface="Open Sans" panose="020B0606030504020204" pitchFamily="34" charset="0"/>
                <a:ea typeface="Open Sans" panose="020B0606030504020204" pitchFamily="34" charset="0"/>
                <a:cs typeface="Open Sans" panose="020B0606030504020204" pitchFamily="34" charset="0"/>
              </a:rPr>
              <a:t>00212600000000</a:t>
            </a:r>
            <a:endParaRPr lang="en-US" sz="1046"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 name="Rectangle 55">
            <a:extLst>
              <a:ext uri="{FF2B5EF4-FFF2-40B4-BE49-F238E27FC236}">
                <a16:creationId xmlns:a16="http://schemas.microsoft.com/office/drawing/2014/main" id="{5DAAB396-0EFA-4917-B442-FE56941F20AD}"/>
              </a:ext>
            </a:extLst>
          </p:cNvPr>
          <p:cNvSpPr/>
          <p:nvPr/>
        </p:nvSpPr>
        <p:spPr>
          <a:xfrm>
            <a:off x="1012291" y="590583"/>
            <a:ext cx="1141338" cy="153247"/>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96" i="1" dirty="0">
                <a:solidFill>
                  <a:schemeClr val="bg1"/>
                </a:solidFill>
                <a:latin typeface="Open Sans" panose="020B0606030504020204" pitchFamily="34" charset="0"/>
                <a:ea typeface="Open Sans" panose="020B0606030504020204" pitchFamily="34" charset="0"/>
                <a:cs typeface="Open Sans" panose="020B0606030504020204" pitchFamily="34" charset="0"/>
              </a:rPr>
              <a:t>info@bestfreecv.com</a:t>
            </a:r>
            <a:endParaRPr lang="fr-FR" sz="996"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شكل حر 78">
            <a:extLst>
              <a:ext uri="{FF2B5EF4-FFF2-40B4-BE49-F238E27FC236}">
                <a16:creationId xmlns:a16="http://schemas.microsoft.com/office/drawing/2014/main" id="{AD80AC24-5787-4571-BC3F-FABE257BBDE4}"/>
              </a:ext>
            </a:extLst>
          </p:cNvPr>
          <p:cNvSpPr>
            <a:spLocks noChangeAspect="1"/>
          </p:cNvSpPr>
          <p:nvPr/>
        </p:nvSpPr>
        <p:spPr>
          <a:xfrm>
            <a:off x="4844604" y="257092"/>
            <a:ext cx="131168" cy="198063"/>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chemeClr val="bg1"/>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075" tIns="45537" rIns="91075" bIns="45537"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fr-MA" sz="2789">
              <a:solidFill>
                <a:schemeClr val="bg1"/>
              </a:solidFill>
            </a:endParaRPr>
          </a:p>
        </p:txBody>
      </p:sp>
      <p:sp>
        <p:nvSpPr>
          <p:cNvPr id="51" name="شكل حر 85">
            <a:extLst>
              <a:ext uri="{FF2B5EF4-FFF2-40B4-BE49-F238E27FC236}">
                <a16:creationId xmlns:a16="http://schemas.microsoft.com/office/drawing/2014/main" id="{3013F33B-D136-4C0F-AEB0-F63A50F9891B}"/>
              </a:ext>
            </a:extLst>
          </p:cNvPr>
          <p:cNvSpPr>
            <a:spLocks noChangeAspect="1"/>
          </p:cNvSpPr>
          <p:nvPr/>
        </p:nvSpPr>
        <p:spPr>
          <a:xfrm>
            <a:off x="2352372" y="594637"/>
            <a:ext cx="185190" cy="13204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075" tIns="45537" rIns="91075" bIns="45537"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fr-MA" sz="2789">
              <a:solidFill>
                <a:schemeClr val="bg1"/>
              </a:solidFill>
            </a:endParaRPr>
          </a:p>
        </p:txBody>
      </p:sp>
      <p:sp>
        <p:nvSpPr>
          <p:cNvPr id="52" name="Freeform: Shape 51">
            <a:extLst>
              <a:ext uri="{FF2B5EF4-FFF2-40B4-BE49-F238E27FC236}">
                <a16:creationId xmlns:a16="http://schemas.microsoft.com/office/drawing/2014/main" id="{B30ECBC6-77AB-4218-9E43-E7879956CF9F}"/>
              </a:ext>
            </a:extLst>
          </p:cNvPr>
          <p:cNvSpPr/>
          <p:nvPr/>
        </p:nvSpPr>
        <p:spPr>
          <a:xfrm>
            <a:off x="2594718" y="231523"/>
            <a:ext cx="198063" cy="198063"/>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MA" sz="2789">
              <a:solidFill>
                <a:schemeClr val="bg1"/>
              </a:solidFill>
            </a:endParaRPr>
          </a:p>
        </p:txBody>
      </p:sp>
      <p:sp>
        <p:nvSpPr>
          <p:cNvPr id="47" name="Rectangle 46">
            <a:extLst>
              <a:ext uri="{FF2B5EF4-FFF2-40B4-BE49-F238E27FC236}">
                <a16:creationId xmlns:a16="http://schemas.microsoft.com/office/drawing/2014/main" id="{91CC42C6-FD6E-4D43-84BE-C3ECA72934CD}"/>
              </a:ext>
            </a:extLst>
          </p:cNvPr>
          <p:cNvSpPr/>
          <p:nvPr/>
        </p:nvSpPr>
        <p:spPr>
          <a:xfrm>
            <a:off x="5202407" y="604712"/>
            <a:ext cx="1419180" cy="135603"/>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914" tIns="38956" rIns="77914" bIns="38956" numCol="1" spcCol="0" rtlCol="0" fromWordArt="0" anchor="ctr" anchorCtr="0" forceAA="0" compatLnSpc="1">
            <a:prstTxWarp prst="textNoShape">
              <a:avLst/>
            </a:prstTxWarp>
            <a:noAutofit/>
          </a:bodyPr>
          <a:lstStyle/>
          <a:p>
            <a:pPr>
              <a:lnSpc>
                <a:spcPct val="107000"/>
              </a:lnSpc>
              <a:spcAft>
                <a:spcPts val="681"/>
              </a:spcAft>
            </a:pPr>
            <a:r>
              <a:rPr lang="fr-MA" sz="996" i="1" dirty="0">
                <a:solidFill>
                  <a:schemeClr val="bg1"/>
                </a:solidFill>
                <a:latin typeface="Open Sans" panose="020B0606030504020204" pitchFamily="34" charset="0"/>
                <a:ea typeface="Open Sans" panose="020B0606030504020204" pitchFamily="34" charset="0"/>
                <a:cs typeface="Open Sans" panose="020B0606030504020204" pitchFamily="34" charset="0"/>
              </a:rPr>
              <a:t>29 </a:t>
            </a:r>
            <a:r>
              <a:rPr lang="fr-MA" sz="996"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years</a:t>
            </a:r>
            <a:r>
              <a:rPr lang="fr-MA" sz="996"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fr-MA" sz="996"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old</a:t>
            </a:r>
            <a:endParaRPr lang="fr-FR" sz="996"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Heart 47">
            <a:extLst>
              <a:ext uri="{FF2B5EF4-FFF2-40B4-BE49-F238E27FC236}">
                <a16:creationId xmlns:a16="http://schemas.microsoft.com/office/drawing/2014/main" id="{21514673-06BC-4A12-8EC1-0414C7097E9D}"/>
              </a:ext>
            </a:extLst>
          </p:cNvPr>
          <p:cNvSpPr/>
          <p:nvPr/>
        </p:nvSpPr>
        <p:spPr>
          <a:xfrm>
            <a:off x="4978474" y="620152"/>
            <a:ext cx="124278" cy="124277"/>
          </a:xfrm>
          <a:prstGeom prst="hear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572">
              <a:solidFill>
                <a:schemeClr val="bg1"/>
              </a:solidFill>
            </a:endParaRPr>
          </a:p>
        </p:txBody>
      </p:sp>
      <p:sp>
        <p:nvSpPr>
          <p:cNvPr id="58" name="Text Box 5">
            <a:extLst>
              <a:ext uri="{FF2B5EF4-FFF2-40B4-BE49-F238E27FC236}">
                <a16:creationId xmlns:a16="http://schemas.microsoft.com/office/drawing/2014/main" id="{C5CEF6A1-5B3C-4BA0-B697-611F2C6310DB}"/>
              </a:ext>
            </a:extLst>
          </p:cNvPr>
          <p:cNvSpPr txBox="1">
            <a:spLocks noChangeArrowheads="1"/>
          </p:cNvSpPr>
          <p:nvPr/>
        </p:nvSpPr>
        <p:spPr bwMode="auto">
          <a:xfrm>
            <a:off x="3812043" y="2462082"/>
            <a:ext cx="3646194" cy="754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89469" tIns="44735" rIns="89469" bIns="44735" numCol="1" anchor="t" anchorCtr="0" compatLnSpc="1">
            <a:prstTxWarp prst="textNoShape">
              <a:avLst/>
            </a:prstTxWarp>
            <a:spAutoFit/>
          </a:bodyPr>
          <a:lstStyle/>
          <a:p>
            <a:pPr algn="just"/>
            <a:r>
              <a:rPr lang="en-US" sz="1079" i="1" dirty="0">
                <a:latin typeface="Open Sans" panose="020B0606030504020204" pitchFamily="34" charset="0"/>
                <a:ea typeface="Open Sans" panose="020B0606030504020204" pitchFamily="34" charset="0"/>
                <a:cs typeface="Open Sans" panose="020B0606030504020204" pitchFamily="34" charset="0"/>
              </a:rPr>
              <a:t>Describe in a few lines your career path, your key skills for the position and your career goals. This is actually an introduction to your cover letter. Describe in a few lines your career path, your key</a:t>
            </a:r>
            <a:r>
              <a:rPr lang="ar-DZ" sz="1079" i="1" dirty="0">
                <a:latin typeface="Open Sans" panose="020B0606030504020204" pitchFamily="34" charset="0"/>
                <a:ea typeface="Open Sans" panose="020B0606030504020204" pitchFamily="34" charset="0"/>
                <a:cs typeface="Open Sans" panose="020B0606030504020204" pitchFamily="34" charset="0"/>
              </a:rPr>
              <a:t>,,,,,</a:t>
            </a:r>
            <a:endParaRPr lang="fr-FR" sz="1079" i="1"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CC85CCFA-83D2-4BFF-84AD-AB54ADF7BDE1}"/>
              </a:ext>
            </a:extLst>
          </p:cNvPr>
          <p:cNvSpPr/>
          <p:nvPr/>
        </p:nvSpPr>
        <p:spPr>
          <a:xfrm>
            <a:off x="1675324" y="2039435"/>
            <a:ext cx="4212205" cy="330723"/>
          </a:xfrm>
          <a:prstGeom prst="rect">
            <a:avLst/>
          </a:prstGeom>
          <a:solidFill>
            <a:srgbClr val="5F7E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60" name="Rectangle 59">
            <a:extLst>
              <a:ext uri="{FF2B5EF4-FFF2-40B4-BE49-F238E27FC236}">
                <a16:creationId xmlns:a16="http://schemas.microsoft.com/office/drawing/2014/main" id="{672C5FC4-F8CA-477C-8614-51AF2E9396E7}"/>
              </a:ext>
            </a:extLst>
          </p:cNvPr>
          <p:cNvSpPr/>
          <p:nvPr/>
        </p:nvSpPr>
        <p:spPr>
          <a:xfrm>
            <a:off x="1675324" y="3344798"/>
            <a:ext cx="4212205" cy="330723"/>
          </a:xfrm>
          <a:prstGeom prst="rect">
            <a:avLst/>
          </a:prstGeom>
          <a:solidFill>
            <a:srgbClr val="5F7E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70" name="Rectangle: Rounded Corners 69">
            <a:extLst>
              <a:ext uri="{FF2B5EF4-FFF2-40B4-BE49-F238E27FC236}">
                <a16:creationId xmlns:a16="http://schemas.microsoft.com/office/drawing/2014/main" id="{15CA93E9-C80F-41D4-937F-A1FF293FCBC8}"/>
              </a:ext>
            </a:extLst>
          </p:cNvPr>
          <p:cNvSpPr/>
          <p:nvPr/>
        </p:nvSpPr>
        <p:spPr>
          <a:xfrm>
            <a:off x="1663205" y="3330316"/>
            <a:ext cx="2125836" cy="3494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spAutoFit/>
          </a:bodyPr>
          <a:lstStyle/>
          <a:p>
            <a:pPr algn="ctr" rtl="1">
              <a:lnSpc>
                <a:spcPct val="107000"/>
              </a:lnSpc>
              <a:spcAft>
                <a:spcPts val="738"/>
              </a:spcAft>
              <a:buSzPct val="150000"/>
            </a:pPr>
            <a:r>
              <a:rPr lang="ar-MA" sz="1511" b="1" dirty="0">
                <a:solidFill>
                  <a:schemeClr val="bg1"/>
                </a:solidFill>
                <a:effectLst>
                  <a:outerShdw blurRad="38100" dist="38100" dir="2700000" algn="tl">
                    <a:srgbClr val="000000">
                      <a:alpha val="43137"/>
                    </a:srgbClr>
                  </a:outerShdw>
                </a:effectLst>
                <a:latin typeface="Mothanna" panose="02000503000000000000" pitchFamily="2" charset="-78"/>
                <a:ea typeface="Calibri" panose="020F0502020204030204" pitchFamily="34" charset="0"/>
                <a:cs typeface="Mothanna" panose="02000503000000000000" pitchFamily="2" charset="-78"/>
              </a:rPr>
              <a:t>المؤهلات العلمي</a:t>
            </a:r>
            <a:r>
              <a:rPr lang="ar-DZ" sz="1511" b="1" dirty="0">
                <a:solidFill>
                  <a:schemeClr val="bg1"/>
                </a:solidFill>
                <a:effectLst>
                  <a:outerShdw blurRad="38100" dist="38100" dir="2700000" algn="tl">
                    <a:srgbClr val="000000">
                      <a:alpha val="43137"/>
                    </a:srgbClr>
                  </a:outerShdw>
                </a:effectLst>
                <a:latin typeface="Mothanna" panose="02000503000000000000" pitchFamily="2" charset="-78"/>
                <a:ea typeface="Calibri" panose="020F0502020204030204" pitchFamily="34" charset="0"/>
                <a:cs typeface="Mothanna" panose="02000503000000000000" pitchFamily="2" charset="-78"/>
              </a:rPr>
              <a:t>ـ</a:t>
            </a:r>
            <a:r>
              <a:rPr lang="ar-MA" sz="1511" b="1" dirty="0">
                <a:solidFill>
                  <a:schemeClr val="bg1"/>
                </a:solidFill>
                <a:effectLst>
                  <a:outerShdw blurRad="38100" dist="38100" dir="2700000" algn="tl">
                    <a:srgbClr val="000000">
                      <a:alpha val="43137"/>
                    </a:srgbClr>
                  </a:outerShdw>
                </a:effectLst>
                <a:latin typeface="Mothanna" panose="02000503000000000000" pitchFamily="2" charset="-78"/>
                <a:ea typeface="Calibri" panose="020F0502020204030204" pitchFamily="34" charset="0"/>
                <a:cs typeface="Mothanna" panose="02000503000000000000" pitchFamily="2" charset="-78"/>
              </a:rPr>
              <a:t>ة</a:t>
            </a:r>
            <a:r>
              <a:rPr lang="fr-FR" sz="1293"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 </a:t>
            </a:r>
          </a:p>
        </p:txBody>
      </p:sp>
      <p:sp>
        <p:nvSpPr>
          <p:cNvPr id="71" name="Rectangle: Rounded Corners 70">
            <a:extLst>
              <a:ext uri="{FF2B5EF4-FFF2-40B4-BE49-F238E27FC236}">
                <a16:creationId xmlns:a16="http://schemas.microsoft.com/office/drawing/2014/main" id="{6EC695FE-151B-4F01-AA50-CCDD150C88C9}"/>
              </a:ext>
            </a:extLst>
          </p:cNvPr>
          <p:cNvSpPr/>
          <p:nvPr/>
        </p:nvSpPr>
        <p:spPr>
          <a:xfrm>
            <a:off x="3779775" y="3357446"/>
            <a:ext cx="2126114" cy="3130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spAutoFit/>
          </a:bodyPr>
          <a:lstStyle/>
          <a:p>
            <a:pPr algn="ctr">
              <a:lnSpc>
                <a:spcPct val="107000"/>
              </a:lnSpc>
              <a:spcAft>
                <a:spcPts val="738"/>
              </a:spcAft>
              <a:buSzPct val="150000"/>
            </a:pPr>
            <a:r>
              <a:rPr lang="fr-MA" sz="1295"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EDUCATION </a:t>
            </a:r>
            <a:r>
              <a:rPr lang="fr-FR" sz="1293"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 </a:t>
            </a:r>
          </a:p>
        </p:txBody>
      </p:sp>
      <p:grpSp>
        <p:nvGrpSpPr>
          <p:cNvPr id="72" name="Group 71">
            <a:extLst>
              <a:ext uri="{FF2B5EF4-FFF2-40B4-BE49-F238E27FC236}">
                <a16:creationId xmlns:a16="http://schemas.microsoft.com/office/drawing/2014/main" id="{300709F0-A491-4907-9D9D-C8DB2C229D78}"/>
              </a:ext>
            </a:extLst>
          </p:cNvPr>
          <p:cNvGrpSpPr/>
          <p:nvPr/>
        </p:nvGrpSpPr>
        <p:grpSpPr>
          <a:xfrm>
            <a:off x="235295" y="3883591"/>
            <a:ext cx="3452966" cy="1089975"/>
            <a:chOff x="3312254" y="3231054"/>
            <a:chExt cx="3466813" cy="1094345"/>
          </a:xfrm>
        </p:grpSpPr>
        <p:grpSp>
          <p:nvGrpSpPr>
            <p:cNvPr id="73" name="Group 72">
              <a:extLst>
                <a:ext uri="{FF2B5EF4-FFF2-40B4-BE49-F238E27FC236}">
                  <a16:creationId xmlns:a16="http://schemas.microsoft.com/office/drawing/2014/main" id="{D334F6AF-D9BF-424A-A184-D2FF51650AFA}"/>
                </a:ext>
              </a:extLst>
            </p:cNvPr>
            <p:cNvGrpSpPr/>
            <p:nvPr/>
          </p:nvGrpSpPr>
          <p:grpSpPr>
            <a:xfrm>
              <a:off x="3369826" y="3231054"/>
              <a:ext cx="3409241" cy="1094345"/>
              <a:chOff x="983381" y="1072647"/>
              <a:chExt cx="3409241" cy="1094345"/>
            </a:xfrm>
          </p:grpSpPr>
          <p:sp>
            <p:nvSpPr>
              <p:cNvPr id="76" name="Subtitle 2">
                <a:extLst>
                  <a:ext uri="{FF2B5EF4-FFF2-40B4-BE49-F238E27FC236}">
                    <a16:creationId xmlns:a16="http://schemas.microsoft.com/office/drawing/2014/main" id="{8856CECF-DB4F-438E-8F00-8822A2EC5613}"/>
                  </a:ext>
                </a:extLst>
              </p:cNvPr>
              <p:cNvSpPr/>
              <p:nvPr/>
            </p:nvSpPr>
            <p:spPr>
              <a:xfrm>
                <a:off x="983381" y="1073555"/>
                <a:ext cx="2647305" cy="388643"/>
              </a:xfrm>
              <a:prstGeom prst="rect">
                <a:avLst/>
              </a:prstGeom>
              <a:noFill/>
              <a:ln cap="flat">
                <a:noFill/>
                <a:prstDash val="solid"/>
              </a:ln>
            </p:spPr>
            <p:txBody>
              <a:bodyPr vert="horz" wrap="square" lIns="77914" tIns="38956" rIns="77914" bIns="38956" anchor="t" anchorCtr="0" compatLnSpc="0">
                <a:spAutoFit/>
              </a:bodyPr>
              <a:lstStyle/>
              <a:p>
                <a:pPr algn="r" rtl="1" fontAlgn="base"/>
                <a:r>
                  <a:rPr lang="ar-DZ" sz="1046" b="1" dirty="0">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70768" indent="-79059" algn="r" rtl="1" fontAlgn="base">
                  <a:buFont typeface="Arial" panose="020B0604020202020204" pitchFamily="34" charset="0"/>
                  <a:buChar char="•"/>
                </a:pPr>
                <a:r>
                  <a:rPr lang="ar-DZ" sz="1046" dirty="0">
                    <a:latin typeface="Mothanna" panose="02000503000000000000" pitchFamily="2" charset="-78"/>
                    <a:cs typeface="Mothanna" panose="02000503000000000000" pitchFamily="2" charset="-78"/>
                  </a:rPr>
                  <a:t>الشعبة أو مجال التخصص</a:t>
                </a:r>
                <a:endParaRPr lang="fr-FR" sz="1046" dirty="0">
                  <a:latin typeface="Mothanna" panose="02000503000000000000" pitchFamily="2" charset="-78"/>
                  <a:cs typeface="Mothanna" panose="02000503000000000000" pitchFamily="2" charset="-78"/>
                </a:endParaRPr>
              </a:p>
            </p:txBody>
          </p:sp>
          <p:sp>
            <p:nvSpPr>
              <p:cNvPr id="79" name="Oval 78">
                <a:extLst>
                  <a:ext uri="{FF2B5EF4-FFF2-40B4-BE49-F238E27FC236}">
                    <a16:creationId xmlns:a16="http://schemas.microsoft.com/office/drawing/2014/main" id="{5F5E42B5-1167-4F6B-8AC8-6FD86C846522}"/>
                  </a:ext>
                </a:extLst>
              </p:cNvPr>
              <p:cNvSpPr/>
              <p:nvPr/>
            </p:nvSpPr>
            <p:spPr>
              <a:xfrm>
                <a:off x="3861387" y="1072647"/>
                <a:ext cx="528723" cy="530400"/>
              </a:xfrm>
              <a:prstGeom prst="ellipse">
                <a:avLst/>
              </a:prstGeom>
              <a:solidFill>
                <a:srgbClr val="44444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MA" sz="697" b="1" i="1" dirty="0">
                    <a:solidFill>
                      <a:schemeClr val="bg1"/>
                    </a:solidFill>
                  </a:rPr>
                  <a:t>2014</a:t>
                </a:r>
              </a:p>
              <a:p>
                <a:pPr algn="ctr"/>
                <a:r>
                  <a:rPr lang="fr-MA" sz="697" b="1" i="1" dirty="0">
                    <a:solidFill>
                      <a:schemeClr val="bg1"/>
                    </a:solidFill>
                  </a:rPr>
                  <a:t>2015</a:t>
                </a:r>
              </a:p>
            </p:txBody>
          </p:sp>
          <p:sp>
            <p:nvSpPr>
              <p:cNvPr id="80" name="Oval 79">
                <a:extLst>
                  <a:ext uri="{FF2B5EF4-FFF2-40B4-BE49-F238E27FC236}">
                    <a16:creationId xmlns:a16="http://schemas.microsoft.com/office/drawing/2014/main" id="{2986DC13-64AF-482A-8A98-D27D8841334C}"/>
                  </a:ext>
                </a:extLst>
              </p:cNvPr>
              <p:cNvSpPr/>
              <p:nvPr/>
            </p:nvSpPr>
            <p:spPr>
              <a:xfrm>
                <a:off x="3863899" y="1636592"/>
                <a:ext cx="528723" cy="530400"/>
              </a:xfrm>
              <a:prstGeom prst="ellipse">
                <a:avLst/>
              </a:prstGeom>
              <a:solidFill>
                <a:srgbClr val="44444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MA" sz="697" b="1" i="1" dirty="0">
                    <a:solidFill>
                      <a:schemeClr val="bg1"/>
                    </a:solidFill>
                  </a:rPr>
                  <a:t>2014</a:t>
                </a:r>
              </a:p>
              <a:p>
                <a:pPr algn="ctr"/>
                <a:r>
                  <a:rPr lang="fr-MA" sz="697" b="1" i="1" dirty="0">
                    <a:solidFill>
                      <a:schemeClr val="bg1"/>
                    </a:solidFill>
                  </a:rPr>
                  <a:t>2015</a:t>
                </a:r>
              </a:p>
            </p:txBody>
          </p:sp>
        </p:grpSp>
        <p:sp>
          <p:nvSpPr>
            <p:cNvPr id="74" name="Subtitle 2">
              <a:extLst>
                <a:ext uri="{FF2B5EF4-FFF2-40B4-BE49-F238E27FC236}">
                  <a16:creationId xmlns:a16="http://schemas.microsoft.com/office/drawing/2014/main" id="{85CBA969-5EF7-408C-90A2-CEA722BC8F96}"/>
                </a:ext>
              </a:extLst>
            </p:cNvPr>
            <p:cNvSpPr/>
            <p:nvPr/>
          </p:nvSpPr>
          <p:spPr>
            <a:xfrm>
              <a:off x="3312254" y="3752994"/>
              <a:ext cx="2711693" cy="388643"/>
            </a:xfrm>
            <a:prstGeom prst="rect">
              <a:avLst/>
            </a:prstGeom>
            <a:noFill/>
            <a:ln cap="flat">
              <a:noFill/>
              <a:prstDash val="solid"/>
            </a:ln>
          </p:spPr>
          <p:txBody>
            <a:bodyPr vert="horz" wrap="square" lIns="77914" tIns="38956" rIns="77914" bIns="38956" anchor="t" anchorCtr="0" compatLnSpc="0">
              <a:spAutoFit/>
            </a:bodyPr>
            <a:lstStyle/>
            <a:p>
              <a:pPr algn="r" rtl="1" fontAlgn="base"/>
              <a:r>
                <a:rPr lang="ar-DZ" sz="1046" b="1" dirty="0">
                  <a:latin typeface="Mothanna" panose="02000503000000000000" pitchFamily="2" charset="-78"/>
                  <a:ea typeface="Calibri" panose="020F0502020204030204" pitchFamily="34" charset="0"/>
                  <a:cs typeface="Mothanna" panose="02000503000000000000" pitchFamily="2" charset="-78"/>
                </a:rPr>
                <a:t>اسم الجامعة – اسم المدرسة العليا – اسم الثانوية</a:t>
              </a:r>
            </a:p>
            <a:p>
              <a:pPr marL="170768" indent="-79059" algn="r" rtl="1" fontAlgn="base">
                <a:buFont typeface="Arial" panose="020B0604020202020204" pitchFamily="34" charset="0"/>
                <a:buChar char="•"/>
              </a:pPr>
              <a:r>
                <a:rPr lang="ar-DZ" sz="1046" dirty="0">
                  <a:latin typeface="Mothanna" panose="02000503000000000000" pitchFamily="2" charset="-78"/>
                  <a:cs typeface="Mothanna" panose="02000503000000000000" pitchFamily="2" charset="-78"/>
                </a:rPr>
                <a:t>الشعبة أو مجال التخصص</a:t>
              </a:r>
              <a:endParaRPr lang="fr-FR" sz="1046" dirty="0">
                <a:latin typeface="Mothanna" panose="02000503000000000000" pitchFamily="2" charset="-78"/>
                <a:cs typeface="Mothanna" panose="02000503000000000000" pitchFamily="2" charset="-78"/>
              </a:endParaRPr>
            </a:p>
          </p:txBody>
        </p:sp>
      </p:grpSp>
      <p:grpSp>
        <p:nvGrpSpPr>
          <p:cNvPr id="83" name="Group 82">
            <a:extLst>
              <a:ext uri="{FF2B5EF4-FFF2-40B4-BE49-F238E27FC236}">
                <a16:creationId xmlns:a16="http://schemas.microsoft.com/office/drawing/2014/main" id="{C5CE5B44-E7AC-4475-B123-722087A45416}"/>
              </a:ext>
            </a:extLst>
          </p:cNvPr>
          <p:cNvGrpSpPr/>
          <p:nvPr/>
        </p:nvGrpSpPr>
        <p:grpSpPr>
          <a:xfrm>
            <a:off x="4004611" y="3883592"/>
            <a:ext cx="3309261" cy="1092355"/>
            <a:chOff x="560243" y="1055160"/>
            <a:chExt cx="3322531" cy="1096735"/>
          </a:xfrm>
        </p:grpSpPr>
        <p:sp>
          <p:nvSpPr>
            <p:cNvPr id="87" name="Subtitle 2">
              <a:extLst>
                <a:ext uri="{FF2B5EF4-FFF2-40B4-BE49-F238E27FC236}">
                  <a16:creationId xmlns:a16="http://schemas.microsoft.com/office/drawing/2014/main" id="{0B00C77D-BFEF-4A7B-B370-00DAA1882B3E}"/>
                </a:ext>
              </a:extLst>
            </p:cNvPr>
            <p:cNvSpPr/>
            <p:nvPr/>
          </p:nvSpPr>
          <p:spPr>
            <a:xfrm>
              <a:off x="1218358" y="1089228"/>
              <a:ext cx="2664416" cy="433643"/>
            </a:xfrm>
            <a:prstGeom prst="rect">
              <a:avLst/>
            </a:prstGeom>
            <a:noFill/>
            <a:ln cap="flat">
              <a:noFill/>
              <a:prstDash val="solid"/>
            </a:ln>
          </p:spPr>
          <p:txBody>
            <a:bodyPr vert="horz" wrap="square" lIns="77914" tIns="38956" rIns="77914" bIns="38956" anchor="t" anchorCtr="0" compatLnSpc="0">
              <a:spAutoFit/>
            </a:bodyPr>
            <a:lstStyle/>
            <a:p>
              <a:pPr rtl="1" fontAlgn="base"/>
              <a:r>
                <a:rPr lang="en-US" sz="1025" b="1" i="1" dirty="0">
                  <a:latin typeface="Open Sans" panose="020B0606030504020204" pitchFamily="34" charset="0"/>
                  <a:ea typeface="Open Sans" panose="020B0606030504020204" pitchFamily="34" charset="0"/>
                  <a:cs typeface="Open Sans" panose="020B0606030504020204" pitchFamily="34" charset="0"/>
                </a:rPr>
                <a:t>UNIVERSITY OF LOREX </a:t>
              </a:r>
            </a:p>
            <a:p>
              <a:pPr marL="170768" indent="-79059" fontAlgn="base">
                <a:buFont typeface="Arial" panose="020B0604020202020204" pitchFamily="34" charset="0"/>
                <a:buChar char="•"/>
              </a:pPr>
              <a:r>
                <a:rPr lang="en-US" sz="1046" i="1" dirty="0">
                  <a:latin typeface="Open Sans" panose="020B0606030504020204" pitchFamily="34" charset="0"/>
                  <a:ea typeface="Open Sans" panose="020B0606030504020204" pitchFamily="34" charset="0"/>
                  <a:cs typeface="Open Sans" panose="020B0606030504020204" pitchFamily="34" charset="0"/>
                </a:rPr>
                <a:t>MASTERS DEGREE</a:t>
              </a:r>
            </a:p>
          </p:txBody>
        </p:sp>
        <p:sp>
          <p:nvSpPr>
            <p:cNvPr id="88" name="Oval 87">
              <a:extLst>
                <a:ext uri="{FF2B5EF4-FFF2-40B4-BE49-F238E27FC236}">
                  <a16:creationId xmlns:a16="http://schemas.microsoft.com/office/drawing/2014/main" id="{9698E7DC-15DF-4CD1-8730-A8A065030531}"/>
                </a:ext>
              </a:extLst>
            </p:cNvPr>
            <p:cNvSpPr/>
            <p:nvPr/>
          </p:nvSpPr>
          <p:spPr>
            <a:xfrm>
              <a:off x="560243" y="1055160"/>
              <a:ext cx="528723" cy="530400"/>
            </a:xfrm>
            <a:prstGeom prst="ellipse">
              <a:avLst/>
            </a:prstGeom>
            <a:solidFill>
              <a:srgbClr val="44444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MA" sz="697" b="1" i="1" dirty="0">
                  <a:solidFill>
                    <a:schemeClr val="bg1"/>
                  </a:solidFill>
                </a:rPr>
                <a:t>2014</a:t>
              </a:r>
            </a:p>
            <a:p>
              <a:pPr algn="ctr"/>
              <a:r>
                <a:rPr lang="fr-MA" sz="697" b="1" i="1" dirty="0">
                  <a:solidFill>
                    <a:schemeClr val="bg1"/>
                  </a:solidFill>
                </a:rPr>
                <a:t>2015</a:t>
              </a:r>
            </a:p>
          </p:txBody>
        </p:sp>
        <p:sp>
          <p:nvSpPr>
            <p:cNvPr id="89" name="Oval 88">
              <a:extLst>
                <a:ext uri="{FF2B5EF4-FFF2-40B4-BE49-F238E27FC236}">
                  <a16:creationId xmlns:a16="http://schemas.microsoft.com/office/drawing/2014/main" id="{87858E02-7260-408E-BF7A-C8664B565423}"/>
                </a:ext>
              </a:extLst>
            </p:cNvPr>
            <p:cNvSpPr/>
            <p:nvPr/>
          </p:nvSpPr>
          <p:spPr>
            <a:xfrm>
              <a:off x="562853" y="1621495"/>
              <a:ext cx="528723" cy="530400"/>
            </a:xfrm>
            <a:prstGeom prst="ellipse">
              <a:avLst/>
            </a:prstGeom>
            <a:solidFill>
              <a:srgbClr val="44444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MA" sz="697" b="1" i="1" dirty="0">
                  <a:solidFill>
                    <a:schemeClr val="bg1"/>
                  </a:solidFill>
                </a:rPr>
                <a:t>2014</a:t>
              </a:r>
            </a:p>
            <a:p>
              <a:pPr algn="ctr"/>
              <a:r>
                <a:rPr lang="fr-MA" sz="697" b="1" i="1" dirty="0">
                  <a:solidFill>
                    <a:schemeClr val="bg1"/>
                  </a:solidFill>
                </a:rPr>
                <a:t>2015</a:t>
              </a:r>
            </a:p>
          </p:txBody>
        </p:sp>
        <p:sp>
          <p:nvSpPr>
            <p:cNvPr id="91" name="Subtitle 2">
              <a:extLst>
                <a:ext uri="{FF2B5EF4-FFF2-40B4-BE49-F238E27FC236}">
                  <a16:creationId xmlns:a16="http://schemas.microsoft.com/office/drawing/2014/main" id="{7B24C8E3-C76C-43A1-AE6F-D1D59209B7EF}"/>
                </a:ext>
              </a:extLst>
            </p:cNvPr>
            <p:cNvSpPr/>
            <p:nvPr/>
          </p:nvSpPr>
          <p:spPr>
            <a:xfrm>
              <a:off x="1218358" y="1646917"/>
              <a:ext cx="2664416" cy="439372"/>
            </a:xfrm>
            <a:prstGeom prst="rect">
              <a:avLst/>
            </a:prstGeom>
            <a:noFill/>
            <a:ln cap="flat">
              <a:noFill/>
              <a:prstDash val="solid"/>
            </a:ln>
          </p:spPr>
          <p:txBody>
            <a:bodyPr vert="horz" wrap="square" lIns="77914" tIns="38956" rIns="77914" bIns="38956" anchor="t" anchorCtr="0" compatLnSpc="0">
              <a:spAutoFit/>
            </a:bodyPr>
            <a:lstStyle/>
            <a:p>
              <a:pPr rtl="1" fontAlgn="base"/>
              <a:r>
                <a:rPr lang="en-US" sz="1025" b="1" i="1" dirty="0">
                  <a:latin typeface="Open Sans" panose="020B0606030504020204" pitchFamily="34" charset="0"/>
                  <a:ea typeface="Open Sans" panose="020B0606030504020204" pitchFamily="34" charset="0"/>
                  <a:cs typeface="Open Sans" panose="020B0606030504020204" pitchFamily="34" charset="0"/>
                </a:rPr>
                <a:t>UNIVERSITY OF LOREX </a:t>
              </a:r>
            </a:p>
            <a:p>
              <a:pPr marL="170768" indent="-79059" fontAlgn="base">
                <a:buFont typeface="Arial" panose="020B0604020202020204" pitchFamily="34" charset="0"/>
                <a:buChar char="•"/>
              </a:pPr>
              <a:r>
                <a:rPr lang="en-US" sz="1079" i="1" dirty="0">
                  <a:solidFill>
                    <a:srgbClr val="203141"/>
                  </a:solidFill>
                  <a:latin typeface="Open Sans" panose="020B0606030504020204" pitchFamily="34" charset="0"/>
                  <a:ea typeface="Open Sans" panose="020B0606030504020204" pitchFamily="34" charset="0"/>
                  <a:cs typeface="Open Sans" panose="020B0606030504020204" pitchFamily="34" charset="0"/>
                </a:rPr>
                <a:t>BACHELOR</a:t>
              </a:r>
              <a:endParaRPr lang="en-US" sz="1046" i="1"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93" name="Rectangle 92">
            <a:extLst>
              <a:ext uri="{FF2B5EF4-FFF2-40B4-BE49-F238E27FC236}">
                <a16:creationId xmlns:a16="http://schemas.microsoft.com/office/drawing/2014/main" id="{D8CE7921-460B-4280-86EB-B02EE61777B4}"/>
              </a:ext>
            </a:extLst>
          </p:cNvPr>
          <p:cNvSpPr/>
          <p:nvPr/>
        </p:nvSpPr>
        <p:spPr>
          <a:xfrm>
            <a:off x="1675324" y="5143278"/>
            <a:ext cx="4212205" cy="330723"/>
          </a:xfrm>
          <a:prstGeom prst="rect">
            <a:avLst/>
          </a:prstGeom>
          <a:solidFill>
            <a:srgbClr val="5F7E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94" name="Rectangle: Rounded Corners 93">
            <a:extLst>
              <a:ext uri="{FF2B5EF4-FFF2-40B4-BE49-F238E27FC236}">
                <a16:creationId xmlns:a16="http://schemas.microsoft.com/office/drawing/2014/main" id="{2576D55E-2A62-43C9-A228-0CB94AAC7A23}"/>
              </a:ext>
            </a:extLst>
          </p:cNvPr>
          <p:cNvSpPr/>
          <p:nvPr/>
        </p:nvSpPr>
        <p:spPr>
          <a:xfrm>
            <a:off x="1663205" y="5128796"/>
            <a:ext cx="2106103" cy="3494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spAutoFit/>
          </a:bodyPr>
          <a:lstStyle/>
          <a:p>
            <a:pPr algn="ctr" rtl="1">
              <a:lnSpc>
                <a:spcPct val="107000"/>
              </a:lnSpc>
              <a:spcAft>
                <a:spcPts val="681"/>
              </a:spcAft>
              <a:buSzPct val="150000"/>
            </a:pPr>
            <a:r>
              <a:rPr lang="ar-MA" sz="1511" b="1"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خبـرات العمـل</a:t>
            </a:r>
          </a:p>
        </p:txBody>
      </p:sp>
      <p:sp>
        <p:nvSpPr>
          <p:cNvPr id="95" name="Rectangle: Rounded Corners 94">
            <a:extLst>
              <a:ext uri="{FF2B5EF4-FFF2-40B4-BE49-F238E27FC236}">
                <a16:creationId xmlns:a16="http://schemas.microsoft.com/office/drawing/2014/main" id="{4540E3A2-BD0A-48AE-8EBB-E9DF22DCD9A9}"/>
              </a:ext>
            </a:extLst>
          </p:cNvPr>
          <p:cNvSpPr/>
          <p:nvPr/>
        </p:nvSpPr>
        <p:spPr>
          <a:xfrm>
            <a:off x="3853349" y="5155927"/>
            <a:ext cx="2022061" cy="3128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spAutoFit/>
          </a:bodyPr>
          <a:lstStyle/>
          <a:p>
            <a:pPr algn="ctr">
              <a:lnSpc>
                <a:spcPct val="107000"/>
              </a:lnSpc>
              <a:spcAft>
                <a:spcPts val="738"/>
              </a:spcAft>
              <a:buSzPct val="150000"/>
            </a:pPr>
            <a:r>
              <a:rPr lang="fr-MA" sz="1295"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WORK</a:t>
            </a:r>
            <a:r>
              <a:rPr lang="fr-MA" sz="1295"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MA" sz="1295"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EXPERIENCE </a:t>
            </a:r>
            <a:r>
              <a:rPr lang="fr-FR" sz="1293"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p>
        </p:txBody>
      </p:sp>
      <p:grpSp>
        <p:nvGrpSpPr>
          <p:cNvPr id="96" name="Group 95">
            <a:extLst>
              <a:ext uri="{FF2B5EF4-FFF2-40B4-BE49-F238E27FC236}">
                <a16:creationId xmlns:a16="http://schemas.microsoft.com/office/drawing/2014/main" id="{850E8C06-D1A3-4FBE-A78B-30C10EE76CD1}"/>
              </a:ext>
            </a:extLst>
          </p:cNvPr>
          <p:cNvGrpSpPr/>
          <p:nvPr/>
        </p:nvGrpSpPr>
        <p:grpSpPr>
          <a:xfrm>
            <a:off x="104612" y="5570234"/>
            <a:ext cx="3573091" cy="1733181"/>
            <a:chOff x="-1178365" y="6600311"/>
            <a:chExt cx="4504104" cy="1740134"/>
          </a:xfrm>
        </p:grpSpPr>
        <p:sp>
          <p:nvSpPr>
            <p:cNvPr id="97" name="Subtitle 2">
              <a:extLst>
                <a:ext uri="{FF2B5EF4-FFF2-40B4-BE49-F238E27FC236}">
                  <a16:creationId xmlns:a16="http://schemas.microsoft.com/office/drawing/2014/main" id="{7BE4F274-36A5-452D-A5C6-2852E2915437}"/>
                </a:ext>
              </a:extLst>
            </p:cNvPr>
            <p:cNvSpPr/>
            <p:nvPr/>
          </p:nvSpPr>
          <p:spPr>
            <a:xfrm>
              <a:off x="-1178365" y="6600311"/>
              <a:ext cx="4504104" cy="668943"/>
            </a:xfrm>
            <a:prstGeom prst="rect">
              <a:avLst/>
            </a:prstGeom>
            <a:noFill/>
            <a:ln cap="flat">
              <a:noFill/>
              <a:prstDash val="solid"/>
            </a:ln>
          </p:spPr>
          <p:txBody>
            <a:bodyPr vert="horz" wrap="square" lIns="77914" tIns="38956" rIns="77914" bIns="38956" anchor="t" anchorCtr="0" compatLnSpc="0">
              <a:spAutoFit/>
            </a:bodyPr>
            <a:lstStyle/>
            <a:p>
              <a:pPr marL="170768" indent="-170768" algn="r" rtl="1">
                <a:buFont typeface="Wingdings" panose="05000000000000000000" pitchFamily="2" charset="2"/>
                <a:buChar char="§"/>
              </a:pPr>
              <a:r>
                <a:rPr lang="fr-FR" sz="1023" b="1" dirty="0">
                  <a:latin typeface="Mothanna" panose="02000503000000000000" pitchFamily="2" charset="-78"/>
                  <a:ea typeface="Times New Roman" panose="02020603050405020304" pitchFamily="18" charset="0"/>
                  <a:cs typeface="Mothanna" panose="02000503000000000000" pitchFamily="2" charset="-78"/>
                </a:rPr>
                <a:t>|</a:t>
              </a:r>
              <a:r>
                <a:rPr lang="ar-MA" sz="1023" b="1" dirty="0">
                  <a:latin typeface="Mothanna" panose="02000503000000000000" pitchFamily="2" charset="-78"/>
                  <a:ea typeface="Times New Roman" panose="02020603050405020304" pitchFamily="18" charset="0"/>
                  <a:cs typeface="Mothanna" panose="02000503000000000000" pitchFamily="2" charset="-78"/>
                </a:rPr>
                <a:t>إسم الشركة</a:t>
              </a:r>
              <a:r>
                <a:rPr lang="fr-MA" sz="1023" b="1" dirty="0">
                  <a:ea typeface="Times New Roman" panose="02020603050405020304" pitchFamily="18" charset="0"/>
                  <a:cs typeface="Mothanna" panose="02000503000000000000" pitchFamily="2" charset="-78"/>
                </a:rPr>
                <a:t> </a:t>
              </a:r>
              <a:r>
                <a:rPr lang="fr-MA" sz="1023" dirty="0">
                  <a:ea typeface="Times New Roman" panose="02020603050405020304" pitchFamily="18" charset="0"/>
                  <a:cs typeface="Mothanna" panose="02000503000000000000" pitchFamily="2" charset="-78"/>
                </a:rPr>
                <a:t>/</a:t>
              </a:r>
              <a:r>
                <a:rPr lang="fr-MA" sz="1023" b="1" dirty="0">
                  <a:ea typeface="Times New Roman" panose="02020603050405020304" pitchFamily="18" charset="0"/>
                  <a:cs typeface="Mothanna" panose="02000503000000000000" pitchFamily="2" charset="-78"/>
                </a:rPr>
                <a:t> </a:t>
              </a:r>
              <a:r>
                <a:rPr lang="ar-MA" sz="1023" b="1" dirty="0">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023" b="1" dirty="0">
                <a:latin typeface="Mothanna" panose="02000503000000000000" pitchFamily="2" charset="-78"/>
                <a:ea typeface="Tahoma" panose="020B0604030504040204" pitchFamily="34" charset="0"/>
                <a:cs typeface="Mothanna" panose="02000503000000000000" pitchFamily="2" charset="-78"/>
              </a:endParaRPr>
            </a:p>
            <a:p>
              <a:pPr algn="r" rtl="1"/>
              <a:r>
                <a:rPr lang="ar-MA" sz="1023" dirty="0">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r>
                <a:rPr lang="ar-DZ" sz="1023" dirty="0">
                  <a:latin typeface="Mothanna" panose="02000503000000000000" pitchFamily="2" charset="-78"/>
                  <a:ea typeface="Times New Roman" panose="02020603050405020304" pitchFamily="18" charset="0"/>
                  <a:cs typeface="Mothanna" panose="02000503000000000000" pitchFamily="2" charset="-78"/>
                </a:rPr>
                <a:t>,</a:t>
              </a:r>
              <a:endParaRPr lang="ar-MA" sz="1023" dirty="0">
                <a:latin typeface="Mothanna" panose="02000503000000000000" pitchFamily="2" charset="-78"/>
                <a:ea typeface="Times New Roman" panose="02020603050405020304" pitchFamily="18" charset="0"/>
                <a:cs typeface="Mothanna" panose="02000503000000000000" pitchFamily="2" charset="-78"/>
              </a:endParaRPr>
            </a:p>
            <a:p>
              <a:pPr marL="180256" algn="r" rtl="1"/>
              <a:r>
                <a:rPr lang="ar-MA" sz="938"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80256" algn="r" rtl="1"/>
              <a:r>
                <a:rPr lang="ar-MA" sz="938"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938" dirty="0">
                <a:latin typeface="Mothanna" panose="02000503000000000000" pitchFamily="2" charset="-78"/>
                <a:ea typeface="Times New Roman" panose="02020603050405020304" pitchFamily="18" charset="0"/>
                <a:cs typeface="Mothanna" panose="02000503000000000000" pitchFamily="2" charset="-78"/>
              </a:endParaRPr>
            </a:p>
          </p:txBody>
        </p:sp>
        <p:sp>
          <p:nvSpPr>
            <p:cNvPr id="98" name="Subtitle 2">
              <a:extLst>
                <a:ext uri="{FF2B5EF4-FFF2-40B4-BE49-F238E27FC236}">
                  <a16:creationId xmlns:a16="http://schemas.microsoft.com/office/drawing/2014/main" id="{F363AACA-DD37-4E35-B767-3519A6BDF1F0}"/>
                </a:ext>
              </a:extLst>
            </p:cNvPr>
            <p:cNvSpPr/>
            <p:nvPr/>
          </p:nvSpPr>
          <p:spPr>
            <a:xfrm>
              <a:off x="-1178365" y="7671502"/>
              <a:ext cx="4504104" cy="668943"/>
            </a:xfrm>
            <a:prstGeom prst="rect">
              <a:avLst/>
            </a:prstGeom>
            <a:noFill/>
            <a:ln cap="flat">
              <a:noFill/>
              <a:prstDash val="solid"/>
            </a:ln>
          </p:spPr>
          <p:txBody>
            <a:bodyPr vert="horz" wrap="square" lIns="77914" tIns="38956" rIns="77914" bIns="38956" anchor="t" anchorCtr="0" compatLnSpc="0">
              <a:spAutoFit/>
            </a:bodyPr>
            <a:lstStyle/>
            <a:p>
              <a:pPr marL="170768" indent="-170768" algn="r" rtl="1">
                <a:buFont typeface="Wingdings" panose="05000000000000000000" pitchFamily="2" charset="2"/>
                <a:buChar char="§"/>
              </a:pPr>
              <a:r>
                <a:rPr lang="fr-FR" sz="1023" b="1" dirty="0">
                  <a:latin typeface="Mothanna" panose="02000503000000000000" pitchFamily="2" charset="-78"/>
                  <a:ea typeface="Times New Roman" panose="02020603050405020304" pitchFamily="18" charset="0"/>
                  <a:cs typeface="Mothanna" panose="02000503000000000000" pitchFamily="2" charset="-78"/>
                </a:rPr>
                <a:t>|</a:t>
              </a:r>
              <a:r>
                <a:rPr lang="ar-MA" sz="1023" b="1" dirty="0">
                  <a:latin typeface="Mothanna" panose="02000503000000000000" pitchFamily="2" charset="-78"/>
                  <a:ea typeface="Times New Roman" panose="02020603050405020304" pitchFamily="18" charset="0"/>
                  <a:cs typeface="Mothanna" panose="02000503000000000000" pitchFamily="2" charset="-78"/>
                </a:rPr>
                <a:t>إسم الشركة</a:t>
              </a:r>
              <a:r>
                <a:rPr lang="fr-MA" sz="1023" b="1" dirty="0">
                  <a:ea typeface="Times New Roman" panose="02020603050405020304" pitchFamily="18" charset="0"/>
                  <a:cs typeface="Mothanna" panose="02000503000000000000" pitchFamily="2" charset="-78"/>
                </a:rPr>
                <a:t> </a:t>
              </a:r>
              <a:r>
                <a:rPr lang="fr-MA" sz="1023" dirty="0">
                  <a:ea typeface="Times New Roman" panose="02020603050405020304" pitchFamily="18" charset="0"/>
                  <a:cs typeface="Mothanna" panose="02000503000000000000" pitchFamily="2" charset="-78"/>
                </a:rPr>
                <a:t>/</a:t>
              </a:r>
              <a:r>
                <a:rPr lang="fr-MA" sz="1023" b="1" dirty="0">
                  <a:ea typeface="Times New Roman" panose="02020603050405020304" pitchFamily="18" charset="0"/>
                  <a:cs typeface="Mothanna" panose="02000503000000000000" pitchFamily="2" charset="-78"/>
                </a:rPr>
                <a:t> </a:t>
              </a:r>
              <a:r>
                <a:rPr lang="ar-MA" sz="1023" b="1" dirty="0">
                  <a:latin typeface="Mothanna" panose="02000503000000000000" pitchFamily="2" charset="-78"/>
                  <a:ea typeface="Times New Roman" panose="02020603050405020304" pitchFamily="18" charset="0"/>
                  <a:cs typeface="Mothanna" panose="02000503000000000000" pitchFamily="2" charset="-78"/>
                </a:rPr>
                <a:t>شهر 2017 – شهر 2017</a:t>
              </a:r>
              <a:endParaRPr lang="fr-FR" sz="1023" b="1" dirty="0">
                <a:latin typeface="Mothanna" panose="02000503000000000000" pitchFamily="2" charset="-78"/>
                <a:ea typeface="Tahoma" panose="020B0604030504040204" pitchFamily="34" charset="0"/>
                <a:cs typeface="Mothanna" panose="02000503000000000000" pitchFamily="2" charset="-78"/>
              </a:endParaRPr>
            </a:p>
            <a:p>
              <a:pPr algn="r" rtl="1"/>
              <a:r>
                <a:rPr lang="ar-MA" sz="1023" dirty="0">
                  <a:latin typeface="Mothanna" panose="02000503000000000000" pitchFamily="2" charset="-78"/>
                  <a:ea typeface="Times New Roman" panose="02020603050405020304" pitchFamily="18" charset="0"/>
                  <a:cs typeface="Mothanna" panose="02000503000000000000" pitchFamily="2" charset="-78"/>
                </a:rPr>
                <a:t>مصمم جرافيك: وصف بعض المهام التي كنت تنجزها في هذا المنصب.</a:t>
              </a:r>
            </a:p>
            <a:p>
              <a:pPr marL="180256" algn="r" rtl="1"/>
              <a:r>
                <a:rPr lang="ar-MA" sz="938"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p>
            <a:p>
              <a:pPr marL="180256" algn="r" rtl="1"/>
              <a:r>
                <a:rPr lang="ar-MA" sz="938" dirty="0">
                  <a:latin typeface="Mothanna" panose="02000503000000000000" pitchFamily="2" charset="-78"/>
                  <a:ea typeface="Times New Roman" panose="02020603050405020304" pitchFamily="18" charset="0"/>
                  <a:cs typeface="Mothanna" panose="02000503000000000000" pitchFamily="2" charset="-78"/>
                </a:rPr>
                <a:t>أيضا النتائج التي حققتها.</a:t>
              </a:r>
              <a:endParaRPr lang="fr-FR" sz="938" dirty="0">
                <a:latin typeface="Mothanna" panose="02000503000000000000" pitchFamily="2" charset="-78"/>
                <a:ea typeface="Times New Roman" panose="02020603050405020304" pitchFamily="18" charset="0"/>
                <a:cs typeface="Mothanna" panose="02000503000000000000" pitchFamily="2" charset="-78"/>
              </a:endParaRPr>
            </a:p>
          </p:txBody>
        </p:sp>
      </p:grpSp>
      <p:sp>
        <p:nvSpPr>
          <p:cNvPr id="100" name="Subtitle 2">
            <a:extLst>
              <a:ext uri="{FF2B5EF4-FFF2-40B4-BE49-F238E27FC236}">
                <a16:creationId xmlns:a16="http://schemas.microsoft.com/office/drawing/2014/main" id="{5BE3AA74-2F63-4125-AC62-50C3D8E490F7}"/>
              </a:ext>
            </a:extLst>
          </p:cNvPr>
          <p:cNvSpPr/>
          <p:nvPr/>
        </p:nvSpPr>
        <p:spPr>
          <a:xfrm>
            <a:off x="3904291" y="5571427"/>
            <a:ext cx="3479432" cy="2354233"/>
          </a:xfrm>
          <a:prstGeom prst="rect">
            <a:avLst/>
          </a:prstGeom>
          <a:noFill/>
          <a:ln cap="flat">
            <a:noFill/>
            <a:prstDash val="solid"/>
          </a:ln>
        </p:spPr>
        <p:txBody>
          <a:bodyPr vert="horz" wrap="square" lIns="89469" tIns="44735" rIns="89469" bIns="44735" anchor="t" anchorCtr="0" compatLnSpc="0">
            <a:spAutoFit/>
          </a:bodyPr>
          <a:lstStyle/>
          <a:p>
            <a:pPr marL="177073" indent="-177073">
              <a:buFont typeface="Wingdings" panose="05000000000000000000" pitchFamily="2" charset="2"/>
              <a:buChar char="§"/>
            </a:pPr>
            <a:r>
              <a:rPr lang="en-US" sz="1025" i="1" dirty="0">
                <a:solidFill>
                  <a:srgbClr val="203141"/>
                </a:solidFill>
                <a:latin typeface="Open Sans" panose="020B0606030504020204" pitchFamily="34" charset="0"/>
                <a:ea typeface="Open Sans" panose="020B0606030504020204" pitchFamily="34" charset="0"/>
                <a:cs typeface="Open Sans" panose="020B0606030504020204" pitchFamily="34" charset="0"/>
              </a:rPr>
              <a:t>CREATIVE DESIGNER</a:t>
            </a:r>
            <a:r>
              <a:rPr lang="ar-DZ" sz="1025" i="1" dirty="0">
                <a:solidFill>
                  <a:srgbClr val="203141"/>
                </a:solidFill>
                <a:latin typeface="Open Sans" panose="020B0606030504020204" pitchFamily="34" charset="0"/>
                <a:ea typeface="Open Sans" panose="020B0606030504020204" pitchFamily="34" charset="0"/>
                <a:cs typeface="Open Sans" panose="020B0606030504020204" pitchFamily="34" charset="0"/>
              </a:rPr>
              <a:t> </a:t>
            </a:r>
            <a:r>
              <a:rPr lang="en-US" sz="1025" i="1" dirty="0">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algn="just"/>
            <a:r>
              <a:rPr lang="en-US" sz="1025"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25" i="1" dirty="0" err="1">
                <a:latin typeface="Open Sans" panose="020B0606030504020204" pitchFamily="34" charset="0"/>
                <a:ea typeface="Open Sans" panose="020B0606030504020204" pitchFamily="34" charset="0"/>
                <a:cs typeface="Open Sans" panose="020B0606030504020204" pitchFamily="34" charset="0"/>
              </a:rPr>
              <a:t>indu</a:t>
            </a:r>
            <a:r>
              <a:rPr lang="en-US" sz="1025" i="1" dirty="0">
                <a:latin typeface="Open Sans" panose="020B0606030504020204" pitchFamily="34" charset="0"/>
                <a:ea typeface="Open Sans" panose="020B0606030504020204" pitchFamily="34" charset="0"/>
                <a:cs typeface="Open Sans" panose="020B0606030504020204" pitchFamily="34" charset="0"/>
              </a:rPr>
              <a:t> </a:t>
            </a:r>
            <a:r>
              <a:rPr lang="en-US" sz="1025" i="1" dirty="0" err="1">
                <a:latin typeface="Open Sans" panose="020B0606030504020204" pitchFamily="34" charset="0"/>
                <a:ea typeface="Open Sans" panose="020B0606030504020204" pitchFamily="34" charset="0"/>
                <a:cs typeface="Open Sans" panose="020B0606030504020204" pitchFamily="34" charset="0"/>
              </a:rPr>
              <a:t>stry</a:t>
            </a:r>
            <a:r>
              <a:rPr lang="en-US" sz="1025" i="1"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25" i="1" dirty="0" err="1">
                <a:latin typeface="Open Sans" panose="020B0606030504020204" pitchFamily="34" charset="0"/>
                <a:ea typeface="Open Sans" panose="020B0606030504020204" pitchFamily="34" charset="0"/>
                <a:cs typeface="Open Sans" panose="020B0606030504020204" pitchFamily="34" charset="0"/>
              </a:rPr>
              <a:t>te</a:t>
            </a:r>
            <a:r>
              <a:rPr lang="en-US" sz="1025" i="1" dirty="0">
                <a:latin typeface="Open Sans" panose="020B0606030504020204" pitchFamily="34" charset="0"/>
                <a:ea typeface="Open Sans" panose="020B0606030504020204" pitchFamily="34" charset="0"/>
                <a:cs typeface="Open Sans" panose="020B0606030504020204" pitchFamily="34" charset="0"/>
              </a:rPr>
              <a:t> </a:t>
            </a:r>
            <a:r>
              <a:rPr lang="en-US" sz="1025" i="1" dirty="0" err="1">
                <a:latin typeface="Open Sans" panose="020B0606030504020204" pitchFamily="34" charset="0"/>
                <a:ea typeface="Open Sans" panose="020B0606030504020204" pitchFamily="34" charset="0"/>
                <a:cs typeface="Open Sans" panose="020B0606030504020204" pitchFamily="34" charset="0"/>
              </a:rPr>
              <a:t>xt</a:t>
            </a:r>
            <a:r>
              <a:rPr lang="en-US" sz="1025" i="1"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a:endParaRPr lang="fr-FR" sz="971" i="1" dirty="0">
              <a:latin typeface="Open Sans" panose="020B0606030504020204" pitchFamily="34" charset="0"/>
              <a:ea typeface="Open Sans" panose="020B0606030504020204" pitchFamily="34" charset="0"/>
              <a:cs typeface="Open Sans" panose="020B0606030504020204" pitchFamily="34" charset="0"/>
            </a:endParaRPr>
          </a:p>
          <a:p>
            <a:pPr marL="177073" indent="-177073">
              <a:buFont typeface="Wingdings" panose="05000000000000000000" pitchFamily="2" charset="2"/>
              <a:buChar char="§"/>
            </a:pPr>
            <a:r>
              <a:rPr lang="en-US" sz="1025" i="1" dirty="0">
                <a:solidFill>
                  <a:srgbClr val="203141"/>
                </a:solidFill>
                <a:latin typeface="Open Sans" panose="020B0606030504020204" pitchFamily="34" charset="0"/>
                <a:ea typeface="Open Sans" panose="020B0606030504020204" pitchFamily="34" charset="0"/>
                <a:cs typeface="Open Sans" panose="020B0606030504020204" pitchFamily="34" charset="0"/>
              </a:rPr>
              <a:t>CREATIVE DESIGNER</a:t>
            </a:r>
            <a:r>
              <a:rPr lang="ar-DZ" sz="1025" i="1" dirty="0">
                <a:solidFill>
                  <a:srgbClr val="203141"/>
                </a:solidFill>
                <a:latin typeface="Open Sans" panose="020B0606030504020204" pitchFamily="34" charset="0"/>
                <a:ea typeface="Open Sans" panose="020B0606030504020204" pitchFamily="34" charset="0"/>
                <a:cs typeface="Open Sans" panose="020B0606030504020204" pitchFamily="34" charset="0"/>
              </a:rPr>
              <a:t> </a:t>
            </a:r>
            <a:r>
              <a:rPr lang="en-US" sz="1025" i="1" dirty="0">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algn="just"/>
            <a:r>
              <a:rPr lang="en-US" sz="1025"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25" i="1" dirty="0" err="1">
                <a:latin typeface="Open Sans" panose="020B0606030504020204" pitchFamily="34" charset="0"/>
                <a:ea typeface="Open Sans" panose="020B0606030504020204" pitchFamily="34" charset="0"/>
                <a:cs typeface="Open Sans" panose="020B0606030504020204" pitchFamily="34" charset="0"/>
              </a:rPr>
              <a:t>indu</a:t>
            </a:r>
            <a:r>
              <a:rPr lang="en-US" sz="1025" i="1" dirty="0">
                <a:latin typeface="Open Sans" panose="020B0606030504020204" pitchFamily="34" charset="0"/>
                <a:ea typeface="Open Sans" panose="020B0606030504020204" pitchFamily="34" charset="0"/>
                <a:cs typeface="Open Sans" panose="020B0606030504020204" pitchFamily="34" charset="0"/>
              </a:rPr>
              <a:t> </a:t>
            </a:r>
            <a:r>
              <a:rPr lang="en-US" sz="1025" i="1" dirty="0" err="1">
                <a:latin typeface="Open Sans" panose="020B0606030504020204" pitchFamily="34" charset="0"/>
                <a:ea typeface="Open Sans" panose="020B0606030504020204" pitchFamily="34" charset="0"/>
                <a:cs typeface="Open Sans" panose="020B0606030504020204" pitchFamily="34" charset="0"/>
              </a:rPr>
              <a:t>stry</a:t>
            </a:r>
            <a:r>
              <a:rPr lang="en-US" sz="1025" i="1"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25" i="1" dirty="0" err="1">
                <a:latin typeface="Open Sans" panose="020B0606030504020204" pitchFamily="34" charset="0"/>
                <a:ea typeface="Open Sans" panose="020B0606030504020204" pitchFamily="34" charset="0"/>
                <a:cs typeface="Open Sans" panose="020B0606030504020204" pitchFamily="34" charset="0"/>
              </a:rPr>
              <a:t>te</a:t>
            </a:r>
            <a:r>
              <a:rPr lang="en-US" sz="1025" i="1" dirty="0">
                <a:latin typeface="Open Sans" panose="020B0606030504020204" pitchFamily="34" charset="0"/>
                <a:ea typeface="Open Sans" panose="020B0606030504020204" pitchFamily="34" charset="0"/>
                <a:cs typeface="Open Sans" panose="020B0606030504020204" pitchFamily="34" charset="0"/>
              </a:rPr>
              <a:t> </a:t>
            </a:r>
            <a:r>
              <a:rPr lang="en-US" sz="1025" i="1" dirty="0" err="1">
                <a:latin typeface="Open Sans" panose="020B0606030504020204" pitchFamily="34" charset="0"/>
                <a:ea typeface="Open Sans" panose="020B0606030504020204" pitchFamily="34" charset="0"/>
                <a:cs typeface="Open Sans" panose="020B0606030504020204" pitchFamily="34" charset="0"/>
              </a:rPr>
              <a:t>xt</a:t>
            </a:r>
            <a:r>
              <a:rPr lang="en-US" sz="1025" i="1"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sp>
        <p:nvSpPr>
          <p:cNvPr id="101" name="Rectangle: Rounded Corners 100">
            <a:extLst>
              <a:ext uri="{FF2B5EF4-FFF2-40B4-BE49-F238E27FC236}">
                <a16:creationId xmlns:a16="http://schemas.microsoft.com/office/drawing/2014/main" id="{170CD547-54AA-4EA8-8DD1-5BCEEA6DA9B4}"/>
              </a:ext>
            </a:extLst>
          </p:cNvPr>
          <p:cNvSpPr/>
          <p:nvPr/>
        </p:nvSpPr>
        <p:spPr>
          <a:xfrm>
            <a:off x="1663205" y="2031974"/>
            <a:ext cx="2135101" cy="3494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spAutoFit/>
          </a:bodyPr>
          <a:lstStyle/>
          <a:p>
            <a:pPr algn="ctr" rtl="1">
              <a:lnSpc>
                <a:spcPct val="107000"/>
              </a:lnSpc>
              <a:spcAft>
                <a:spcPts val="738"/>
              </a:spcAft>
              <a:buSzPct val="150000"/>
            </a:pPr>
            <a:r>
              <a:rPr lang="ar-DZ" sz="1511" b="1" dirty="0">
                <a:solidFill>
                  <a:schemeClr val="bg1"/>
                </a:solidFill>
                <a:effectLst>
                  <a:outerShdw blurRad="38100" dist="38100" dir="2700000" algn="tl">
                    <a:srgbClr val="000000">
                      <a:alpha val="43137"/>
                    </a:srgbClr>
                  </a:outerShdw>
                </a:effectLst>
                <a:latin typeface="Mothanna" panose="02000503000000000000" pitchFamily="2" charset="-78"/>
                <a:ea typeface="Calibri" panose="020F0502020204030204" pitchFamily="34" charset="0"/>
                <a:cs typeface="Mothanna" panose="02000503000000000000" pitchFamily="2" charset="-78"/>
              </a:rPr>
              <a:t>الهدف المهني</a:t>
            </a:r>
            <a:endParaRPr lang="fr-FR" sz="1293"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sp>
        <p:nvSpPr>
          <p:cNvPr id="102" name="Rectangle: Rounded Corners 101">
            <a:extLst>
              <a:ext uri="{FF2B5EF4-FFF2-40B4-BE49-F238E27FC236}">
                <a16:creationId xmlns:a16="http://schemas.microsoft.com/office/drawing/2014/main" id="{1BCB510D-5304-4853-94F4-B28542C792DB}"/>
              </a:ext>
            </a:extLst>
          </p:cNvPr>
          <p:cNvSpPr/>
          <p:nvPr/>
        </p:nvSpPr>
        <p:spPr>
          <a:xfrm>
            <a:off x="3797007" y="2051608"/>
            <a:ext cx="2078403" cy="3130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spAutoFit/>
          </a:bodyPr>
          <a:lstStyle/>
          <a:p>
            <a:pPr algn="ctr">
              <a:lnSpc>
                <a:spcPct val="107000"/>
              </a:lnSpc>
              <a:spcAft>
                <a:spcPts val="738"/>
              </a:spcAft>
              <a:buSzPct val="150000"/>
            </a:pPr>
            <a:r>
              <a:rPr lang="fr-MA" sz="1295"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OBJECTIVE </a:t>
            </a:r>
            <a:r>
              <a:rPr lang="fr-FR" sz="1293"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 </a:t>
            </a:r>
          </a:p>
        </p:txBody>
      </p:sp>
      <p:sp>
        <p:nvSpPr>
          <p:cNvPr id="46" name="Rectangle 45">
            <a:extLst>
              <a:ext uri="{FF2B5EF4-FFF2-40B4-BE49-F238E27FC236}">
                <a16:creationId xmlns:a16="http://schemas.microsoft.com/office/drawing/2014/main" id="{AED2723E-5A25-40FC-92F5-9DE1EE336BC0}"/>
              </a:ext>
            </a:extLst>
          </p:cNvPr>
          <p:cNvSpPr/>
          <p:nvPr/>
        </p:nvSpPr>
        <p:spPr>
          <a:xfrm>
            <a:off x="1663205" y="7869790"/>
            <a:ext cx="4212205" cy="330723"/>
          </a:xfrm>
          <a:prstGeom prst="rect">
            <a:avLst/>
          </a:prstGeom>
          <a:solidFill>
            <a:srgbClr val="5F7E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49" name="Rectangle: Rounded Corners 48">
            <a:extLst>
              <a:ext uri="{FF2B5EF4-FFF2-40B4-BE49-F238E27FC236}">
                <a16:creationId xmlns:a16="http://schemas.microsoft.com/office/drawing/2014/main" id="{38A10E78-369B-4395-9B65-1B7585D07FED}"/>
              </a:ext>
            </a:extLst>
          </p:cNvPr>
          <p:cNvSpPr/>
          <p:nvPr/>
        </p:nvSpPr>
        <p:spPr>
          <a:xfrm>
            <a:off x="1687441" y="7855308"/>
            <a:ext cx="2069749" cy="3494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spAutoFit/>
          </a:bodyPr>
          <a:lstStyle/>
          <a:p>
            <a:pPr algn="ctr" rtl="1">
              <a:lnSpc>
                <a:spcPct val="107000"/>
              </a:lnSpc>
              <a:spcAft>
                <a:spcPts val="681"/>
              </a:spcAft>
              <a:buSzPct val="150000"/>
            </a:pPr>
            <a:r>
              <a:rPr lang="ar-DZ" sz="1511" b="1"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rPr>
              <a:t>المهـارات</a:t>
            </a:r>
            <a:endParaRPr lang="ar-MA" sz="1511" b="1" dirty="0">
              <a:solidFill>
                <a:schemeClr val="bg1"/>
              </a:solidFill>
              <a:effectLst>
                <a:outerShdw blurRad="38100" dist="38100" dir="2700000" algn="tl">
                  <a:srgbClr val="000000">
                    <a:alpha val="43137"/>
                  </a:srgbClr>
                </a:outerShdw>
              </a:effectLst>
              <a:latin typeface="Mothanna" panose="02000503000000000000" pitchFamily="2" charset="-78"/>
              <a:cs typeface="Mothanna" panose="02000503000000000000" pitchFamily="2" charset="-78"/>
            </a:endParaRPr>
          </a:p>
        </p:txBody>
      </p:sp>
      <p:sp>
        <p:nvSpPr>
          <p:cNvPr id="53" name="Rectangle: Rounded Corners 52">
            <a:extLst>
              <a:ext uri="{FF2B5EF4-FFF2-40B4-BE49-F238E27FC236}">
                <a16:creationId xmlns:a16="http://schemas.microsoft.com/office/drawing/2014/main" id="{4B840F15-AAF0-4867-B8B3-BEE8B9494664}"/>
              </a:ext>
            </a:extLst>
          </p:cNvPr>
          <p:cNvSpPr/>
          <p:nvPr/>
        </p:nvSpPr>
        <p:spPr>
          <a:xfrm>
            <a:off x="3841230" y="7882438"/>
            <a:ext cx="2064658" cy="3128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spAutoFit/>
          </a:bodyPr>
          <a:lstStyle/>
          <a:p>
            <a:pPr algn="ctr">
              <a:lnSpc>
                <a:spcPct val="107000"/>
              </a:lnSpc>
              <a:spcAft>
                <a:spcPts val="738"/>
              </a:spcAft>
              <a:buSzPct val="150000"/>
            </a:pPr>
            <a:r>
              <a:rPr lang="fr-FR" sz="1295"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SKILLS</a:t>
            </a:r>
            <a:endParaRPr lang="fr-FR" sz="1293"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nvGrpSpPr>
          <p:cNvPr id="57" name="Group 56">
            <a:extLst>
              <a:ext uri="{FF2B5EF4-FFF2-40B4-BE49-F238E27FC236}">
                <a16:creationId xmlns:a16="http://schemas.microsoft.com/office/drawing/2014/main" id="{37699125-0750-4223-AC37-287B99B78F70}"/>
              </a:ext>
            </a:extLst>
          </p:cNvPr>
          <p:cNvGrpSpPr/>
          <p:nvPr/>
        </p:nvGrpSpPr>
        <p:grpSpPr>
          <a:xfrm>
            <a:off x="626905" y="8394793"/>
            <a:ext cx="596324" cy="596324"/>
            <a:chOff x="2753248" y="7393096"/>
            <a:chExt cx="552660" cy="552660"/>
          </a:xfrm>
        </p:grpSpPr>
        <p:sp>
          <p:nvSpPr>
            <p:cNvPr id="59" name="Oval 58">
              <a:extLst>
                <a:ext uri="{FF2B5EF4-FFF2-40B4-BE49-F238E27FC236}">
                  <a16:creationId xmlns:a16="http://schemas.microsoft.com/office/drawing/2014/main" id="{C7BABB4D-95FC-4895-A3E8-6BF138654BE1}"/>
                </a:ext>
              </a:extLst>
            </p:cNvPr>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61" name="Arc 60">
              <a:extLst>
                <a:ext uri="{FF2B5EF4-FFF2-40B4-BE49-F238E27FC236}">
                  <a16:creationId xmlns:a16="http://schemas.microsoft.com/office/drawing/2014/main" id="{3BE3C0C7-2432-40B9-9442-C12E7E374D0B}"/>
                </a:ext>
              </a:extLst>
            </p:cNvPr>
            <p:cNvSpPr/>
            <p:nvPr/>
          </p:nvSpPr>
          <p:spPr>
            <a:xfrm>
              <a:off x="2753857" y="7393705"/>
              <a:ext cx="535258" cy="535258"/>
            </a:xfrm>
            <a:prstGeom prst="arc">
              <a:avLst>
                <a:gd name="adj1" fmla="val 21485770"/>
                <a:gd name="adj2" fmla="val 16236339"/>
              </a:avLst>
            </a:prstGeom>
            <a:ln>
              <a:solidFill>
                <a:srgbClr val="5F7E6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941"/>
            </a:p>
          </p:txBody>
        </p:sp>
      </p:grpSp>
      <p:grpSp>
        <p:nvGrpSpPr>
          <p:cNvPr id="62" name="Group 61">
            <a:extLst>
              <a:ext uri="{FF2B5EF4-FFF2-40B4-BE49-F238E27FC236}">
                <a16:creationId xmlns:a16="http://schemas.microsoft.com/office/drawing/2014/main" id="{12C06807-43B5-4D7D-8DB0-9EA804A7D914}"/>
              </a:ext>
            </a:extLst>
          </p:cNvPr>
          <p:cNvGrpSpPr/>
          <p:nvPr/>
        </p:nvGrpSpPr>
        <p:grpSpPr>
          <a:xfrm>
            <a:off x="1472935" y="8394793"/>
            <a:ext cx="596324" cy="596324"/>
            <a:chOff x="2753248" y="7393096"/>
            <a:chExt cx="552660" cy="552660"/>
          </a:xfrm>
        </p:grpSpPr>
        <p:sp>
          <p:nvSpPr>
            <p:cNvPr id="63" name="Oval 62">
              <a:extLst>
                <a:ext uri="{FF2B5EF4-FFF2-40B4-BE49-F238E27FC236}">
                  <a16:creationId xmlns:a16="http://schemas.microsoft.com/office/drawing/2014/main" id="{03417F59-12B9-40AD-83B6-E97985E0FFC8}"/>
                </a:ext>
              </a:extLst>
            </p:cNvPr>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64" name="Arc 63">
              <a:extLst>
                <a:ext uri="{FF2B5EF4-FFF2-40B4-BE49-F238E27FC236}">
                  <a16:creationId xmlns:a16="http://schemas.microsoft.com/office/drawing/2014/main" id="{996E02E8-FA8A-44C1-92C4-82D14F03F1A1}"/>
                </a:ext>
              </a:extLst>
            </p:cNvPr>
            <p:cNvSpPr/>
            <p:nvPr/>
          </p:nvSpPr>
          <p:spPr>
            <a:xfrm>
              <a:off x="2761949" y="7401797"/>
              <a:ext cx="535258" cy="535258"/>
            </a:xfrm>
            <a:prstGeom prst="arc">
              <a:avLst>
                <a:gd name="adj1" fmla="val 1644589"/>
                <a:gd name="adj2" fmla="val 16236339"/>
              </a:avLst>
            </a:prstGeom>
            <a:ln>
              <a:solidFill>
                <a:srgbClr val="5F7E6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941"/>
            </a:p>
          </p:txBody>
        </p:sp>
      </p:grpSp>
      <p:grpSp>
        <p:nvGrpSpPr>
          <p:cNvPr id="65" name="Group 64">
            <a:extLst>
              <a:ext uri="{FF2B5EF4-FFF2-40B4-BE49-F238E27FC236}">
                <a16:creationId xmlns:a16="http://schemas.microsoft.com/office/drawing/2014/main" id="{89B70549-2C63-4053-A5FD-FA4B99E7F394}"/>
              </a:ext>
            </a:extLst>
          </p:cNvPr>
          <p:cNvGrpSpPr/>
          <p:nvPr/>
        </p:nvGrpSpPr>
        <p:grpSpPr>
          <a:xfrm>
            <a:off x="2307624" y="8394793"/>
            <a:ext cx="596324" cy="596324"/>
            <a:chOff x="2753248" y="7393096"/>
            <a:chExt cx="552660" cy="552660"/>
          </a:xfrm>
        </p:grpSpPr>
        <p:sp>
          <p:nvSpPr>
            <p:cNvPr id="66" name="Oval 65">
              <a:extLst>
                <a:ext uri="{FF2B5EF4-FFF2-40B4-BE49-F238E27FC236}">
                  <a16:creationId xmlns:a16="http://schemas.microsoft.com/office/drawing/2014/main" id="{57262D5B-7420-4E39-8F01-1CAF15750E8E}"/>
                </a:ext>
              </a:extLst>
            </p:cNvPr>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67" name="Arc 66">
              <a:extLst>
                <a:ext uri="{FF2B5EF4-FFF2-40B4-BE49-F238E27FC236}">
                  <a16:creationId xmlns:a16="http://schemas.microsoft.com/office/drawing/2014/main" id="{E9E70BA3-A4D6-4A89-A011-E2A9971C8D2E}"/>
                </a:ext>
              </a:extLst>
            </p:cNvPr>
            <p:cNvSpPr/>
            <p:nvPr/>
          </p:nvSpPr>
          <p:spPr>
            <a:xfrm>
              <a:off x="2761949" y="7401797"/>
              <a:ext cx="535258" cy="535258"/>
            </a:xfrm>
            <a:prstGeom prst="arc">
              <a:avLst>
                <a:gd name="adj1" fmla="val 900918"/>
                <a:gd name="adj2" fmla="val 16236339"/>
              </a:avLst>
            </a:prstGeom>
            <a:ln>
              <a:solidFill>
                <a:srgbClr val="5F7E6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941"/>
            </a:p>
          </p:txBody>
        </p:sp>
      </p:grpSp>
      <p:grpSp>
        <p:nvGrpSpPr>
          <p:cNvPr id="68" name="Group 67">
            <a:extLst>
              <a:ext uri="{FF2B5EF4-FFF2-40B4-BE49-F238E27FC236}">
                <a16:creationId xmlns:a16="http://schemas.microsoft.com/office/drawing/2014/main" id="{C2C354D9-28CF-47D5-9C3E-FE4AF707ADAB}"/>
              </a:ext>
            </a:extLst>
          </p:cNvPr>
          <p:cNvGrpSpPr/>
          <p:nvPr/>
        </p:nvGrpSpPr>
        <p:grpSpPr>
          <a:xfrm>
            <a:off x="3130975" y="8394793"/>
            <a:ext cx="596324" cy="596324"/>
            <a:chOff x="2753248" y="7393096"/>
            <a:chExt cx="552660" cy="552660"/>
          </a:xfrm>
        </p:grpSpPr>
        <p:sp>
          <p:nvSpPr>
            <p:cNvPr id="69" name="Oval 68">
              <a:extLst>
                <a:ext uri="{FF2B5EF4-FFF2-40B4-BE49-F238E27FC236}">
                  <a16:creationId xmlns:a16="http://schemas.microsoft.com/office/drawing/2014/main" id="{088D4D3B-93F8-4AB5-9C8D-F5A7E47ED45A}"/>
                </a:ext>
              </a:extLst>
            </p:cNvPr>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75" name="Arc 74">
              <a:extLst>
                <a:ext uri="{FF2B5EF4-FFF2-40B4-BE49-F238E27FC236}">
                  <a16:creationId xmlns:a16="http://schemas.microsoft.com/office/drawing/2014/main" id="{CD4B6CA0-8CAB-45A0-A722-E56979BB63BD}"/>
                </a:ext>
              </a:extLst>
            </p:cNvPr>
            <p:cNvSpPr/>
            <p:nvPr/>
          </p:nvSpPr>
          <p:spPr>
            <a:xfrm>
              <a:off x="2761949" y="7401797"/>
              <a:ext cx="535258" cy="535258"/>
            </a:xfrm>
            <a:prstGeom prst="arc">
              <a:avLst>
                <a:gd name="adj1" fmla="val 2028396"/>
                <a:gd name="adj2" fmla="val 16236339"/>
              </a:avLst>
            </a:prstGeom>
            <a:ln>
              <a:solidFill>
                <a:srgbClr val="5F7E6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941"/>
            </a:p>
          </p:txBody>
        </p:sp>
      </p:grpSp>
      <p:grpSp>
        <p:nvGrpSpPr>
          <p:cNvPr id="77" name="Group 76">
            <a:extLst>
              <a:ext uri="{FF2B5EF4-FFF2-40B4-BE49-F238E27FC236}">
                <a16:creationId xmlns:a16="http://schemas.microsoft.com/office/drawing/2014/main" id="{1B74A760-5B34-4760-BD24-400FBD3C8B00}"/>
              </a:ext>
            </a:extLst>
          </p:cNvPr>
          <p:cNvGrpSpPr/>
          <p:nvPr/>
        </p:nvGrpSpPr>
        <p:grpSpPr>
          <a:xfrm>
            <a:off x="3965667" y="8394793"/>
            <a:ext cx="596324" cy="596324"/>
            <a:chOff x="2753248" y="7393096"/>
            <a:chExt cx="552660" cy="552660"/>
          </a:xfrm>
        </p:grpSpPr>
        <p:sp>
          <p:nvSpPr>
            <p:cNvPr id="78" name="Oval 77">
              <a:extLst>
                <a:ext uri="{FF2B5EF4-FFF2-40B4-BE49-F238E27FC236}">
                  <a16:creationId xmlns:a16="http://schemas.microsoft.com/office/drawing/2014/main" id="{E0F465C7-4580-4024-95EC-67022BE97439}"/>
                </a:ext>
              </a:extLst>
            </p:cNvPr>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81" name="Arc 80">
              <a:extLst>
                <a:ext uri="{FF2B5EF4-FFF2-40B4-BE49-F238E27FC236}">
                  <a16:creationId xmlns:a16="http://schemas.microsoft.com/office/drawing/2014/main" id="{A7328E13-AD9C-4BCB-85B7-21E8C4674057}"/>
                </a:ext>
              </a:extLst>
            </p:cNvPr>
            <p:cNvSpPr/>
            <p:nvPr/>
          </p:nvSpPr>
          <p:spPr>
            <a:xfrm>
              <a:off x="2761949" y="7401797"/>
              <a:ext cx="535258" cy="535258"/>
            </a:xfrm>
            <a:prstGeom prst="arc">
              <a:avLst>
                <a:gd name="adj1" fmla="val 4378860"/>
                <a:gd name="adj2" fmla="val 16236339"/>
              </a:avLst>
            </a:prstGeom>
            <a:ln>
              <a:solidFill>
                <a:srgbClr val="5F7E6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941"/>
            </a:p>
          </p:txBody>
        </p:sp>
      </p:grpSp>
      <p:sp>
        <p:nvSpPr>
          <p:cNvPr id="82" name="Rectangle 81">
            <a:extLst>
              <a:ext uri="{FF2B5EF4-FFF2-40B4-BE49-F238E27FC236}">
                <a16:creationId xmlns:a16="http://schemas.microsoft.com/office/drawing/2014/main" id="{56D90A79-855B-4D37-957A-0CED9418D0D9}"/>
              </a:ext>
            </a:extLst>
          </p:cNvPr>
          <p:cNvSpPr/>
          <p:nvPr/>
        </p:nvSpPr>
        <p:spPr>
          <a:xfrm>
            <a:off x="596204" y="8574961"/>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a:lnSpc>
                <a:spcPct val="114000"/>
              </a:lnSpc>
              <a:spcBef>
                <a:spcPts val="432"/>
              </a:spcBef>
              <a:spcAft>
                <a:spcPts val="432"/>
              </a:spcAft>
            </a:pPr>
            <a:r>
              <a:rPr lang="fr-MA" sz="755"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Photoshop</a:t>
            </a:r>
            <a:endParaRPr lang="ar-MA" sz="755"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endParaRPr>
          </a:p>
        </p:txBody>
      </p:sp>
      <p:sp>
        <p:nvSpPr>
          <p:cNvPr id="84" name="Rectangle 83">
            <a:extLst>
              <a:ext uri="{FF2B5EF4-FFF2-40B4-BE49-F238E27FC236}">
                <a16:creationId xmlns:a16="http://schemas.microsoft.com/office/drawing/2014/main" id="{76E8BD86-949D-4654-AFF7-5AFFAA0F5F7E}"/>
              </a:ext>
            </a:extLst>
          </p:cNvPr>
          <p:cNvSpPr/>
          <p:nvPr/>
        </p:nvSpPr>
        <p:spPr>
          <a:xfrm>
            <a:off x="1440868" y="8589618"/>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a:lnSpc>
                <a:spcPct val="114000"/>
              </a:lnSpc>
              <a:spcBef>
                <a:spcPts val="432"/>
              </a:spcBef>
              <a:spcAft>
                <a:spcPts val="432"/>
              </a:spcAft>
            </a:pPr>
            <a:r>
              <a:rPr lang="fr-MA" sz="755" i="1" dirty="0" err="1">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illustrator</a:t>
            </a:r>
            <a:endParaRPr lang="ar-MA" sz="755"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endParaRPr>
          </a:p>
        </p:txBody>
      </p:sp>
      <p:sp>
        <p:nvSpPr>
          <p:cNvPr id="85" name="Rectangle 84">
            <a:extLst>
              <a:ext uri="{FF2B5EF4-FFF2-40B4-BE49-F238E27FC236}">
                <a16:creationId xmlns:a16="http://schemas.microsoft.com/office/drawing/2014/main" id="{34DC08ED-BFB7-4804-87EA-AB75BE3157E6}"/>
              </a:ext>
            </a:extLst>
          </p:cNvPr>
          <p:cNvSpPr/>
          <p:nvPr/>
        </p:nvSpPr>
        <p:spPr>
          <a:xfrm>
            <a:off x="2296286" y="8588399"/>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a:lnSpc>
                <a:spcPct val="114000"/>
              </a:lnSpc>
              <a:spcBef>
                <a:spcPts val="432"/>
              </a:spcBef>
              <a:spcAft>
                <a:spcPts val="432"/>
              </a:spcAft>
            </a:pPr>
            <a:r>
              <a:rPr lang="fr-MA" sz="755"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Ms office</a:t>
            </a:r>
            <a:endParaRPr lang="ar-MA" sz="755"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endParaRPr>
          </a:p>
        </p:txBody>
      </p:sp>
      <p:sp>
        <p:nvSpPr>
          <p:cNvPr id="86" name="Rectangle 85">
            <a:extLst>
              <a:ext uri="{FF2B5EF4-FFF2-40B4-BE49-F238E27FC236}">
                <a16:creationId xmlns:a16="http://schemas.microsoft.com/office/drawing/2014/main" id="{F8FA08BD-7CE5-4A87-88CB-3B75048393B1}"/>
              </a:ext>
            </a:extLst>
          </p:cNvPr>
          <p:cNvSpPr/>
          <p:nvPr/>
        </p:nvSpPr>
        <p:spPr>
          <a:xfrm>
            <a:off x="3103571" y="8587179"/>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a:lnSpc>
                <a:spcPct val="114000"/>
              </a:lnSpc>
              <a:spcBef>
                <a:spcPts val="432"/>
              </a:spcBef>
              <a:spcAft>
                <a:spcPts val="432"/>
              </a:spcAft>
            </a:pPr>
            <a:r>
              <a:rPr lang="fr-MA" sz="755"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Html / CSS</a:t>
            </a:r>
            <a:endParaRPr lang="ar-MA" sz="755"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endParaRPr>
          </a:p>
        </p:txBody>
      </p:sp>
      <p:sp>
        <p:nvSpPr>
          <p:cNvPr id="90" name="Rectangle 89">
            <a:extLst>
              <a:ext uri="{FF2B5EF4-FFF2-40B4-BE49-F238E27FC236}">
                <a16:creationId xmlns:a16="http://schemas.microsoft.com/office/drawing/2014/main" id="{3639DA98-ED75-43CB-9CF5-A9CE09AF4CC6}"/>
              </a:ext>
            </a:extLst>
          </p:cNvPr>
          <p:cNvSpPr/>
          <p:nvPr/>
        </p:nvSpPr>
        <p:spPr>
          <a:xfrm>
            <a:off x="3936310" y="8585960"/>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a:lnSpc>
                <a:spcPct val="114000"/>
              </a:lnSpc>
              <a:spcBef>
                <a:spcPts val="432"/>
              </a:spcBef>
              <a:spcAft>
                <a:spcPts val="432"/>
              </a:spcAft>
            </a:pPr>
            <a:r>
              <a:rPr lang="fr-MA" sz="755"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Sony Vegas</a:t>
            </a:r>
            <a:endParaRPr lang="ar-MA" sz="755"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endParaRPr>
          </a:p>
        </p:txBody>
      </p:sp>
      <p:sp>
        <p:nvSpPr>
          <p:cNvPr id="92" name="Rectangle 91">
            <a:extLst>
              <a:ext uri="{FF2B5EF4-FFF2-40B4-BE49-F238E27FC236}">
                <a16:creationId xmlns:a16="http://schemas.microsoft.com/office/drawing/2014/main" id="{2A157307-806B-45A8-B572-492746F57256}"/>
              </a:ext>
            </a:extLst>
          </p:cNvPr>
          <p:cNvSpPr/>
          <p:nvPr/>
        </p:nvSpPr>
        <p:spPr>
          <a:xfrm>
            <a:off x="1693685" y="9250958"/>
            <a:ext cx="4212205" cy="330723"/>
          </a:xfrm>
          <a:prstGeom prst="rect">
            <a:avLst/>
          </a:prstGeom>
          <a:solidFill>
            <a:srgbClr val="5F7E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99" name="Rectangle: Rounded Corners 98">
            <a:extLst>
              <a:ext uri="{FF2B5EF4-FFF2-40B4-BE49-F238E27FC236}">
                <a16:creationId xmlns:a16="http://schemas.microsoft.com/office/drawing/2014/main" id="{28E8D7B9-4A51-4BC6-854D-D577D6C9106E}"/>
              </a:ext>
            </a:extLst>
          </p:cNvPr>
          <p:cNvSpPr/>
          <p:nvPr/>
        </p:nvSpPr>
        <p:spPr>
          <a:xfrm>
            <a:off x="1693685" y="9236476"/>
            <a:ext cx="2093985" cy="3494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spAutoFit/>
          </a:bodyPr>
          <a:lstStyle/>
          <a:p>
            <a:pPr algn="ctr" rtl="1">
              <a:lnSpc>
                <a:spcPct val="107000"/>
              </a:lnSpc>
              <a:spcAft>
                <a:spcPts val="681"/>
              </a:spcAft>
              <a:buSzPct val="150000"/>
            </a:pPr>
            <a:r>
              <a:rPr lang="ar-MA" sz="1511" b="1" dirty="0">
                <a:solidFill>
                  <a:schemeClr val="bg1"/>
                </a:solidFill>
                <a:latin typeface="Mothanna" panose="02000503000000000000" pitchFamily="2" charset="-78"/>
                <a:cs typeface="Mothanna" panose="02000503000000000000" pitchFamily="2" charset="-78"/>
              </a:rPr>
              <a:t>ال</a:t>
            </a:r>
            <a:r>
              <a:rPr lang="ar-DZ" sz="1511" b="1" dirty="0">
                <a:solidFill>
                  <a:schemeClr val="bg1"/>
                </a:solidFill>
                <a:latin typeface="Mothanna" panose="02000503000000000000" pitchFamily="2" charset="-78"/>
                <a:cs typeface="Mothanna" panose="02000503000000000000" pitchFamily="2" charset="-78"/>
              </a:rPr>
              <a:t>لغــات</a:t>
            </a:r>
            <a:r>
              <a:rPr lang="fr-FR" sz="1511" b="1" dirty="0">
                <a:solidFill>
                  <a:schemeClr val="bg1"/>
                </a:solidFill>
                <a:latin typeface="Mothanna" panose="02000503000000000000" pitchFamily="2" charset="-78"/>
                <a:cs typeface="Mothanna" panose="02000503000000000000" pitchFamily="2" charset="-78"/>
              </a:rPr>
              <a:t> </a:t>
            </a:r>
          </a:p>
        </p:txBody>
      </p:sp>
      <p:sp>
        <p:nvSpPr>
          <p:cNvPr id="103" name="Rectangle: Rounded Corners 102">
            <a:extLst>
              <a:ext uri="{FF2B5EF4-FFF2-40B4-BE49-F238E27FC236}">
                <a16:creationId xmlns:a16="http://schemas.microsoft.com/office/drawing/2014/main" id="{FC4ABD93-132E-45DE-A6D1-86EF4B9FBB70}"/>
              </a:ext>
            </a:extLst>
          </p:cNvPr>
          <p:cNvSpPr/>
          <p:nvPr/>
        </p:nvSpPr>
        <p:spPr>
          <a:xfrm>
            <a:off x="3871709" y="9263606"/>
            <a:ext cx="1997456" cy="3128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spAutoFit/>
          </a:bodyPr>
          <a:lstStyle/>
          <a:p>
            <a:pPr algn="ctr">
              <a:lnSpc>
                <a:spcPct val="107000"/>
              </a:lnSpc>
              <a:spcAft>
                <a:spcPts val="738"/>
              </a:spcAft>
              <a:buSzPct val="150000"/>
            </a:pPr>
            <a:r>
              <a:rPr lang="fr-MA" sz="1295"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LANGUAGES</a:t>
            </a:r>
            <a:endParaRPr lang="fr-FR" sz="1295"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4" name="Group 103">
            <a:extLst>
              <a:ext uri="{FF2B5EF4-FFF2-40B4-BE49-F238E27FC236}">
                <a16:creationId xmlns:a16="http://schemas.microsoft.com/office/drawing/2014/main" id="{0B9702AA-8F9C-46EF-8784-4A979324891E}"/>
              </a:ext>
            </a:extLst>
          </p:cNvPr>
          <p:cNvGrpSpPr/>
          <p:nvPr/>
        </p:nvGrpSpPr>
        <p:grpSpPr>
          <a:xfrm>
            <a:off x="2665725" y="9758584"/>
            <a:ext cx="596324" cy="596324"/>
            <a:chOff x="2753248" y="7393096"/>
            <a:chExt cx="552660" cy="552660"/>
          </a:xfrm>
        </p:grpSpPr>
        <p:sp>
          <p:nvSpPr>
            <p:cNvPr id="105" name="Oval 104">
              <a:extLst>
                <a:ext uri="{FF2B5EF4-FFF2-40B4-BE49-F238E27FC236}">
                  <a16:creationId xmlns:a16="http://schemas.microsoft.com/office/drawing/2014/main" id="{F811FCBC-9941-4AEC-B123-2B2EA5B99138}"/>
                </a:ext>
              </a:extLst>
            </p:cNvPr>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06" name="Arc 105">
              <a:extLst>
                <a:ext uri="{FF2B5EF4-FFF2-40B4-BE49-F238E27FC236}">
                  <a16:creationId xmlns:a16="http://schemas.microsoft.com/office/drawing/2014/main" id="{61C1B2C3-5C05-45D4-A8F3-B794F30CE07A}"/>
                </a:ext>
              </a:extLst>
            </p:cNvPr>
            <p:cNvSpPr/>
            <p:nvPr/>
          </p:nvSpPr>
          <p:spPr>
            <a:xfrm>
              <a:off x="2761949" y="7401797"/>
              <a:ext cx="535258" cy="535258"/>
            </a:xfrm>
            <a:prstGeom prst="arc">
              <a:avLst>
                <a:gd name="adj1" fmla="val 16681733"/>
                <a:gd name="adj2" fmla="val 16236339"/>
              </a:avLst>
            </a:prstGeom>
            <a:ln>
              <a:solidFill>
                <a:srgbClr val="5F7E6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941" dirty="0"/>
            </a:p>
          </p:txBody>
        </p:sp>
      </p:grpSp>
      <p:grpSp>
        <p:nvGrpSpPr>
          <p:cNvPr id="107" name="Group 106">
            <a:extLst>
              <a:ext uri="{FF2B5EF4-FFF2-40B4-BE49-F238E27FC236}">
                <a16:creationId xmlns:a16="http://schemas.microsoft.com/office/drawing/2014/main" id="{9CB71D65-DF78-4AB8-BF59-CA64DE49A6F2}"/>
              </a:ext>
            </a:extLst>
          </p:cNvPr>
          <p:cNvGrpSpPr/>
          <p:nvPr/>
        </p:nvGrpSpPr>
        <p:grpSpPr>
          <a:xfrm>
            <a:off x="3511754" y="9758584"/>
            <a:ext cx="596324" cy="596324"/>
            <a:chOff x="2753248" y="7393096"/>
            <a:chExt cx="552660" cy="552660"/>
          </a:xfrm>
        </p:grpSpPr>
        <p:sp>
          <p:nvSpPr>
            <p:cNvPr id="108" name="Oval 107">
              <a:extLst>
                <a:ext uri="{FF2B5EF4-FFF2-40B4-BE49-F238E27FC236}">
                  <a16:creationId xmlns:a16="http://schemas.microsoft.com/office/drawing/2014/main" id="{AE40AC8A-0D2C-40B7-AB0C-A4CEACF61F74}"/>
                </a:ext>
              </a:extLst>
            </p:cNvPr>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09" name="Arc 108">
              <a:extLst>
                <a:ext uri="{FF2B5EF4-FFF2-40B4-BE49-F238E27FC236}">
                  <a16:creationId xmlns:a16="http://schemas.microsoft.com/office/drawing/2014/main" id="{EB14529F-E5AC-42BA-A4D5-54A93AF54ABF}"/>
                </a:ext>
              </a:extLst>
            </p:cNvPr>
            <p:cNvSpPr/>
            <p:nvPr/>
          </p:nvSpPr>
          <p:spPr>
            <a:xfrm>
              <a:off x="2761949" y="7401797"/>
              <a:ext cx="535258" cy="535258"/>
            </a:xfrm>
            <a:prstGeom prst="arc">
              <a:avLst>
                <a:gd name="adj1" fmla="val 165750"/>
                <a:gd name="adj2" fmla="val 16236339"/>
              </a:avLst>
            </a:prstGeom>
            <a:ln>
              <a:solidFill>
                <a:srgbClr val="5F7E6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941"/>
            </a:p>
          </p:txBody>
        </p:sp>
      </p:grpSp>
      <p:grpSp>
        <p:nvGrpSpPr>
          <p:cNvPr id="110" name="Group 109">
            <a:extLst>
              <a:ext uri="{FF2B5EF4-FFF2-40B4-BE49-F238E27FC236}">
                <a16:creationId xmlns:a16="http://schemas.microsoft.com/office/drawing/2014/main" id="{F201CD85-3577-4BC8-AF03-DB12C2DC4DB6}"/>
              </a:ext>
            </a:extLst>
          </p:cNvPr>
          <p:cNvGrpSpPr/>
          <p:nvPr/>
        </p:nvGrpSpPr>
        <p:grpSpPr>
          <a:xfrm>
            <a:off x="4346443" y="9758584"/>
            <a:ext cx="596324" cy="596324"/>
            <a:chOff x="2753248" y="7393096"/>
            <a:chExt cx="552660" cy="552660"/>
          </a:xfrm>
        </p:grpSpPr>
        <p:sp>
          <p:nvSpPr>
            <p:cNvPr id="111" name="Oval 110">
              <a:extLst>
                <a:ext uri="{FF2B5EF4-FFF2-40B4-BE49-F238E27FC236}">
                  <a16:creationId xmlns:a16="http://schemas.microsoft.com/office/drawing/2014/main" id="{E5FF1461-DDE3-4675-82E1-6B0B55C6C9B7}"/>
                </a:ext>
              </a:extLst>
            </p:cNvPr>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12" name="Arc 111">
              <a:extLst>
                <a:ext uri="{FF2B5EF4-FFF2-40B4-BE49-F238E27FC236}">
                  <a16:creationId xmlns:a16="http://schemas.microsoft.com/office/drawing/2014/main" id="{5E3D77B1-CF50-4E3A-9BB2-DC8639B7C9AF}"/>
                </a:ext>
              </a:extLst>
            </p:cNvPr>
            <p:cNvSpPr/>
            <p:nvPr/>
          </p:nvSpPr>
          <p:spPr>
            <a:xfrm>
              <a:off x="2761949" y="7401797"/>
              <a:ext cx="535258" cy="535258"/>
            </a:xfrm>
            <a:prstGeom prst="arc">
              <a:avLst>
                <a:gd name="adj1" fmla="val 3041793"/>
                <a:gd name="adj2" fmla="val 16236339"/>
              </a:avLst>
            </a:prstGeom>
            <a:ln>
              <a:solidFill>
                <a:srgbClr val="5F7E6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941"/>
            </a:p>
          </p:txBody>
        </p:sp>
      </p:grpSp>
      <p:sp>
        <p:nvSpPr>
          <p:cNvPr id="113" name="Rectangle 112">
            <a:extLst>
              <a:ext uri="{FF2B5EF4-FFF2-40B4-BE49-F238E27FC236}">
                <a16:creationId xmlns:a16="http://schemas.microsoft.com/office/drawing/2014/main" id="{A0E0E514-33E8-43A3-8D54-A136440906C0}"/>
              </a:ext>
            </a:extLst>
          </p:cNvPr>
          <p:cNvSpPr/>
          <p:nvPr/>
        </p:nvSpPr>
        <p:spPr>
          <a:xfrm>
            <a:off x="4317724" y="9990149"/>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rtl="1">
              <a:lnSpc>
                <a:spcPct val="114000"/>
              </a:lnSpc>
              <a:spcBef>
                <a:spcPts val="432"/>
              </a:spcBef>
              <a:spcAft>
                <a:spcPts val="432"/>
              </a:spcAft>
            </a:pPr>
            <a:r>
              <a:rPr lang="ar-DZ" sz="755"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الفرنسية</a:t>
            </a:r>
            <a:endParaRPr lang="ar-MA" sz="755"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endParaRPr>
          </a:p>
        </p:txBody>
      </p:sp>
      <p:sp>
        <p:nvSpPr>
          <p:cNvPr id="114" name="Rectangle 113">
            <a:extLst>
              <a:ext uri="{FF2B5EF4-FFF2-40B4-BE49-F238E27FC236}">
                <a16:creationId xmlns:a16="http://schemas.microsoft.com/office/drawing/2014/main" id="{D0F42AF0-02F9-48DD-A865-AB1A53B1177F}"/>
              </a:ext>
            </a:extLst>
          </p:cNvPr>
          <p:cNvSpPr/>
          <p:nvPr/>
        </p:nvSpPr>
        <p:spPr>
          <a:xfrm>
            <a:off x="3481356" y="10000506"/>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rtl="1">
              <a:lnSpc>
                <a:spcPct val="114000"/>
              </a:lnSpc>
              <a:spcBef>
                <a:spcPts val="432"/>
              </a:spcBef>
              <a:spcAft>
                <a:spcPts val="432"/>
              </a:spcAft>
            </a:pPr>
            <a:r>
              <a:rPr lang="ar-DZ" sz="755"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الإنجليزية</a:t>
            </a:r>
            <a:endParaRPr lang="ar-MA" sz="755"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endParaRPr>
          </a:p>
        </p:txBody>
      </p:sp>
      <p:sp>
        <p:nvSpPr>
          <p:cNvPr id="115" name="Rectangle 114">
            <a:extLst>
              <a:ext uri="{FF2B5EF4-FFF2-40B4-BE49-F238E27FC236}">
                <a16:creationId xmlns:a16="http://schemas.microsoft.com/office/drawing/2014/main" id="{0FF8420F-A19D-4CDF-8DDF-CC3305AA380E}"/>
              </a:ext>
            </a:extLst>
          </p:cNvPr>
          <p:cNvSpPr/>
          <p:nvPr/>
        </p:nvSpPr>
        <p:spPr>
          <a:xfrm>
            <a:off x="2644172" y="9985062"/>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rtl="1">
              <a:lnSpc>
                <a:spcPct val="114000"/>
              </a:lnSpc>
              <a:spcBef>
                <a:spcPts val="432"/>
              </a:spcBef>
              <a:spcAft>
                <a:spcPts val="432"/>
              </a:spcAft>
            </a:pPr>
            <a:r>
              <a:rPr lang="ar-DZ" sz="755"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العربية</a:t>
            </a:r>
            <a:endParaRPr lang="ar-MA" sz="755"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endParaRPr>
          </a:p>
        </p:txBody>
      </p:sp>
      <p:sp>
        <p:nvSpPr>
          <p:cNvPr id="128" name="Rectangle 127">
            <a:extLst>
              <a:ext uri="{FF2B5EF4-FFF2-40B4-BE49-F238E27FC236}">
                <a16:creationId xmlns:a16="http://schemas.microsoft.com/office/drawing/2014/main" id="{9A50CA05-31E2-46B3-AC39-73EB3627AE37}"/>
              </a:ext>
            </a:extLst>
          </p:cNvPr>
          <p:cNvSpPr/>
          <p:nvPr/>
        </p:nvSpPr>
        <p:spPr>
          <a:xfrm>
            <a:off x="2644877" y="9878101"/>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rtl="1">
              <a:lnSpc>
                <a:spcPct val="114000"/>
              </a:lnSpc>
              <a:spcBef>
                <a:spcPts val="432"/>
              </a:spcBef>
              <a:spcAft>
                <a:spcPts val="432"/>
              </a:spcAft>
            </a:pPr>
            <a:r>
              <a:rPr lang="fr-MA" sz="755" i="1" dirty="0" err="1">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Arabic</a:t>
            </a:r>
            <a:endParaRPr lang="ar-MA" sz="755"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endParaRPr>
          </a:p>
        </p:txBody>
      </p:sp>
      <p:sp>
        <p:nvSpPr>
          <p:cNvPr id="129" name="Rectangle 128">
            <a:extLst>
              <a:ext uri="{FF2B5EF4-FFF2-40B4-BE49-F238E27FC236}">
                <a16:creationId xmlns:a16="http://schemas.microsoft.com/office/drawing/2014/main" id="{A7BF49B8-4BFB-43DD-8113-70FC1C72664C}"/>
              </a:ext>
            </a:extLst>
          </p:cNvPr>
          <p:cNvSpPr/>
          <p:nvPr/>
        </p:nvSpPr>
        <p:spPr>
          <a:xfrm>
            <a:off x="3485689" y="9899767"/>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rtl="1">
              <a:lnSpc>
                <a:spcPct val="114000"/>
              </a:lnSpc>
              <a:spcBef>
                <a:spcPts val="432"/>
              </a:spcBef>
              <a:spcAft>
                <a:spcPts val="432"/>
              </a:spcAft>
            </a:pPr>
            <a:r>
              <a:rPr lang="fr-MA" sz="755"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English</a:t>
            </a:r>
            <a:endParaRPr lang="ar-MA" sz="755"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endParaRPr>
          </a:p>
        </p:txBody>
      </p:sp>
      <p:sp>
        <p:nvSpPr>
          <p:cNvPr id="130" name="Rectangle 129">
            <a:extLst>
              <a:ext uri="{FF2B5EF4-FFF2-40B4-BE49-F238E27FC236}">
                <a16:creationId xmlns:a16="http://schemas.microsoft.com/office/drawing/2014/main" id="{73E75FD6-72E1-41CA-BAB6-7FBD97617C1D}"/>
              </a:ext>
            </a:extLst>
          </p:cNvPr>
          <p:cNvSpPr/>
          <p:nvPr/>
        </p:nvSpPr>
        <p:spPr>
          <a:xfrm>
            <a:off x="4325797" y="9893360"/>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rtl="1">
              <a:lnSpc>
                <a:spcPct val="114000"/>
              </a:lnSpc>
              <a:spcBef>
                <a:spcPts val="432"/>
              </a:spcBef>
              <a:spcAft>
                <a:spcPts val="432"/>
              </a:spcAft>
            </a:pPr>
            <a:r>
              <a:rPr lang="fr-MA" sz="755"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French</a:t>
            </a:r>
            <a:endParaRPr lang="ar-MA" sz="755"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endParaRPr>
          </a:p>
        </p:txBody>
      </p:sp>
      <p:grpSp>
        <p:nvGrpSpPr>
          <p:cNvPr id="116" name="Group 115">
            <a:extLst>
              <a:ext uri="{FF2B5EF4-FFF2-40B4-BE49-F238E27FC236}">
                <a16:creationId xmlns:a16="http://schemas.microsoft.com/office/drawing/2014/main" id="{FF7A8D9F-61FB-4C51-94FD-41AB90691F7C}"/>
              </a:ext>
            </a:extLst>
          </p:cNvPr>
          <p:cNvGrpSpPr/>
          <p:nvPr/>
        </p:nvGrpSpPr>
        <p:grpSpPr>
          <a:xfrm>
            <a:off x="4747901" y="8401720"/>
            <a:ext cx="596324" cy="596324"/>
            <a:chOff x="2753248" y="7393096"/>
            <a:chExt cx="552660" cy="552660"/>
          </a:xfrm>
        </p:grpSpPr>
        <p:sp>
          <p:nvSpPr>
            <p:cNvPr id="117" name="Oval 116">
              <a:extLst>
                <a:ext uri="{FF2B5EF4-FFF2-40B4-BE49-F238E27FC236}">
                  <a16:creationId xmlns:a16="http://schemas.microsoft.com/office/drawing/2014/main" id="{1CE104C5-DF5A-455F-8DA0-28E141B574D6}"/>
                </a:ext>
              </a:extLst>
            </p:cNvPr>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18" name="Arc 117">
              <a:extLst>
                <a:ext uri="{FF2B5EF4-FFF2-40B4-BE49-F238E27FC236}">
                  <a16:creationId xmlns:a16="http://schemas.microsoft.com/office/drawing/2014/main" id="{46A7EEEE-58A9-4E44-8E45-B58C5F31B6CF}"/>
                </a:ext>
              </a:extLst>
            </p:cNvPr>
            <p:cNvSpPr/>
            <p:nvPr/>
          </p:nvSpPr>
          <p:spPr>
            <a:xfrm>
              <a:off x="2761949" y="7401797"/>
              <a:ext cx="535258" cy="535258"/>
            </a:xfrm>
            <a:prstGeom prst="arc">
              <a:avLst>
                <a:gd name="adj1" fmla="val 21485770"/>
                <a:gd name="adj2" fmla="val 16236339"/>
              </a:avLst>
            </a:prstGeom>
            <a:ln>
              <a:solidFill>
                <a:srgbClr val="5F7E6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941"/>
            </a:p>
          </p:txBody>
        </p:sp>
      </p:grpSp>
      <p:grpSp>
        <p:nvGrpSpPr>
          <p:cNvPr id="119" name="Group 118">
            <a:extLst>
              <a:ext uri="{FF2B5EF4-FFF2-40B4-BE49-F238E27FC236}">
                <a16:creationId xmlns:a16="http://schemas.microsoft.com/office/drawing/2014/main" id="{6C4C4FAC-A549-4A52-8891-5E61CF7BD6FE}"/>
              </a:ext>
            </a:extLst>
          </p:cNvPr>
          <p:cNvGrpSpPr/>
          <p:nvPr/>
        </p:nvGrpSpPr>
        <p:grpSpPr>
          <a:xfrm>
            <a:off x="5593930" y="8401720"/>
            <a:ext cx="596324" cy="596324"/>
            <a:chOff x="2753248" y="7393096"/>
            <a:chExt cx="552660" cy="552660"/>
          </a:xfrm>
        </p:grpSpPr>
        <p:sp>
          <p:nvSpPr>
            <p:cNvPr id="120" name="Oval 119">
              <a:extLst>
                <a:ext uri="{FF2B5EF4-FFF2-40B4-BE49-F238E27FC236}">
                  <a16:creationId xmlns:a16="http://schemas.microsoft.com/office/drawing/2014/main" id="{DBE9A6B4-1866-4E77-95EF-3CB794484419}"/>
                </a:ext>
              </a:extLst>
            </p:cNvPr>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21" name="Arc 120">
              <a:extLst>
                <a:ext uri="{FF2B5EF4-FFF2-40B4-BE49-F238E27FC236}">
                  <a16:creationId xmlns:a16="http://schemas.microsoft.com/office/drawing/2014/main" id="{57FD1337-1DF0-49F7-A1C9-798848996000}"/>
                </a:ext>
              </a:extLst>
            </p:cNvPr>
            <p:cNvSpPr/>
            <p:nvPr/>
          </p:nvSpPr>
          <p:spPr>
            <a:xfrm>
              <a:off x="2761949" y="7401797"/>
              <a:ext cx="535258" cy="535258"/>
            </a:xfrm>
            <a:prstGeom prst="arc">
              <a:avLst>
                <a:gd name="adj1" fmla="val 1644589"/>
                <a:gd name="adj2" fmla="val 16236339"/>
              </a:avLst>
            </a:prstGeom>
            <a:ln>
              <a:solidFill>
                <a:srgbClr val="5F7E6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941"/>
            </a:p>
          </p:txBody>
        </p:sp>
      </p:grpSp>
      <p:grpSp>
        <p:nvGrpSpPr>
          <p:cNvPr id="122" name="Group 121">
            <a:extLst>
              <a:ext uri="{FF2B5EF4-FFF2-40B4-BE49-F238E27FC236}">
                <a16:creationId xmlns:a16="http://schemas.microsoft.com/office/drawing/2014/main" id="{A68FE42E-43E7-4EB0-B2C8-CD83E87E8C58}"/>
              </a:ext>
            </a:extLst>
          </p:cNvPr>
          <p:cNvGrpSpPr/>
          <p:nvPr/>
        </p:nvGrpSpPr>
        <p:grpSpPr>
          <a:xfrm>
            <a:off x="6428619" y="8401720"/>
            <a:ext cx="596324" cy="596324"/>
            <a:chOff x="2753248" y="7393096"/>
            <a:chExt cx="552660" cy="552660"/>
          </a:xfrm>
        </p:grpSpPr>
        <p:sp>
          <p:nvSpPr>
            <p:cNvPr id="123" name="Oval 122">
              <a:extLst>
                <a:ext uri="{FF2B5EF4-FFF2-40B4-BE49-F238E27FC236}">
                  <a16:creationId xmlns:a16="http://schemas.microsoft.com/office/drawing/2014/main" id="{F61BE3D7-F2B6-473D-B511-0616E3D7DAA2}"/>
                </a:ext>
              </a:extLst>
            </p:cNvPr>
            <p:cNvSpPr/>
            <p:nvPr/>
          </p:nvSpPr>
          <p:spPr>
            <a:xfrm>
              <a:off x="2753248" y="7393096"/>
              <a:ext cx="552660" cy="5526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124" name="Arc 123">
              <a:extLst>
                <a:ext uri="{FF2B5EF4-FFF2-40B4-BE49-F238E27FC236}">
                  <a16:creationId xmlns:a16="http://schemas.microsoft.com/office/drawing/2014/main" id="{2CFF51DB-D837-461A-9CAF-1949549DC993}"/>
                </a:ext>
              </a:extLst>
            </p:cNvPr>
            <p:cNvSpPr/>
            <p:nvPr/>
          </p:nvSpPr>
          <p:spPr>
            <a:xfrm>
              <a:off x="2761949" y="7401797"/>
              <a:ext cx="535258" cy="535258"/>
            </a:xfrm>
            <a:prstGeom prst="arc">
              <a:avLst>
                <a:gd name="adj1" fmla="val 900918"/>
                <a:gd name="adj2" fmla="val 16236339"/>
              </a:avLst>
            </a:prstGeom>
            <a:ln>
              <a:solidFill>
                <a:srgbClr val="5F7E6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941"/>
            </a:p>
          </p:txBody>
        </p:sp>
      </p:grpSp>
      <p:sp>
        <p:nvSpPr>
          <p:cNvPr id="134" name="Rectangle 133">
            <a:extLst>
              <a:ext uri="{FF2B5EF4-FFF2-40B4-BE49-F238E27FC236}">
                <a16:creationId xmlns:a16="http://schemas.microsoft.com/office/drawing/2014/main" id="{392BB980-92AB-4D3B-8501-F8DE99B9DA54}"/>
              </a:ext>
            </a:extLst>
          </p:cNvPr>
          <p:cNvSpPr/>
          <p:nvPr/>
        </p:nvSpPr>
        <p:spPr>
          <a:xfrm>
            <a:off x="4717199" y="8581888"/>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a:lnSpc>
                <a:spcPct val="114000"/>
              </a:lnSpc>
              <a:spcBef>
                <a:spcPts val="432"/>
              </a:spcBef>
              <a:spcAft>
                <a:spcPts val="432"/>
              </a:spcAft>
            </a:pPr>
            <a:r>
              <a:rPr lang="fr-MA" sz="755"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MYSQL</a:t>
            </a:r>
            <a:endParaRPr lang="ar-MA" sz="755"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endParaRPr>
          </a:p>
        </p:txBody>
      </p:sp>
      <p:sp>
        <p:nvSpPr>
          <p:cNvPr id="135" name="Rectangle 134">
            <a:extLst>
              <a:ext uri="{FF2B5EF4-FFF2-40B4-BE49-F238E27FC236}">
                <a16:creationId xmlns:a16="http://schemas.microsoft.com/office/drawing/2014/main" id="{561655CF-7D5B-46CE-921E-E80012FC552D}"/>
              </a:ext>
            </a:extLst>
          </p:cNvPr>
          <p:cNvSpPr/>
          <p:nvPr/>
        </p:nvSpPr>
        <p:spPr>
          <a:xfrm>
            <a:off x="5561864" y="8596545"/>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a:lnSpc>
                <a:spcPct val="114000"/>
              </a:lnSpc>
              <a:spcBef>
                <a:spcPts val="432"/>
              </a:spcBef>
              <a:spcAft>
                <a:spcPts val="432"/>
              </a:spcAft>
            </a:pPr>
            <a:r>
              <a:rPr lang="fr-MA" sz="755" i="1" dirty="0" err="1">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Adsense</a:t>
            </a:r>
            <a:endParaRPr lang="ar-MA" sz="755"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endParaRPr>
          </a:p>
        </p:txBody>
      </p:sp>
      <p:sp>
        <p:nvSpPr>
          <p:cNvPr id="136" name="Rectangle 135">
            <a:extLst>
              <a:ext uri="{FF2B5EF4-FFF2-40B4-BE49-F238E27FC236}">
                <a16:creationId xmlns:a16="http://schemas.microsoft.com/office/drawing/2014/main" id="{03BEF9F6-377F-4622-8B31-BFAD27DF02F4}"/>
              </a:ext>
            </a:extLst>
          </p:cNvPr>
          <p:cNvSpPr/>
          <p:nvPr/>
        </p:nvSpPr>
        <p:spPr>
          <a:xfrm>
            <a:off x="6417282" y="8595326"/>
            <a:ext cx="655038" cy="206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algn="ctr">
              <a:lnSpc>
                <a:spcPct val="114000"/>
              </a:lnSpc>
              <a:spcBef>
                <a:spcPts val="432"/>
              </a:spcBef>
              <a:spcAft>
                <a:spcPts val="432"/>
              </a:spcAft>
            </a:pPr>
            <a:r>
              <a:rPr lang="fr-MA" sz="755" i="1" dirty="0" err="1">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Adwords</a:t>
            </a:r>
            <a:endParaRPr lang="ar-MA" sz="755"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endParaRPr>
          </a:p>
        </p:txBody>
      </p:sp>
    </p:spTree>
    <p:extLst>
      <p:ext uri="{BB962C8B-B14F-4D97-AF65-F5344CB8AC3E}">
        <p14:creationId xmlns:p14="http://schemas.microsoft.com/office/powerpoint/2010/main" val="1972224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D84BD015-F5D6-4665-98F7-6A1319500687}"/>
              </a:ext>
            </a:extLst>
          </p:cNvPr>
          <p:cNvGrpSpPr/>
          <p:nvPr/>
        </p:nvGrpSpPr>
        <p:grpSpPr>
          <a:xfrm flipH="1">
            <a:off x="2639869" y="8108771"/>
            <a:ext cx="3753356" cy="404935"/>
            <a:chOff x="0" y="0"/>
            <a:chExt cx="3478895" cy="375286"/>
          </a:xfrm>
        </p:grpSpPr>
        <p:sp>
          <p:nvSpPr>
            <p:cNvPr id="67" name="Freeform: Shape 66">
              <a:extLst>
                <a:ext uri="{FF2B5EF4-FFF2-40B4-BE49-F238E27FC236}">
                  <a16:creationId xmlns:a16="http://schemas.microsoft.com/office/drawing/2014/main" id="{0110518A-82B8-4E87-9015-A6A4BA0BC354}"/>
                </a:ext>
              </a:extLst>
            </p:cNvPr>
            <p:cNvSpPr/>
            <p:nvPr/>
          </p:nvSpPr>
          <p:spPr>
            <a:xfrm>
              <a:off x="0" y="0"/>
              <a:ext cx="3316767" cy="375286"/>
            </a:xfrm>
            <a:custGeom>
              <a:avLst/>
              <a:gdLst>
                <a:gd name="connsiteX0" fmla="*/ 809223 w 3241705"/>
                <a:gd name="connsiteY0" fmla="*/ 0 h 375286"/>
                <a:gd name="connsiteX1" fmla="*/ 3241705 w 3241705"/>
                <a:gd name="connsiteY1" fmla="*/ 5010 h 375286"/>
                <a:gd name="connsiteX2" fmla="*/ 3241705 w 3241705"/>
                <a:gd name="connsiteY2" fmla="*/ 375285 h 375286"/>
                <a:gd name="connsiteX3" fmla="*/ 1305420 w 3241705"/>
                <a:gd name="connsiteY3" fmla="*/ 375285 h 375286"/>
                <a:gd name="connsiteX4" fmla="*/ 1305419 w 3241705"/>
                <a:gd name="connsiteY4" fmla="*/ 375286 h 375286"/>
                <a:gd name="connsiteX5" fmla="*/ 0 w 3241705"/>
                <a:gd name="connsiteY5" fmla="*/ 375286 h 375286"/>
                <a:gd name="connsiteX6" fmla="*/ 133254 w 3241705"/>
                <a:gd name="connsiteY6" fmla="*/ 223466 h 375286"/>
                <a:gd name="connsiteX7" fmla="*/ 652709 w 3241705"/>
                <a:gd name="connsiteY7" fmla="*/ 1 h 375286"/>
                <a:gd name="connsiteX8" fmla="*/ 790922 w 3241705"/>
                <a:gd name="connsiteY8" fmla="*/ 6155 h 375286"/>
                <a:gd name="connsiteX9" fmla="*/ 797277 w 3241705"/>
                <a:gd name="connsiteY9" fmla="*/ 7026 h 375286"/>
                <a:gd name="connsiteX0" fmla="*/ 884285 w 3316767"/>
                <a:gd name="connsiteY0" fmla="*/ 0 h 375286"/>
                <a:gd name="connsiteX1" fmla="*/ 3316767 w 3316767"/>
                <a:gd name="connsiteY1" fmla="*/ 5010 h 375286"/>
                <a:gd name="connsiteX2" fmla="*/ 3316767 w 3316767"/>
                <a:gd name="connsiteY2" fmla="*/ 375285 h 375286"/>
                <a:gd name="connsiteX3" fmla="*/ 1380482 w 3316767"/>
                <a:gd name="connsiteY3" fmla="*/ 375285 h 375286"/>
                <a:gd name="connsiteX4" fmla="*/ 1380481 w 3316767"/>
                <a:gd name="connsiteY4" fmla="*/ 375286 h 375286"/>
                <a:gd name="connsiteX5" fmla="*/ 0 w 3316767"/>
                <a:gd name="connsiteY5" fmla="*/ 375286 h 375286"/>
                <a:gd name="connsiteX6" fmla="*/ 208316 w 3316767"/>
                <a:gd name="connsiteY6" fmla="*/ 223466 h 375286"/>
                <a:gd name="connsiteX7" fmla="*/ 727771 w 3316767"/>
                <a:gd name="connsiteY7" fmla="*/ 1 h 375286"/>
                <a:gd name="connsiteX8" fmla="*/ 865984 w 3316767"/>
                <a:gd name="connsiteY8" fmla="*/ 6155 h 375286"/>
                <a:gd name="connsiteX9" fmla="*/ 872339 w 3316767"/>
                <a:gd name="connsiteY9" fmla="*/ 7026 h 375286"/>
                <a:gd name="connsiteX10" fmla="*/ 884285 w 3316767"/>
                <a:gd name="connsiteY10" fmla="*/ 0 h 375286"/>
                <a:gd name="connsiteX0" fmla="*/ 884285 w 3316767"/>
                <a:gd name="connsiteY0" fmla="*/ 0 h 375286"/>
                <a:gd name="connsiteX1" fmla="*/ 3316767 w 3316767"/>
                <a:gd name="connsiteY1" fmla="*/ 5010 h 375286"/>
                <a:gd name="connsiteX2" fmla="*/ 3316767 w 3316767"/>
                <a:gd name="connsiteY2" fmla="*/ 375285 h 375286"/>
                <a:gd name="connsiteX3" fmla="*/ 1380482 w 3316767"/>
                <a:gd name="connsiteY3" fmla="*/ 375285 h 375286"/>
                <a:gd name="connsiteX4" fmla="*/ 1380481 w 3316767"/>
                <a:gd name="connsiteY4" fmla="*/ 375286 h 375286"/>
                <a:gd name="connsiteX5" fmla="*/ 0 w 3316767"/>
                <a:gd name="connsiteY5" fmla="*/ 375286 h 375286"/>
                <a:gd name="connsiteX6" fmla="*/ 163961 w 3316767"/>
                <a:gd name="connsiteY6" fmla="*/ 216642 h 375286"/>
                <a:gd name="connsiteX7" fmla="*/ 727771 w 3316767"/>
                <a:gd name="connsiteY7" fmla="*/ 1 h 375286"/>
                <a:gd name="connsiteX8" fmla="*/ 865984 w 3316767"/>
                <a:gd name="connsiteY8" fmla="*/ 6155 h 375286"/>
                <a:gd name="connsiteX9" fmla="*/ 872339 w 3316767"/>
                <a:gd name="connsiteY9" fmla="*/ 7026 h 375286"/>
                <a:gd name="connsiteX10" fmla="*/ 884285 w 3316767"/>
                <a:gd name="connsiteY10" fmla="*/ 0 h 375286"/>
                <a:gd name="connsiteX0" fmla="*/ 884285 w 3316767"/>
                <a:gd name="connsiteY0" fmla="*/ 0 h 375286"/>
                <a:gd name="connsiteX1" fmla="*/ 3316767 w 3316767"/>
                <a:gd name="connsiteY1" fmla="*/ 5010 h 375286"/>
                <a:gd name="connsiteX2" fmla="*/ 3316767 w 3316767"/>
                <a:gd name="connsiteY2" fmla="*/ 375285 h 375286"/>
                <a:gd name="connsiteX3" fmla="*/ 1380482 w 3316767"/>
                <a:gd name="connsiteY3" fmla="*/ 375285 h 375286"/>
                <a:gd name="connsiteX4" fmla="*/ 1380481 w 3316767"/>
                <a:gd name="connsiteY4" fmla="*/ 375286 h 375286"/>
                <a:gd name="connsiteX5" fmla="*/ 0 w 3316767"/>
                <a:gd name="connsiteY5" fmla="*/ 375286 h 375286"/>
                <a:gd name="connsiteX6" fmla="*/ 163961 w 3316767"/>
                <a:gd name="connsiteY6" fmla="*/ 216642 h 375286"/>
                <a:gd name="connsiteX7" fmla="*/ 727771 w 3316767"/>
                <a:gd name="connsiteY7" fmla="*/ 1 h 375286"/>
                <a:gd name="connsiteX8" fmla="*/ 865984 w 3316767"/>
                <a:gd name="connsiteY8" fmla="*/ 6155 h 375286"/>
                <a:gd name="connsiteX9" fmla="*/ 872339 w 3316767"/>
                <a:gd name="connsiteY9" fmla="*/ 7026 h 375286"/>
                <a:gd name="connsiteX10" fmla="*/ 884285 w 3316767"/>
                <a:gd name="connsiteY10" fmla="*/ 0 h 37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6767" h="375286">
                  <a:moveTo>
                    <a:pt x="884285" y="0"/>
                  </a:moveTo>
                  <a:lnTo>
                    <a:pt x="3316767" y="5010"/>
                  </a:lnTo>
                  <a:lnTo>
                    <a:pt x="3316767" y="375285"/>
                  </a:lnTo>
                  <a:lnTo>
                    <a:pt x="1380482" y="375285"/>
                  </a:lnTo>
                  <a:lnTo>
                    <a:pt x="1380481" y="375286"/>
                  </a:lnTo>
                  <a:lnTo>
                    <a:pt x="0" y="375286"/>
                  </a:lnTo>
                  <a:cubicBezTo>
                    <a:pt x="44418" y="324679"/>
                    <a:pt x="119543" y="267249"/>
                    <a:pt x="163961" y="216642"/>
                  </a:cubicBezTo>
                  <a:cubicBezTo>
                    <a:pt x="291955" y="114752"/>
                    <a:pt x="443704" y="1"/>
                    <a:pt x="727771" y="1"/>
                  </a:cubicBezTo>
                  <a:cubicBezTo>
                    <a:pt x="775116" y="1"/>
                    <a:pt x="821340" y="2120"/>
                    <a:pt x="865984" y="6155"/>
                  </a:cubicBezTo>
                  <a:lnTo>
                    <a:pt x="872339" y="7026"/>
                  </a:lnTo>
                  <a:lnTo>
                    <a:pt x="884285"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0" fromWordArt="0" anchor="ctr" anchorCtr="0" forceAA="0" compatLnSpc="1">
              <a:prstTxWarp prst="textNoShape">
                <a:avLst/>
              </a:prstTxWarp>
              <a:noAutofit/>
            </a:bodyPr>
            <a:lstStyle/>
            <a:p>
              <a:endParaRPr lang="fr-FR" sz="1941"/>
            </a:p>
          </p:txBody>
        </p:sp>
        <p:sp>
          <p:nvSpPr>
            <p:cNvPr id="68" name="Freeform: Shape 67">
              <a:extLst>
                <a:ext uri="{FF2B5EF4-FFF2-40B4-BE49-F238E27FC236}">
                  <a16:creationId xmlns:a16="http://schemas.microsoft.com/office/drawing/2014/main" id="{B2F334D8-BFA7-4466-B2FE-D39B93D90191}"/>
                </a:ext>
              </a:extLst>
            </p:cNvPr>
            <p:cNvSpPr/>
            <p:nvPr/>
          </p:nvSpPr>
          <p:spPr>
            <a:xfrm>
              <a:off x="237190" y="0"/>
              <a:ext cx="3241705" cy="375286"/>
            </a:xfrm>
            <a:custGeom>
              <a:avLst/>
              <a:gdLst>
                <a:gd name="connsiteX0" fmla="*/ 809223 w 3241705"/>
                <a:gd name="connsiteY0" fmla="*/ 0 h 375286"/>
                <a:gd name="connsiteX1" fmla="*/ 3241705 w 3241705"/>
                <a:gd name="connsiteY1" fmla="*/ 5010 h 375286"/>
                <a:gd name="connsiteX2" fmla="*/ 3241705 w 3241705"/>
                <a:gd name="connsiteY2" fmla="*/ 375285 h 375286"/>
                <a:gd name="connsiteX3" fmla="*/ 1305420 w 3241705"/>
                <a:gd name="connsiteY3" fmla="*/ 375285 h 375286"/>
                <a:gd name="connsiteX4" fmla="*/ 1305419 w 3241705"/>
                <a:gd name="connsiteY4" fmla="*/ 375286 h 375286"/>
                <a:gd name="connsiteX5" fmla="*/ 0 w 3241705"/>
                <a:gd name="connsiteY5" fmla="*/ 375286 h 375286"/>
                <a:gd name="connsiteX6" fmla="*/ 133254 w 3241705"/>
                <a:gd name="connsiteY6" fmla="*/ 223466 h 375286"/>
                <a:gd name="connsiteX7" fmla="*/ 652709 w 3241705"/>
                <a:gd name="connsiteY7" fmla="*/ 1 h 375286"/>
                <a:gd name="connsiteX8" fmla="*/ 790922 w 3241705"/>
                <a:gd name="connsiteY8" fmla="*/ 6155 h 375286"/>
                <a:gd name="connsiteX9" fmla="*/ 797277 w 3241705"/>
                <a:gd name="connsiteY9" fmla="*/ 7026 h 37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1705" h="375286">
                  <a:moveTo>
                    <a:pt x="809223" y="0"/>
                  </a:moveTo>
                  <a:lnTo>
                    <a:pt x="3241705" y="5010"/>
                  </a:lnTo>
                  <a:lnTo>
                    <a:pt x="3241705" y="375285"/>
                  </a:lnTo>
                  <a:lnTo>
                    <a:pt x="1305420" y="375285"/>
                  </a:lnTo>
                  <a:lnTo>
                    <a:pt x="1305419" y="375286"/>
                  </a:lnTo>
                  <a:lnTo>
                    <a:pt x="0" y="375286"/>
                  </a:lnTo>
                  <a:lnTo>
                    <a:pt x="133254" y="223466"/>
                  </a:lnTo>
                  <a:cubicBezTo>
                    <a:pt x="237364" y="114752"/>
                    <a:pt x="368642" y="1"/>
                    <a:pt x="652709" y="1"/>
                  </a:cubicBezTo>
                  <a:cubicBezTo>
                    <a:pt x="700054" y="1"/>
                    <a:pt x="746278" y="2120"/>
                    <a:pt x="790922" y="6155"/>
                  </a:cubicBezTo>
                  <a:lnTo>
                    <a:pt x="797277" y="7026"/>
                  </a:lnTo>
                  <a:close/>
                </a:path>
              </a:pathLst>
            </a:custGeom>
            <a:solidFill>
              <a:srgbClr val="0845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0" fromWordArt="0" anchor="ctr" anchorCtr="0" forceAA="0" compatLnSpc="1">
              <a:prstTxWarp prst="textNoShape">
                <a:avLst/>
              </a:prstTxWarp>
              <a:noAutofit/>
            </a:bodyPr>
            <a:lstStyle/>
            <a:p>
              <a:endParaRPr lang="fr-FR" sz="1941"/>
            </a:p>
          </p:txBody>
        </p:sp>
      </p:grpSp>
      <p:grpSp>
        <p:nvGrpSpPr>
          <p:cNvPr id="63" name="Group 62">
            <a:extLst>
              <a:ext uri="{FF2B5EF4-FFF2-40B4-BE49-F238E27FC236}">
                <a16:creationId xmlns:a16="http://schemas.microsoft.com/office/drawing/2014/main" id="{F198ACAD-BA21-4F86-A928-A0FFB122FABC}"/>
              </a:ext>
            </a:extLst>
          </p:cNvPr>
          <p:cNvGrpSpPr/>
          <p:nvPr/>
        </p:nvGrpSpPr>
        <p:grpSpPr>
          <a:xfrm flipH="1">
            <a:off x="2581383" y="4109034"/>
            <a:ext cx="3753356" cy="404935"/>
            <a:chOff x="0" y="0"/>
            <a:chExt cx="3478895" cy="375286"/>
          </a:xfrm>
        </p:grpSpPr>
        <p:sp>
          <p:nvSpPr>
            <p:cNvPr id="64" name="Freeform: Shape 63">
              <a:extLst>
                <a:ext uri="{FF2B5EF4-FFF2-40B4-BE49-F238E27FC236}">
                  <a16:creationId xmlns:a16="http://schemas.microsoft.com/office/drawing/2014/main" id="{23FF48F9-1261-4242-AAA1-22BC691CF62E}"/>
                </a:ext>
              </a:extLst>
            </p:cNvPr>
            <p:cNvSpPr/>
            <p:nvPr/>
          </p:nvSpPr>
          <p:spPr>
            <a:xfrm>
              <a:off x="0" y="0"/>
              <a:ext cx="3316767" cy="375286"/>
            </a:xfrm>
            <a:custGeom>
              <a:avLst/>
              <a:gdLst>
                <a:gd name="connsiteX0" fmla="*/ 809223 w 3241705"/>
                <a:gd name="connsiteY0" fmla="*/ 0 h 375286"/>
                <a:gd name="connsiteX1" fmla="*/ 3241705 w 3241705"/>
                <a:gd name="connsiteY1" fmla="*/ 5010 h 375286"/>
                <a:gd name="connsiteX2" fmla="*/ 3241705 w 3241705"/>
                <a:gd name="connsiteY2" fmla="*/ 375285 h 375286"/>
                <a:gd name="connsiteX3" fmla="*/ 1305420 w 3241705"/>
                <a:gd name="connsiteY3" fmla="*/ 375285 h 375286"/>
                <a:gd name="connsiteX4" fmla="*/ 1305419 w 3241705"/>
                <a:gd name="connsiteY4" fmla="*/ 375286 h 375286"/>
                <a:gd name="connsiteX5" fmla="*/ 0 w 3241705"/>
                <a:gd name="connsiteY5" fmla="*/ 375286 h 375286"/>
                <a:gd name="connsiteX6" fmla="*/ 133254 w 3241705"/>
                <a:gd name="connsiteY6" fmla="*/ 223466 h 375286"/>
                <a:gd name="connsiteX7" fmla="*/ 652709 w 3241705"/>
                <a:gd name="connsiteY7" fmla="*/ 1 h 375286"/>
                <a:gd name="connsiteX8" fmla="*/ 790922 w 3241705"/>
                <a:gd name="connsiteY8" fmla="*/ 6155 h 375286"/>
                <a:gd name="connsiteX9" fmla="*/ 797277 w 3241705"/>
                <a:gd name="connsiteY9" fmla="*/ 7026 h 375286"/>
                <a:gd name="connsiteX0" fmla="*/ 884285 w 3316767"/>
                <a:gd name="connsiteY0" fmla="*/ 0 h 375286"/>
                <a:gd name="connsiteX1" fmla="*/ 3316767 w 3316767"/>
                <a:gd name="connsiteY1" fmla="*/ 5010 h 375286"/>
                <a:gd name="connsiteX2" fmla="*/ 3316767 w 3316767"/>
                <a:gd name="connsiteY2" fmla="*/ 375285 h 375286"/>
                <a:gd name="connsiteX3" fmla="*/ 1380482 w 3316767"/>
                <a:gd name="connsiteY3" fmla="*/ 375285 h 375286"/>
                <a:gd name="connsiteX4" fmla="*/ 1380481 w 3316767"/>
                <a:gd name="connsiteY4" fmla="*/ 375286 h 375286"/>
                <a:gd name="connsiteX5" fmla="*/ 0 w 3316767"/>
                <a:gd name="connsiteY5" fmla="*/ 375286 h 375286"/>
                <a:gd name="connsiteX6" fmla="*/ 208316 w 3316767"/>
                <a:gd name="connsiteY6" fmla="*/ 223466 h 375286"/>
                <a:gd name="connsiteX7" fmla="*/ 727771 w 3316767"/>
                <a:gd name="connsiteY7" fmla="*/ 1 h 375286"/>
                <a:gd name="connsiteX8" fmla="*/ 865984 w 3316767"/>
                <a:gd name="connsiteY8" fmla="*/ 6155 h 375286"/>
                <a:gd name="connsiteX9" fmla="*/ 872339 w 3316767"/>
                <a:gd name="connsiteY9" fmla="*/ 7026 h 375286"/>
                <a:gd name="connsiteX10" fmla="*/ 884285 w 3316767"/>
                <a:gd name="connsiteY10" fmla="*/ 0 h 375286"/>
                <a:gd name="connsiteX0" fmla="*/ 884285 w 3316767"/>
                <a:gd name="connsiteY0" fmla="*/ 0 h 375286"/>
                <a:gd name="connsiteX1" fmla="*/ 3316767 w 3316767"/>
                <a:gd name="connsiteY1" fmla="*/ 5010 h 375286"/>
                <a:gd name="connsiteX2" fmla="*/ 3316767 w 3316767"/>
                <a:gd name="connsiteY2" fmla="*/ 375285 h 375286"/>
                <a:gd name="connsiteX3" fmla="*/ 1380482 w 3316767"/>
                <a:gd name="connsiteY3" fmla="*/ 375285 h 375286"/>
                <a:gd name="connsiteX4" fmla="*/ 1380481 w 3316767"/>
                <a:gd name="connsiteY4" fmla="*/ 375286 h 375286"/>
                <a:gd name="connsiteX5" fmla="*/ 0 w 3316767"/>
                <a:gd name="connsiteY5" fmla="*/ 375286 h 375286"/>
                <a:gd name="connsiteX6" fmla="*/ 163961 w 3316767"/>
                <a:gd name="connsiteY6" fmla="*/ 216642 h 375286"/>
                <a:gd name="connsiteX7" fmla="*/ 727771 w 3316767"/>
                <a:gd name="connsiteY7" fmla="*/ 1 h 375286"/>
                <a:gd name="connsiteX8" fmla="*/ 865984 w 3316767"/>
                <a:gd name="connsiteY8" fmla="*/ 6155 h 375286"/>
                <a:gd name="connsiteX9" fmla="*/ 872339 w 3316767"/>
                <a:gd name="connsiteY9" fmla="*/ 7026 h 375286"/>
                <a:gd name="connsiteX10" fmla="*/ 884285 w 3316767"/>
                <a:gd name="connsiteY10" fmla="*/ 0 h 375286"/>
                <a:gd name="connsiteX0" fmla="*/ 884285 w 3316767"/>
                <a:gd name="connsiteY0" fmla="*/ 0 h 375286"/>
                <a:gd name="connsiteX1" fmla="*/ 3316767 w 3316767"/>
                <a:gd name="connsiteY1" fmla="*/ 5010 h 375286"/>
                <a:gd name="connsiteX2" fmla="*/ 3316767 w 3316767"/>
                <a:gd name="connsiteY2" fmla="*/ 375285 h 375286"/>
                <a:gd name="connsiteX3" fmla="*/ 1380482 w 3316767"/>
                <a:gd name="connsiteY3" fmla="*/ 375285 h 375286"/>
                <a:gd name="connsiteX4" fmla="*/ 1380481 w 3316767"/>
                <a:gd name="connsiteY4" fmla="*/ 375286 h 375286"/>
                <a:gd name="connsiteX5" fmla="*/ 0 w 3316767"/>
                <a:gd name="connsiteY5" fmla="*/ 375286 h 375286"/>
                <a:gd name="connsiteX6" fmla="*/ 163961 w 3316767"/>
                <a:gd name="connsiteY6" fmla="*/ 216642 h 375286"/>
                <a:gd name="connsiteX7" fmla="*/ 727771 w 3316767"/>
                <a:gd name="connsiteY7" fmla="*/ 1 h 375286"/>
                <a:gd name="connsiteX8" fmla="*/ 865984 w 3316767"/>
                <a:gd name="connsiteY8" fmla="*/ 6155 h 375286"/>
                <a:gd name="connsiteX9" fmla="*/ 872339 w 3316767"/>
                <a:gd name="connsiteY9" fmla="*/ 7026 h 375286"/>
                <a:gd name="connsiteX10" fmla="*/ 884285 w 3316767"/>
                <a:gd name="connsiteY10" fmla="*/ 0 h 37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6767" h="375286">
                  <a:moveTo>
                    <a:pt x="884285" y="0"/>
                  </a:moveTo>
                  <a:lnTo>
                    <a:pt x="3316767" y="5010"/>
                  </a:lnTo>
                  <a:lnTo>
                    <a:pt x="3316767" y="375285"/>
                  </a:lnTo>
                  <a:lnTo>
                    <a:pt x="1380482" y="375285"/>
                  </a:lnTo>
                  <a:lnTo>
                    <a:pt x="1380481" y="375286"/>
                  </a:lnTo>
                  <a:lnTo>
                    <a:pt x="0" y="375286"/>
                  </a:lnTo>
                  <a:cubicBezTo>
                    <a:pt x="44418" y="324679"/>
                    <a:pt x="119543" y="267249"/>
                    <a:pt x="163961" y="216642"/>
                  </a:cubicBezTo>
                  <a:cubicBezTo>
                    <a:pt x="291955" y="114752"/>
                    <a:pt x="443704" y="1"/>
                    <a:pt x="727771" y="1"/>
                  </a:cubicBezTo>
                  <a:cubicBezTo>
                    <a:pt x="775116" y="1"/>
                    <a:pt x="821340" y="2120"/>
                    <a:pt x="865984" y="6155"/>
                  </a:cubicBezTo>
                  <a:lnTo>
                    <a:pt x="872339" y="7026"/>
                  </a:lnTo>
                  <a:lnTo>
                    <a:pt x="884285"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0" fromWordArt="0" anchor="ctr" anchorCtr="0" forceAA="0" compatLnSpc="1">
              <a:prstTxWarp prst="textNoShape">
                <a:avLst/>
              </a:prstTxWarp>
              <a:noAutofit/>
            </a:bodyPr>
            <a:lstStyle/>
            <a:p>
              <a:endParaRPr lang="fr-FR" sz="1941"/>
            </a:p>
          </p:txBody>
        </p:sp>
        <p:sp>
          <p:nvSpPr>
            <p:cNvPr id="65" name="Freeform: Shape 64">
              <a:extLst>
                <a:ext uri="{FF2B5EF4-FFF2-40B4-BE49-F238E27FC236}">
                  <a16:creationId xmlns:a16="http://schemas.microsoft.com/office/drawing/2014/main" id="{C30F83E4-80DE-4A4C-85C2-023EAA7D06C0}"/>
                </a:ext>
              </a:extLst>
            </p:cNvPr>
            <p:cNvSpPr/>
            <p:nvPr/>
          </p:nvSpPr>
          <p:spPr>
            <a:xfrm>
              <a:off x="237190" y="0"/>
              <a:ext cx="3241705" cy="375286"/>
            </a:xfrm>
            <a:custGeom>
              <a:avLst/>
              <a:gdLst>
                <a:gd name="connsiteX0" fmla="*/ 809223 w 3241705"/>
                <a:gd name="connsiteY0" fmla="*/ 0 h 375286"/>
                <a:gd name="connsiteX1" fmla="*/ 3241705 w 3241705"/>
                <a:gd name="connsiteY1" fmla="*/ 5010 h 375286"/>
                <a:gd name="connsiteX2" fmla="*/ 3241705 w 3241705"/>
                <a:gd name="connsiteY2" fmla="*/ 375285 h 375286"/>
                <a:gd name="connsiteX3" fmla="*/ 1305420 w 3241705"/>
                <a:gd name="connsiteY3" fmla="*/ 375285 h 375286"/>
                <a:gd name="connsiteX4" fmla="*/ 1305419 w 3241705"/>
                <a:gd name="connsiteY4" fmla="*/ 375286 h 375286"/>
                <a:gd name="connsiteX5" fmla="*/ 0 w 3241705"/>
                <a:gd name="connsiteY5" fmla="*/ 375286 h 375286"/>
                <a:gd name="connsiteX6" fmla="*/ 133254 w 3241705"/>
                <a:gd name="connsiteY6" fmla="*/ 223466 h 375286"/>
                <a:gd name="connsiteX7" fmla="*/ 652709 w 3241705"/>
                <a:gd name="connsiteY7" fmla="*/ 1 h 375286"/>
                <a:gd name="connsiteX8" fmla="*/ 790922 w 3241705"/>
                <a:gd name="connsiteY8" fmla="*/ 6155 h 375286"/>
                <a:gd name="connsiteX9" fmla="*/ 797277 w 3241705"/>
                <a:gd name="connsiteY9" fmla="*/ 7026 h 37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1705" h="375286">
                  <a:moveTo>
                    <a:pt x="809223" y="0"/>
                  </a:moveTo>
                  <a:lnTo>
                    <a:pt x="3241705" y="5010"/>
                  </a:lnTo>
                  <a:lnTo>
                    <a:pt x="3241705" y="375285"/>
                  </a:lnTo>
                  <a:lnTo>
                    <a:pt x="1305420" y="375285"/>
                  </a:lnTo>
                  <a:lnTo>
                    <a:pt x="1305419" y="375286"/>
                  </a:lnTo>
                  <a:lnTo>
                    <a:pt x="0" y="375286"/>
                  </a:lnTo>
                  <a:lnTo>
                    <a:pt x="133254" y="223466"/>
                  </a:lnTo>
                  <a:cubicBezTo>
                    <a:pt x="237364" y="114752"/>
                    <a:pt x="368642" y="1"/>
                    <a:pt x="652709" y="1"/>
                  </a:cubicBezTo>
                  <a:cubicBezTo>
                    <a:pt x="700054" y="1"/>
                    <a:pt x="746278" y="2120"/>
                    <a:pt x="790922" y="6155"/>
                  </a:cubicBezTo>
                  <a:lnTo>
                    <a:pt x="797277" y="7026"/>
                  </a:lnTo>
                  <a:close/>
                </a:path>
              </a:pathLst>
            </a:custGeom>
            <a:solidFill>
              <a:srgbClr val="0845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0" fromWordArt="0" anchor="ctr" anchorCtr="0" forceAA="0" compatLnSpc="1">
              <a:prstTxWarp prst="textNoShape">
                <a:avLst/>
              </a:prstTxWarp>
              <a:noAutofit/>
            </a:bodyPr>
            <a:lstStyle/>
            <a:p>
              <a:endParaRPr lang="fr-FR" sz="1941"/>
            </a:p>
          </p:txBody>
        </p:sp>
      </p:grpSp>
      <p:grpSp>
        <p:nvGrpSpPr>
          <p:cNvPr id="60" name="Group 59">
            <a:extLst>
              <a:ext uri="{FF2B5EF4-FFF2-40B4-BE49-F238E27FC236}">
                <a16:creationId xmlns:a16="http://schemas.microsoft.com/office/drawing/2014/main" id="{D0AB354B-2005-4CAB-9131-E21905FE6F63}"/>
              </a:ext>
            </a:extLst>
          </p:cNvPr>
          <p:cNvGrpSpPr/>
          <p:nvPr/>
        </p:nvGrpSpPr>
        <p:grpSpPr>
          <a:xfrm flipH="1">
            <a:off x="2664547" y="1194188"/>
            <a:ext cx="3753356" cy="404935"/>
            <a:chOff x="0" y="0"/>
            <a:chExt cx="3478895" cy="375286"/>
          </a:xfrm>
        </p:grpSpPr>
        <p:sp>
          <p:nvSpPr>
            <p:cNvPr id="61" name="Freeform: Shape 60">
              <a:extLst>
                <a:ext uri="{FF2B5EF4-FFF2-40B4-BE49-F238E27FC236}">
                  <a16:creationId xmlns:a16="http://schemas.microsoft.com/office/drawing/2014/main" id="{B9CF3825-876E-4ECF-AC28-CF366743EDDD}"/>
                </a:ext>
              </a:extLst>
            </p:cNvPr>
            <p:cNvSpPr/>
            <p:nvPr/>
          </p:nvSpPr>
          <p:spPr>
            <a:xfrm>
              <a:off x="0" y="0"/>
              <a:ext cx="3316767" cy="375286"/>
            </a:xfrm>
            <a:custGeom>
              <a:avLst/>
              <a:gdLst>
                <a:gd name="connsiteX0" fmla="*/ 809223 w 3241705"/>
                <a:gd name="connsiteY0" fmla="*/ 0 h 375286"/>
                <a:gd name="connsiteX1" fmla="*/ 3241705 w 3241705"/>
                <a:gd name="connsiteY1" fmla="*/ 5010 h 375286"/>
                <a:gd name="connsiteX2" fmla="*/ 3241705 w 3241705"/>
                <a:gd name="connsiteY2" fmla="*/ 375285 h 375286"/>
                <a:gd name="connsiteX3" fmla="*/ 1305420 w 3241705"/>
                <a:gd name="connsiteY3" fmla="*/ 375285 h 375286"/>
                <a:gd name="connsiteX4" fmla="*/ 1305419 w 3241705"/>
                <a:gd name="connsiteY4" fmla="*/ 375286 h 375286"/>
                <a:gd name="connsiteX5" fmla="*/ 0 w 3241705"/>
                <a:gd name="connsiteY5" fmla="*/ 375286 h 375286"/>
                <a:gd name="connsiteX6" fmla="*/ 133254 w 3241705"/>
                <a:gd name="connsiteY6" fmla="*/ 223466 h 375286"/>
                <a:gd name="connsiteX7" fmla="*/ 652709 w 3241705"/>
                <a:gd name="connsiteY7" fmla="*/ 1 h 375286"/>
                <a:gd name="connsiteX8" fmla="*/ 790922 w 3241705"/>
                <a:gd name="connsiteY8" fmla="*/ 6155 h 375286"/>
                <a:gd name="connsiteX9" fmla="*/ 797277 w 3241705"/>
                <a:gd name="connsiteY9" fmla="*/ 7026 h 375286"/>
                <a:gd name="connsiteX0" fmla="*/ 884285 w 3316767"/>
                <a:gd name="connsiteY0" fmla="*/ 0 h 375286"/>
                <a:gd name="connsiteX1" fmla="*/ 3316767 w 3316767"/>
                <a:gd name="connsiteY1" fmla="*/ 5010 h 375286"/>
                <a:gd name="connsiteX2" fmla="*/ 3316767 w 3316767"/>
                <a:gd name="connsiteY2" fmla="*/ 375285 h 375286"/>
                <a:gd name="connsiteX3" fmla="*/ 1380482 w 3316767"/>
                <a:gd name="connsiteY3" fmla="*/ 375285 h 375286"/>
                <a:gd name="connsiteX4" fmla="*/ 1380481 w 3316767"/>
                <a:gd name="connsiteY4" fmla="*/ 375286 h 375286"/>
                <a:gd name="connsiteX5" fmla="*/ 0 w 3316767"/>
                <a:gd name="connsiteY5" fmla="*/ 375286 h 375286"/>
                <a:gd name="connsiteX6" fmla="*/ 208316 w 3316767"/>
                <a:gd name="connsiteY6" fmla="*/ 223466 h 375286"/>
                <a:gd name="connsiteX7" fmla="*/ 727771 w 3316767"/>
                <a:gd name="connsiteY7" fmla="*/ 1 h 375286"/>
                <a:gd name="connsiteX8" fmla="*/ 865984 w 3316767"/>
                <a:gd name="connsiteY8" fmla="*/ 6155 h 375286"/>
                <a:gd name="connsiteX9" fmla="*/ 872339 w 3316767"/>
                <a:gd name="connsiteY9" fmla="*/ 7026 h 375286"/>
                <a:gd name="connsiteX10" fmla="*/ 884285 w 3316767"/>
                <a:gd name="connsiteY10" fmla="*/ 0 h 375286"/>
                <a:gd name="connsiteX0" fmla="*/ 884285 w 3316767"/>
                <a:gd name="connsiteY0" fmla="*/ 0 h 375286"/>
                <a:gd name="connsiteX1" fmla="*/ 3316767 w 3316767"/>
                <a:gd name="connsiteY1" fmla="*/ 5010 h 375286"/>
                <a:gd name="connsiteX2" fmla="*/ 3316767 w 3316767"/>
                <a:gd name="connsiteY2" fmla="*/ 375285 h 375286"/>
                <a:gd name="connsiteX3" fmla="*/ 1380482 w 3316767"/>
                <a:gd name="connsiteY3" fmla="*/ 375285 h 375286"/>
                <a:gd name="connsiteX4" fmla="*/ 1380481 w 3316767"/>
                <a:gd name="connsiteY4" fmla="*/ 375286 h 375286"/>
                <a:gd name="connsiteX5" fmla="*/ 0 w 3316767"/>
                <a:gd name="connsiteY5" fmla="*/ 375286 h 375286"/>
                <a:gd name="connsiteX6" fmla="*/ 163961 w 3316767"/>
                <a:gd name="connsiteY6" fmla="*/ 216642 h 375286"/>
                <a:gd name="connsiteX7" fmla="*/ 727771 w 3316767"/>
                <a:gd name="connsiteY7" fmla="*/ 1 h 375286"/>
                <a:gd name="connsiteX8" fmla="*/ 865984 w 3316767"/>
                <a:gd name="connsiteY8" fmla="*/ 6155 h 375286"/>
                <a:gd name="connsiteX9" fmla="*/ 872339 w 3316767"/>
                <a:gd name="connsiteY9" fmla="*/ 7026 h 375286"/>
                <a:gd name="connsiteX10" fmla="*/ 884285 w 3316767"/>
                <a:gd name="connsiteY10" fmla="*/ 0 h 375286"/>
                <a:gd name="connsiteX0" fmla="*/ 884285 w 3316767"/>
                <a:gd name="connsiteY0" fmla="*/ 0 h 375286"/>
                <a:gd name="connsiteX1" fmla="*/ 3316767 w 3316767"/>
                <a:gd name="connsiteY1" fmla="*/ 5010 h 375286"/>
                <a:gd name="connsiteX2" fmla="*/ 3316767 w 3316767"/>
                <a:gd name="connsiteY2" fmla="*/ 375285 h 375286"/>
                <a:gd name="connsiteX3" fmla="*/ 1380482 w 3316767"/>
                <a:gd name="connsiteY3" fmla="*/ 375285 h 375286"/>
                <a:gd name="connsiteX4" fmla="*/ 1380481 w 3316767"/>
                <a:gd name="connsiteY4" fmla="*/ 375286 h 375286"/>
                <a:gd name="connsiteX5" fmla="*/ 0 w 3316767"/>
                <a:gd name="connsiteY5" fmla="*/ 375286 h 375286"/>
                <a:gd name="connsiteX6" fmla="*/ 163961 w 3316767"/>
                <a:gd name="connsiteY6" fmla="*/ 216642 h 375286"/>
                <a:gd name="connsiteX7" fmla="*/ 727771 w 3316767"/>
                <a:gd name="connsiteY7" fmla="*/ 1 h 375286"/>
                <a:gd name="connsiteX8" fmla="*/ 865984 w 3316767"/>
                <a:gd name="connsiteY8" fmla="*/ 6155 h 375286"/>
                <a:gd name="connsiteX9" fmla="*/ 872339 w 3316767"/>
                <a:gd name="connsiteY9" fmla="*/ 7026 h 375286"/>
                <a:gd name="connsiteX10" fmla="*/ 884285 w 3316767"/>
                <a:gd name="connsiteY10" fmla="*/ 0 h 37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6767" h="375286">
                  <a:moveTo>
                    <a:pt x="884285" y="0"/>
                  </a:moveTo>
                  <a:lnTo>
                    <a:pt x="3316767" y="5010"/>
                  </a:lnTo>
                  <a:lnTo>
                    <a:pt x="3316767" y="375285"/>
                  </a:lnTo>
                  <a:lnTo>
                    <a:pt x="1380482" y="375285"/>
                  </a:lnTo>
                  <a:lnTo>
                    <a:pt x="1380481" y="375286"/>
                  </a:lnTo>
                  <a:lnTo>
                    <a:pt x="0" y="375286"/>
                  </a:lnTo>
                  <a:cubicBezTo>
                    <a:pt x="44418" y="324679"/>
                    <a:pt x="119543" y="267249"/>
                    <a:pt x="163961" y="216642"/>
                  </a:cubicBezTo>
                  <a:cubicBezTo>
                    <a:pt x="291955" y="114752"/>
                    <a:pt x="443704" y="1"/>
                    <a:pt x="727771" y="1"/>
                  </a:cubicBezTo>
                  <a:cubicBezTo>
                    <a:pt x="775116" y="1"/>
                    <a:pt x="821340" y="2120"/>
                    <a:pt x="865984" y="6155"/>
                  </a:cubicBezTo>
                  <a:lnTo>
                    <a:pt x="872339" y="7026"/>
                  </a:lnTo>
                  <a:lnTo>
                    <a:pt x="884285"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0" fromWordArt="0" anchor="ctr" anchorCtr="0" forceAA="0" compatLnSpc="1">
              <a:prstTxWarp prst="textNoShape">
                <a:avLst/>
              </a:prstTxWarp>
              <a:noAutofit/>
            </a:bodyPr>
            <a:lstStyle/>
            <a:p>
              <a:endParaRPr lang="fr-FR" sz="1941"/>
            </a:p>
          </p:txBody>
        </p:sp>
        <p:sp>
          <p:nvSpPr>
            <p:cNvPr id="62" name="Freeform: Shape 61">
              <a:extLst>
                <a:ext uri="{FF2B5EF4-FFF2-40B4-BE49-F238E27FC236}">
                  <a16:creationId xmlns:a16="http://schemas.microsoft.com/office/drawing/2014/main" id="{BE838491-E495-40B3-A7AB-4E701B0DF449}"/>
                </a:ext>
              </a:extLst>
            </p:cNvPr>
            <p:cNvSpPr/>
            <p:nvPr/>
          </p:nvSpPr>
          <p:spPr>
            <a:xfrm>
              <a:off x="237190" y="0"/>
              <a:ext cx="3241705" cy="375286"/>
            </a:xfrm>
            <a:custGeom>
              <a:avLst/>
              <a:gdLst>
                <a:gd name="connsiteX0" fmla="*/ 809223 w 3241705"/>
                <a:gd name="connsiteY0" fmla="*/ 0 h 375286"/>
                <a:gd name="connsiteX1" fmla="*/ 3241705 w 3241705"/>
                <a:gd name="connsiteY1" fmla="*/ 5010 h 375286"/>
                <a:gd name="connsiteX2" fmla="*/ 3241705 w 3241705"/>
                <a:gd name="connsiteY2" fmla="*/ 375285 h 375286"/>
                <a:gd name="connsiteX3" fmla="*/ 1305420 w 3241705"/>
                <a:gd name="connsiteY3" fmla="*/ 375285 h 375286"/>
                <a:gd name="connsiteX4" fmla="*/ 1305419 w 3241705"/>
                <a:gd name="connsiteY4" fmla="*/ 375286 h 375286"/>
                <a:gd name="connsiteX5" fmla="*/ 0 w 3241705"/>
                <a:gd name="connsiteY5" fmla="*/ 375286 h 375286"/>
                <a:gd name="connsiteX6" fmla="*/ 133254 w 3241705"/>
                <a:gd name="connsiteY6" fmla="*/ 223466 h 375286"/>
                <a:gd name="connsiteX7" fmla="*/ 652709 w 3241705"/>
                <a:gd name="connsiteY7" fmla="*/ 1 h 375286"/>
                <a:gd name="connsiteX8" fmla="*/ 790922 w 3241705"/>
                <a:gd name="connsiteY8" fmla="*/ 6155 h 375286"/>
                <a:gd name="connsiteX9" fmla="*/ 797277 w 3241705"/>
                <a:gd name="connsiteY9" fmla="*/ 7026 h 37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1705" h="375286">
                  <a:moveTo>
                    <a:pt x="809223" y="0"/>
                  </a:moveTo>
                  <a:lnTo>
                    <a:pt x="3241705" y="5010"/>
                  </a:lnTo>
                  <a:lnTo>
                    <a:pt x="3241705" y="375285"/>
                  </a:lnTo>
                  <a:lnTo>
                    <a:pt x="1305420" y="375285"/>
                  </a:lnTo>
                  <a:lnTo>
                    <a:pt x="1305419" y="375286"/>
                  </a:lnTo>
                  <a:lnTo>
                    <a:pt x="0" y="375286"/>
                  </a:lnTo>
                  <a:lnTo>
                    <a:pt x="133254" y="223466"/>
                  </a:lnTo>
                  <a:cubicBezTo>
                    <a:pt x="237364" y="114752"/>
                    <a:pt x="368642" y="1"/>
                    <a:pt x="652709" y="1"/>
                  </a:cubicBezTo>
                  <a:cubicBezTo>
                    <a:pt x="700054" y="1"/>
                    <a:pt x="746278" y="2120"/>
                    <a:pt x="790922" y="6155"/>
                  </a:cubicBezTo>
                  <a:lnTo>
                    <a:pt x="797277" y="7026"/>
                  </a:lnTo>
                  <a:close/>
                </a:path>
              </a:pathLst>
            </a:custGeom>
            <a:solidFill>
              <a:srgbClr val="0845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0" fromWordArt="0" anchor="ctr" anchorCtr="0" forceAA="0" compatLnSpc="1">
              <a:prstTxWarp prst="textNoShape">
                <a:avLst/>
              </a:prstTxWarp>
              <a:noAutofit/>
            </a:bodyPr>
            <a:lstStyle/>
            <a:p>
              <a:endParaRPr lang="fr-FR" sz="1941"/>
            </a:p>
          </p:txBody>
        </p:sp>
      </p:grpSp>
      <p:sp>
        <p:nvSpPr>
          <p:cNvPr id="99" name="Rectangle 98">
            <a:extLst>
              <a:ext uri="{FF2B5EF4-FFF2-40B4-BE49-F238E27FC236}">
                <a16:creationId xmlns:a16="http://schemas.microsoft.com/office/drawing/2014/main" id="{D475E02C-BAB1-4393-B506-0D467B84661F}"/>
              </a:ext>
            </a:extLst>
          </p:cNvPr>
          <p:cNvSpPr/>
          <p:nvPr/>
        </p:nvSpPr>
        <p:spPr>
          <a:xfrm>
            <a:off x="82683" y="0"/>
            <a:ext cx="2576772" cy="10688638"/>
          </a:xfrm>
          <a:prstGeom prst="rect">
            <a:avLst/>
          </a:prstGeom>
          <a:solidFill>
            <a:srgbClr val="0845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1"/>
          </a:p>
        </p:txBody>
      </p:sp>
      <p:sp>
        <p:nvSpPr>
          <p:cNvPr id="25" name="Rectangle 24">
            <a:extLst>
              <a:ext uri="{FF2B5EF4-FFF2-40B4-BE49-F238E27FC236}">
                <a16:creationId xmlns:a16="http://schemas.microsoft.com/office/drawing/2014/main" id="{CFE1A68E-4885-45C6-AD66-C865D668E886}"/>
              </a:ext>
            </a:extLst>
          </p:cNvPr>
          <p:cNvSpPr/>
          <p:nvPr/>
        </p:nvSpPr>
        <p:spPr>
          <a:xfrm>
            <a:off x="2684059" y="4114102"/>
            <a:ext cx="3144650"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rtl="1">
              <a:lnSpc>
                <a:spcPct val="107000"/>
              </a:lnSpc>
              <a:spcAft>
                <a:spcPts val="738"/>
              </a:spcAft>
              <a:buSzPct val="150000"/>
            </a:pPr>
            <a:r>
              <a:rPr lang="fr-MA" sz="1477"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WORK</a:t>
            </a:r>
            <a:r>
              <a:rPr lang="fr-MA" sz="1477"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MA" sz="1477"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EXPERIENCE</a:t>
            </a:r>
            <a:endParaRPr lang="ar-MA" sz="1477" b="1" i="1" dirty="0">
              <a:solidFill>
                <a:schemeClr val="bg1"/>
              </a:solidFill>
              <a:latin typeface="Open Sans" panose="020B0606030504020204" pitchFamily="34" charset="0"/>
              <a:ea typeface="Open Sans" panose="020B0606030504020204" pitchFamily="34" charset="0"/>
            </a:endParaRPr>
          </a:p>
        </p:txBody>
      </p:sp>
      <p:sp>
        <p:nvSpPr>
          <p:cNvPr id="28" name="Rectangle 27">
            <a:extLst>
              <a:ext uri="{FF2B5EF4-FFF2-40B4-BE49-F238E27FC236}">
                <a16:creationId xmlns:a16="http://schemas.microsoft.com/office/drawing/2014/main" id="{46BA2BA3-3A20-48E2-AE94-D9D62FF72A37}"/>
              </a:ext>
            </a:extLst>
          </p:cNvPr>
          <p:cNvSpPr/>
          <p:nvPr/>
        </p:nvSpPr>
        <p:spPr>
          <a:xfrm>
            <a:off x="2697301" y="1228055"/>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fr-MA" sz="1477"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EDUCATION</a:t>
            </a:r>
            <a:endParaRPr lang="fr-FR" sz="1477"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2" name="Rectangle 121">
            <a:extLst>
              <a:ext uri="{FF2B5EF4-FFF2-40B4-BE49-F238E27FC236}">
                <a16:creationId xmlns:a16="http://schemas.microsoft.com/office/drawing/2014/main" id="{D05CE0DC-1740-4CB7-A7C6-B0E73659B557}"/>
              </a:ext>
            </a:extLst>
          </p:cNvPr>
          <p:cNvSpPr/>
          <p:nvPr/>
        </p:nvSpPr>
        <p:spPr>
          <a:xfrm>
            <a:off x="213442" y="8988125"/>
            <a:ext cx="2149965"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8686">
              <a:lnSpc>
                <a:spcPct val="107000"/>
              </a:lnSpc>
              <a:spcAft>
                <a:spcPts val="738"/>
              </a:spcAft>
            </a:pPr>
            <a:r>
              <a:rPr lang="fr-MA" sz="1477" b="1" i="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HOBBIES</a:t>
            </a:r>
            <a:endParaRPr lang="fr-FR" sz="1477" b="1" i="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3" name="Table 122">
            <a:extLst>
              <a:ext uri="{FF2B5EF4-FFF2-40B4-BE49-F238E27FC236}">
                <a16:creationId xmlns:a16="http://schemas.microsoft.com/office/drawing/2014/main" id="{4ABB13AA-1BD1-4E3F-A249-F12416CFB988}"/>
              </a:ext>
            </a:extLst>
          </p:cNvPr>
          <p:cNvGraphicFramePr>
            <a:graphicFrameLocks noGrp="1"/>
          </p:cNvGraphicFramePr>
          <p:nvPr/>
        </p:nvGraphicFramePr>
        <p:xfrm>
          <a:off x="372248" y="9376219"/>
          <a:ext cx="2009201" cy="941148"/>
        </p:xfrm>
        <a:graphic>
          <a:graphicData uri="http://schemas.openxmlformats.org/drawingml/2006/table">
            <a:tbl>
              <a:tblPr firstRow="1" bandRow="1">
                <a:tableStyleId>{5C22544A-7EE6-4342-B048-85BDC9FD1C3A}</a:tableStyleId>
              </a:tblPr>
              <a:tblGrid>
                <a:gridCol w="2009201">
                  <a:extLst>
                    <a:ext uri="{9D8B030D-6E8A-4147-A177-3AD203B41FA5}">
                      <a16:colId xmlns:a16="http://schemas.microsoft.com/office/drawing/2014/main" val="1372251140"/>
                    </a:ext>
                  </a:extLst>
                </a:gridCol>
              </a:tblGrid>
              <a:tr h="939703">
                <a:tc>
                  <a:txBody>
                    <a:bodyPr/>
                    <a:lstStyle/>
                    <a:p>
                      <a:pPr marL="171450" indent="-171450" algn="l" defTabSz="400827" rtl="0" eaLnBrk="1" latinLnBrk="0" hangingPunct="1">
                        <a:lnSpc>
                          <a:spcPct val="107000"/>
                        </a:lnSpc>
                        <a:spcBef>
                          <a:spcPts val="200"/>
                        </a:spcBef>
                        <a:spcAft>
                          <a:spcPts val="200"/>
                        </a:spcAft>
                        <a:buFont typeface="Wingdings" panose="05000000000000000000" pitchFamily="2" charset="2"/>
                        <a:buChar char="§"/>
                      </a:pPr>
                      <a:r>
                        <a:rPr lang="fr-MA" sz="1100" b="0" i="1" kern="1200" dirty="0">
                          <a:solidFill>
                            <a:schemeClr val="bg1"/>
                          </a:solidFill>
                          <a:latin typeface="Open Sans" panose="020B0606030504020204" pitchFamily="34" charset="0"/>
                          <a:ea typeface="Open Sans" panose="020B0606030504020204" pitchFamily="34" charset="0"/>
                          <a:cs typeface="Mothanna" panose="02000503000000000000" pitchFamily="2" charset="-78"/>
                        </a:rPr>
                        <a:t>Cinéma</a:t>
                      </a:r>
                    </a:p>
                    <a:p>
                      <a:pPr marL="171450" indent="-171450" algn="l" defTabSz="400827" rtl="0" eaLnBrk="1" latinLnBrk="0" hangingPunct="1">
                        <a:lnSpc>
                          <a:spcPct val="107000"/>
                        </a:lnSpc>
                        <a:spcBef>
                          <a:spcPts val="200"/>
                        </a:spcBef>
                        <a:spcAft>
                          <a:spcPts val="200"/>
                        </a:spcAft>
                        <a:buFont typeface="Wingdings" panose="05000000000000000000" pitchFamily="2" charset="2"/>
                        <a:buChar char="§"/>
                      </a:pPr>
                      <a:r>
                        <a:rPr lang="fr-MA" sz="1100" b="0" i="1" kern="1200" dirty="0">
                          <a:solidFill>
                            <a:schemeClr val="bg1"/>
                          </a:solidFill>
                          <a:latin typeface="Open Sans" panose="020B0606030504020204" pitchFamily="34" charset="0"/>
                          <a:ea typeface="Open Sans" panose="020B0606030504020204" pitchFamily="34" charset="0"/>
                          <a:cs typeface="Mothanna" panose="02000503000000000000" pitchFamily="2" charset="-78"/>
                        </a:rPr>
                        <a:t>Music</a:t>
                      </a:r>
                    </a:p>
                    <a:p>
                      <a:pPr marL="171450" indent="-171450" algn="l" defTabSz="400827" rtl="0" eaLnBrk="1" latinLnBrk="0" hangingPunct="1">
                        <a:lnSpc>
                          <a:spcPct val="107000"/>
                        </a:lnSpc>
                        <a:spcBef>
                          <a:spcPts val="200"/>
                        </a:spcBef>
                        <a:spcAft>
                          <a:spcPts val="200"/>
                        </a:spcAft>
                        <a:buFont typeface="Wingdings" panose="05000000000000000000" pitchFamily="2" charset="2"/>
                        <a:buChar char="§"/>
                      </a:pPr>
                      <a:r>
                        <a:rPr lang="fr-MA" sz="1100" b="0" i="1" kern="1200" dirty="0">
                          <a:solidFill>
                            <a:schemeClr val="bg1"/>
                          </a:solidFill>
                          <a:latin typeface="Open Sans" panose="020B0606030504020204" pitchFamily="34" charset="0"/>
                          <a:ea typeface="Open Sans" panose="020B0606030504020204" pitchFamily="34" charset="0"/>
                          <a:cs typeface="Mothanna" panose="02000503000000000000" pitchFamily="2" charset="-78"/>
                        </a:rPr>
                        <a:t>Games</a:t>
                      </a:r>
                    </a:p>
                    <a:p>
                      <a:pPr marL="171450" indent="-171450" algn="l" defTabSz="400827" rtl="0" eaLnBrk="1" latinLnBrk="0" hangingPunct="1">
                        <a:lnSpc>
                          <a:spcPct val="107000"/>
                        </a:lnSpc>
                        <a:spcBef>
                          <a:spcPts val="200"/>
                        </a:spcBef>
                        <a:spcAft>
                          <a:spcPts val="200"/>
                        </a:spcAft>
                        <a:buFont typeface="Wingdings" panose="05000000000000000000" pitchFamily="2" charset="2"/>
                        <a:buChar char="§"/>
                      </a:pPr>
                      <a:r>
                        <a:rPr lang="fr-MA" sz="1100" b="0" i="1" kern="1200" dirty="0">
                          <a:solidFill>
                            <a:schemeClr val="bg1"/>
                          </a:solidFill>
                          <a:latin typeface="Open Sans" panose="020B0606030504020204" pitchFamily="34" charset="0"/>
                          <a:ea typeface="Open Sans" panose="020B0606030504020204" pitchFamily="34" charset="0"/>
                          <a:cs typeface="Mothanna" panose="02000503000000000000" pitchFamily="2" charset="-78"/>
                        </a:rPr>
                        <a:t>Books</a:t>
                      </a:r>
                      <a:endParaRPr lang="fr-FR" sz="1100" b="0" i="1" kern="1200" dirty="0">
                        <a:solidFill>
                          <a:schemeClr val="bg1"/>
                        </a:solidFill>
                        <a:latin typeface="Open Sans" panose="020B0606030504020204" pitchFamily="34" charset="0"/>
                        <a:ea typeface="Open Sans" panose="020B0606030504020204" pitchFamily="34" charset="0"/>
                        <a:cs typeface="Mothanna" panose="02000503000000000000" pitchFamily="2" charset="-78"/>
                      </a:endParaRP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67775" y="209610"/>
            <a:ext cx="1723973" cy="1723973"/>
          </a:xfrm>
          <a:prstGeom prst="ellipse">
            <a:avLst/>
          </a:prstGeom>
          <a:noFill/>
          <a:ln w="31750" cmpd="sng">
            <a:solidFill>
              <a:schemeClr val="bg1"/>
            </a:solidFill>
            <a:prstDash val="solid"/>
          </a:ln>
        </p:spPr>
      </p:pic>
      <p:sp>
        <p:nvSpPr>
          <p:cNvPr id="45" name="Rectangle 44">
            <a:extLst>
              <a:ext uri="{FF2B5EF4-FFF2-40B4-BE49-F238E27FC236}">
                <a16:creationId xmlns:a16="http://schemas.microsoft.com/office/drawing/2014/main" id="{1C3EE4EF-222A-439A-A83F-93A8F5E514FA}"/>
              </a:ext>
            </a:extLst>
          </p:cNvPr>
          <p:cNvSpPr/>
          <p:nvPr/>
        </p:nvSpPr>
        <p:spPr>
          <a:xfrm>
            <a:off x="2639868" y="222328"/>
            <a:ext cx="4827966"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gn="ctr">
              <a:lnSpc>
                <a:spcPct val="80000"/>
              </a:lnSpc>
            </a:pPr>
            <a:r>
              <a:rPr lang="fr-FR" sz="3453" b="1" dirty="0">
                <a:solidFill>
                  <a:srgbClr val="08456C"/>
                </a:solidFill>
                <a:latin typeface="Open Sans" panose="020B0606030504020204" pitchFamily="34" charset="0"/>
                <a:ea typeface="Open Sans" panose="020B0606030504020204" pitchFamily="34" charset="0"/>
                <a:cs typeface="Open Sans" panose="020B0606030504020204" pitchFamily="34" charset="0"/>
              </a:rPr>
              <a:t> </a:t>
            </a:r>
            <a:r>
              <a:rPr lang="fr-FR" sz="3453" b="1" i="1" dirty="0">
                <a:solidFill>
                  <a:srgbClr val="08456C"/>
                </a:solidFill>
                <a:latin typeface="Open Sans" panose="020B0606030504020204" pitchFamily="34" charset="0"/>
                <a:ea typeface="Open Sans" panose="020B0606030504020204" pitchFamily="34" charset="0"/>
                <a:cs typeface="Open Sans" panose="020B0606030504020204" pitchFamily="34" charset="0"/>
              </a:rPr>
              <a:t>JOSEPH</a:t>
            </a:r>
            <a:r>
              <a:rPr lang="fr-FR" sz="3453" b="1" dirty="0">
                <a:solidFill>
                  <a:srgbClr val="08456C"/>
                </a:solidFill>
                <a:latin typeface="Open Sans" panose="020B0606030504020204" pitchFamily="34" charset="0"/>
                <a:ea typeface="Open Sans" panose="020B0606030504020204" pitchFamily="34" charset="0"/>
                <a:cs typeface="Open Sans" panose="020B0606030504020204" pitchFamily="34" charset="0"/>
              </a:rPr>
              <a:t> </a:t>
            </a:r>
            <a:r>
              <a:rPr lang="fr-FR" sz="3453" b="1" i="1" dirty="0">
                <a:solidFill>
                  <a:srgbClr val="08456C"/>
                </a:solidFill>
                <a:latin typeface="Open Sans" panose="020B0606030504020204" pitchFamily="34" charset="0"/>
                <a:ea typeface="Open Sans" panose="020B0606030504020204" pitchFamily="34" charset="0"/>
                <a:cs typeface="Open Sans" panose="020B0606030504020204" pitchFamily="34" charset="0"/>
              </a:rPr>
              <a:t>BAHLA</a:t>
            </a:r>
          </a:p>
        </p:txBody>
      </p:sp>
      <p:sp>
        <p:nvSpPr>
          <p:cNvPr id="47" name="Rectangle 46">
            <a:extLst>
              <a:ext uri="{FF2B5EF4-FFF2-40B4-BE49-F238E27FC236}">
                <a16:creationId xmlns:a16="http://schemas.microsoft.com/office/drawing/2014/main" id="{BE636B6A-2301-4300-8F79-899330FD796D}"/>
              </a:ext>
            </a:extLst>
          </p:cNvPr>
          <p:cNvSpPr/>
          <p:nvPr/>
        </p:nvSpPr>
        <p:spPr>
          <a:xfrm>
            <a:off x="2672635" y="718121"/>
            <a:ext cx="4756360" cy="309091"/>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gn="ctr">
              <a:lnSpc>
                <a:spcPct val="107000"/>
              </a:lnSpc>
              <a:spcAft>
                <a:spcPts val="782"/>
              </a:spcAft>
            </a:pPr>
            <a:r>
              <a:rPr lang="fr-FR" sz="1511" i="1" dirty="0">
                <a:solidFill>
                  <a:schemeClr val="tx1"/>
                </a:solidFill>
                <a:latin typeface="Open Sans" panose="020B0606030504020204" pitchFamily="34" charset="0"/>
                <a:ea typeface="Open Sans" panose="020B0606030504020204" pitchFamily="34" charset="0"/>
                <a:cs typeface="Open Sans" panose="020B0606030504020204" pitchFamily="34" charset="0"/>
              </a:rPr>
              <a:t>Position </a:t>
            </a:r>
            <a:r>
              <a:rPr lang="fr-FR" sz="1511" i="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title</a:t>
            </a:r>
            <a:endParaRPr lang="fr-FR" sz="1511"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 name="Text Box 5">
            <a:extLst>
              <a:ext uri="{FF2B5EF4-FFF2-40B4-BE49-F238E27FC236}">
                <a16:creationId xmlns:a16="http://schemas.microsoft.com/office/drawing/2014/main" id="{63FC28B8-52E7-4A21-97A6-8E9008431DC2}"/>
              </a:ext>
            </a:extLst>
          </p:cNvPr>
          <p:cNvSpPr txBox="1">
            <a:spLocks noChangeArrowheads="1"/>
          </p:cNvSpPr>
          <p:nvPr/>
        </p:nvSpPr>
        <p:spPr bwMode="auto">
          <a:xfrm>
            <a:off x="393771" y="4375914"/>
            <a:ext cx="1969636" cy="3054440"/>
          </a:xfrm>
          <a:prstGeom prst="snip1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vert="horz" wrap="square" lIns="89469" tIns="44735" rIns="89469" bIns="44735" numCol="1" anchor="t" anchorCtr="0" compatLnSpc="1">
            <a:prstTxWarp prst="textNoShape">
              <a:avLst/>
            </a:prstTxWarp>
            <a:spAutoFit/>
          </a:bodyPr>
          <a:lstStyle/>
          <a:p>
            <a:pPr algn="just"/>
            <a:r>
              <a:rPr lang="en-US" sz="1079" i="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Describe in a few lines your career path, your key skills for the position and your career goals. This is actually an introduction to your cover letter. Describe in a few lines your career path, your key skills for the position and your career goals. This is actually an introduction to your cover letter. Describe in a few lines your career path, your key skills for the position and your career goals. This is actually an introduction……</a:t>
            </a:r>
            <a:endParaRPr lang="fr-FR" sz="1079" i="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8" name="Subtitle 2">
            <a:extLst>
              <a:ext uri="{FF2B5EF4-FFF2-40B4-BE49-F238E27FC236}">
                <a16:creationId xmlns:a16="http://schemas.microsoft.com/office/drawing/2014/main" id="{599C32E2-D5A1-4812-A9D2-A224007171B6}"/>
              </a:ext>
            </a:extLst>
          </p:cNvPr>
          <p:cNvSpPr/>
          <p:nvPr/>
        </p:nvSpPr>
        <p:spPr>
          <a:xfrm>
            <a:off x="2781176" y="1704999"/>
            <a:ext cx="4686658" cy="2260960"/>
          </a:xfrm>
          <a:prstGeom prst="rect">
            <a:avLst/>
          </a:prstGeom>
          <a:noFill/>
          <a:ln cap="flat">
            <a:noFill/>
            <a:prstDash val="solid"/>
          </a:ln>
        </p:spPr>
        <p:txBody>
          <a:bodyPr vert="horz" wrap="square" lIns="89469" tIns="44735" rIns="89469" bIns="44735" anchor="t" anchorCtr="0" compatLnSpc="0">
            <a:noAutofit/>
          </a:bodyPr>
          <a:lstStyle/>
          <a:p>
            <a:pPr marL="177073" indent="-177073" fontAlgn="base">
              <a:lnSpc>
                <a:spcPct val="107000"/>
              </a:lnSpc>
              <a:buFont typeface="Wingdings" panose="05000000000000000000" pitchFamily="2" charset="2"/>
              <a:buChar char="§"/>
              <a:tabLst>
                <a:tab pos="177073" algn="l"/>
              </a:tabLst>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174" b="1" i="1" dirty="0">
                <a:solidFill>
                  <a:srgbClr val="09182D"/>
                </a:solidFill>
                <a:latin typeface="Open Sans" panose="020B0606030504020204" pitchFamily="34" charset="0"/>
                <a:ea typeface="Open Sans" panose="020B0606030504020204" pitchFamily="34" charset="0"/>
                <a:cs typeface="Open Sans" panose="020B0606030504020204" pitchFamily="34" charset="0"/>
              </a:rPr>
              <a:t>| </a:t>
            </a:r>
            <a:r>
              <a:rPr lang="en-US" sz="1174" i="1" dirty="0">
                <a:latin typeface="Open Sans" panose="020B0606030504020204" pitchFamily="34" charset="0"/>
                <a:ea typeface="Open Sans" panose="020B0606030504020204" pitchFamily="34" charset="0"/>
                <a:cs typeface="Open Sans" panose="020B0606030504020204" pitchFamily="34" charset="0"/>
              </a:rPr>
              <a:t>Jan 2014 To Dec 2016</a:t>
            </a:r>
            <a:endParaRPr lang="en-US" sz="1174" b="1" i="1" dirty="0">
              <a:solidFill>
                <a:srgbClr val="09182D"/>
              </a:solidFill>
              <a:latin typeface="Open Sans" panose="020B0606030504020204" pitchFamily="34" charset="0"/>
              <a:ea typeface="Open Sans" panose="020B0606030504020204" pitchFamily="34" charset="0"/>
              <a:cs typeface="Open Sans" panose="020B0606030504020204" pitchFamily="34" charset="0"/>
            </a:endParaRPr>
          </a:p>
          <a:p>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MASTERS DEGREE</a:t>
            </a:r>
          </a:p>
          <a:p>
            <a:pPr marL="177073"/>
            <a:r>
              <a:rPr lang="en-US" sz="1076"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latin typeface="Open Sans" panose="020B0606030504020204" pitchFamily="34" charset="0"/>
                <a:ea typeface="Open Sans" panose="020B0606030504020204" pitchFamily="34" charset="0"/>
                <a:cs typeface="Open Sans" panose="020B0606030504020204" pitchFamily="34" charset="0"/>
              </a:rPr>
              <a:t>indu</a:t>
            </a:r>
            <a:r>
              <a:rPr lang="en-US" sz="1076" i="1" dirty="0">
                <a:latin typeface="Open Sans" panose="020B0606030504020204" pitchFamily="34" charset="0"/>
                <a:ea typeface="Open Sans" panose="020B0606030504020204" pitchFamily="34" charset="0"/>
                <a:cs typeface="Open Sans" panose="020B0606030504020204" pitchFamily="34" charset="0"/>
              </a:rPr>
              <a:t> </a:t>
            </a:r>
            <a:r>
              <a:rPr lang="en-US" sz="1076" i="1" dirty="0" err="1">
                <a:latin typeface="Open Sans" panose="020B0606030504020204" pitchFamily="34" charset="0"/>
                <a:ea typeface="Open Sans" panose="020B0606030504020204" pitchFamily="34" charset="0"/>
                <a:cs typeface="Open Sans" panose="020B0606030504020204" pitchFamily="34" charset="0"/>
              </a:rPr>
              <a:t>stry</a:t>
            </a:r>
            <a:r>
              <a:rPr lang="en-US" sz="1076" i="1"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latin typeface="Open Sans" panose="020B0606030504020204" pitchFamily="34" charset="0"/>
                <a:ea typeface="Open Sans" panose="020B0606030504020204" pitchFamily="34" charset="0"/>
                <a:cs typeface="Open Sans" panose="020B0606030504020204" pitchFamily="34" charset="0"/>
              </a:rPr>
              <a:t>te</a:t>
            </a:r>
            <a:r>
              <a:rPr lang="en-US" sz="1076" i="1" dirty="0">
                <a:latin typeface="Open Sans" panose="020B0606030504020204" pitchFamily="34" charset="0"/>
                <a:ea typeface="Open Sans" panose="020B0606030504020204" pitchFamily="34" charset="0"/>
                <a:cs typeface="Open Sans" panose="020B0606030504020204" pitchFamily="34" charset="0"/>
              </a:rPr>
              <a:t> </a:t>
            </a:r>
            <a:r>
              <a:rPr lang="en-US" sz="1076" i="1" dirty="0" err="1">
                <a:latin typeface="Open Sans" panose="020B0606030504020204" pitchFamily="34" charset="0"/>
                <a:ea typeface="Open Sans" panose="020B0606030504020204" pitchFamily="34" charset="0"/>
                <a:cs typeface="Open Sans" panose="020B0606030504020204" pitchFamily="34" charset="0"/>
              </a:rPr>
              <a:t>xt</a:t>
            </a:r>
            <a:r>
              <a:rPr lang="en-US" sz="1076" i="1"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fontAlgn="base">
              <a:lnSpc>
                <a:spcPct val="107000"/>
              </a:lnSpc>
            </a:pPr>
            <a:endParaRPr lang="en-US" sz="1174" b="1" i="1" dirty="0">
              <a:latin typeface="Open Sans" panose="020B0606030504020204" pitchFamily="34" charset="0"/>
              <a:ea typeface="Open Sans" panose="020B0606030504020204" pitchFamily="34" charset="0"/>
              <a:cs typeface="Open Sans" panose="020B0606030504020204" pitchFamily="34" charset="0"/>
            </a:endParaRPr>
          </a:p>
          <a:p>
            <a:pPr fontAlgn="base">
              <a:lnSpc>
                <a:spcPct val="107000"/>
              </a:lnSpc>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370" i="1" dirty="0">
                <a:latin typeface="Open Sans" panose="020B0606030504020204" pitchFamily="34" charset="0"/>
                <a:ea typeface="Open Sans" panose="020B0606030504020204" pitchFamily="34" charset="0"/>
                <a:cs typeface="Open Sans" panose="020B0606030504020204" pitchFamily="34" charset="0"/>
              </a:rPr>
              <a:t>| </a:t>
            </a:r>
            <a:r>
              <a:rPr lang="en-US" sz="1174" i="1" dirty="0">
                <a:latin typeface="Open Sans" panose="020B0606030504020204" pitchFamily="34" charset="0"/>
                <a:ea typeface="Open Sans" panose="020B0606030504020204" pitchFamily="34" charset="0"/>
                <a:cs typeface="Open Sans" panose="020B0606030504020204" pitchFamily="34" charset="0"/>
              </a:rPr>
              <a:t>Jan 2014 To Dec 2016</a:t>
            </a:r>
          </a:p>
          <a:p>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BACHELOR</a:t>
            </a:r>
          </a:p>
          <a:p>
            <a:pPr marL="177073"/>
            <a:r>
              <a:rPr lang="en-US" sz="1076"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latin typeface="Open Sans" panose="020B0606030504020204" pitchFamily="34" charset="0"/>
                <a:ea typeface="Open Sans" panose="020B0606030504020204" pitchFamily="34" charset="0"/>
                <a:cs typeface="Open Sans" panose="020B0606030504020204" pitchFamily="34" charset="0"/>
              </a:rPr>
              <a:t>indu</a:t>
            </a:r>
            <a:r>
              <a:rPr lang="en-US" sz="1076" i="1" dirty="0">
                <a:latin typeface="Open Sans" panose="020B0606030504020204" pitchFamily="34" charset="0"/>
                <a:ea typeface="Open Sans" panose="020B0606030504020204" pitchFamily="34" charset="0"/>
                <a:cs typeface="Open Sans" panose="020B0606030504020204" pitchFamily="34" charset="0"/>
              </a:rPr>
              <a:t> </a:t>
            </a:r>
            <a:r>
              <a:rPr lang="en-US" sz="1076" i="1" dirty="0" err="1">
                <a:latin typeface="Open Sans" panose="020B0606030504020204" pitchFamily="34" charset="0"/>
                <a:ea typeface="Open Sans" panose="020B0606030504020204" pitchFamily="34" charset="0"/>
                <a:cs typeface="Open Sans" panose="020B0606030504020204" pitchFamily="34" charset="0"/>
              </a:rPr>
              <a:t>stry</a:t>
            </a:r>
            <a:r>
              <a:rPr lang="en-US" sz="1076" i="1"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latin typeface="Open Sans" panose="020B0606030504020204" pitchFamily="34" charset="0"/>
                <a:ea typeface="Open Sans" panose="020B0606030504020204" pitchFamily="34" charset="0"/>
                <a:cs typeface="Open Sans" panose="020B0606030504020204" pitchFamily="34" charset="0"/>
              </a:rPr>
              <a:t>te</a:t>
            </a:r>
            <a:r>
              <a:rPr lang="en-US" sz="1076" i="1" dirty="0">
                <a:latin typeface="Open Sans" panose="020B0606030504020204" pitchFamily="34" charset="0"/>
                <a:ea typeface="Open Sans" panose="020B0606030504020204" pitchFamily="34" charset="0"/>
                <a:cs typeface="Open Sans" panose="020B0606030504020204" pitchFamily="34" charset="0"/>
              </a:rPr>
              <a:t> </a:t>
            </a:r>
            <a:r>
              <a:rPr lang="en-US" sz="1076" i="1" dirty="0" err="1">
                <a:latin typeface="Open Sans" panose="020B0606030504020204" pitchFamily="34" charset="0"/>
                <a:ea typeface="Open Sans" panose="020B0606030504020204" pitchFamily="34" charset="0"/>
                <a:cs typeface="Open Sans" panose="020B0606030504020204" pitchFamily="34" charset="0"/>
              </a:rPr>
              <a:t>xt</a:t>
            </a:r>
            <a:r>
              <a:rPr lang="en-US" sz="1076" i="1"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sp>
        <p:nvSpPr>
          <p:cNvPr id="59" name="Subtitle 2">
            <a:extLst>
              <a:ext uri="{FF2B5EF4-FFF2-40B4-BE49-F238E27FC236}">
                <a16:creationId xmlns:a16="http://schemas.microsoft.com/office/drawing/2014/main" id="{0CEA0946-FA7D-45AE-9402-6FE38B1A8BF9}"/>
              </a:ext>
            </a:extLst>
          </p:cNvPr>
          <p:cNvSpPr/>
          <p:nvPr/>
        </p:nvSpPr>
        <p:spPr>
          <a:xfrm>
            <a:off x="2824998" y="4609783"/>
            <a:ext cx="4656340" cy="3516228"/>
          </a:xfrm>
          <a:prstGeom prst="rect">
            <a:avLst/>
          </a:prstGeom>
          <a:noFill/>
          <a:ln cap="flat">
            <a:noFill/>
            <a:prstDash val="solid"/>
          </a:ln>
        </p:spPr>
        <p:txBody>
          <a:bodyPr vert="horz" wrap="square" lIns="89469" tIns="44735" rIns="89469" bIns="44735" anchor="t" anchorCtr="0" compatLnSpc="0">
            <a:noAutofit/>
          </a:bodyPr>
          <a:lstStyle/>
          <a:p>
            <a:pPr marL="177073" indent="-177073">
              <a:buFont typeface="Wingdings" panose="05000000000000000000" pitchFamily="2" charset="2"/>
              <a:buChar char="§"/>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i="1" dirty="0">
              <a:solidFill>
                <a:srgbClr val="203141"/>
              </a:solidFill>
              <a:latin typeface="Open Sans" panose="020B0606030504020204" pitchFamily="34" charset="0"/>
              <a:ea typeface="Open Sans" panose="020B0606030504020204" pitchFamily="34" charset="0"/>
              <a:cs typeface="Open Sans" panose="020B0606030504020204" pitchFamily="34" charset="0"/>
            </a:endParaRPr>
          </a:p>
          <a:p>
            <a:r>
              <a:rPr lang="en-US" sz="1187" i="1" dirty="0">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a:r>
              <a:rPr lang="en-US" sz="1076"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latin typeface="Open Sans" panose="020B0606030504020204" pitchFamily="34" charset="0"/>
                <a:ea typeface="Open Sans" panose="020B0606030504020204" pitchFamily="34" charset="0"/>
                <a:cs typeface="Open Sans" panose="020B0606030504020204" pitchFamily="34" charset="0"/>
              </a:rPr>
              <a:t>indu</a:t>
            </a:r>
            <a:r>
              <a:rPr lang="en-US" sz="1076" i="1" dirty="0">
                <a:latin typeface="Open Sans" panose="020B0606030504020204" pitchFamily="34" charset="0"/>
                <a:ea typeface="Open Sans" panose="020B0606030504020204" pitchFamily="34" charset="0"/>
                <a:cs typeface="Open Sans" panose="020B0606030504020204" pitchFamily="34" charset="0"/>
              </a:rPr>
              <a:t> </a:t>
            </a:r>
            <a:r>
              <a:rPr lang="en-US" sz="1076" i="1" dirty="0" err="1">
                <a:latin typeface="Open Sans" panose="020B0606030504020204" pitchFamily="34" charset="0"/>
                <a:ea typeface="Open Sans" panose="020B0606030504020204" pitchFamily="34" charset="0"/>
                <a:cs typeface="Open Sans" panose="020B0606030504020204" pitchFamily="34" charset="0"/>
              </a:rPr>
              <a:t>stry</a:t>
            </a:r>
            <a:r>
              <a:rPr lang="en-US" sz="1076" i="1"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latin typeface="Open Sans" panose="020B0606030504020204" pitchFamily="34" charset="0"/>
                <a:ea typeface="Open Sans" panose="020B0606030504020204" pitchFamily="34" charset="0"/>
                <a:cs typeface="Open Sans" panose="020B0606030504020204" pitchFamily="34" charset="0"/>
              </a:rPr>
              <a:t>te</a:t>
            </a:r>
            <a:r>
              <a:rPr lang="en-US" sz="1076" i="1" dirty="0">
                <a:latin typeface="Open Sans" panose="020B0606030504020204" pitchFamily="34" charset="0"/>
                <a:ea typeface="Open Sans" panose="020B0606030504020204" pitchFamily="34" charset="0"/>
                <a:cs typeface="Open Sans" panose="020B0606030504020204" pitchFamily="34" charset="0"/>
              </a:rPr>
              <a:t> </a:t>
            </a:r>
            <a:r>
              <a:rPr lang="en-US" sz="1076" i="1" dirty="0" err="1">
                <a:latin typeface="Open Sans" panose="020B0606030504020204" pitchFamily="34" charset="0"/>
                <a:ea typeface="Open Sans" panose="020B0606030504020204" pitchFamily="34" charset="0"/>
                <a:cs typeface="Open Sans" panose="020B0606030504020204" pitchFamily="34" charset="0"/>
              </a:rPr>
              <a:t>xt</a:t>
            </a:r>
            <a:r>
              <a:rPr lang="en-US" sz="1076" i="1"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a:endParaRPr lang="fr-FR" sz="1174" i="1" dirty="0">
              <a:latin typeface="Open Sans" panose="020B0606030504020204" pitchFamily="34" charset="0"/>
              <a:ea typeface="Open Sans" panose="020B0606030504020204" pitchFamily="34" charset="0"/>
              <a:cs typeface="Open Sans" panose="020B0606030504020204" pitchFamily="34" charset="0"/>
            </a:endParaRPr>
          </a:p>
          <a:p>
            <a:pPr marL="177073" indent="-177073">
              <a:buFont typeface="Wingdings" panose="05000000000000000000" pitchFamily="2" charset="2"/>
              <a:buChar char="§"/>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i="1" dirty="0">
              <a:solidFill>
                <a:srgbClr val="203141"/>
              </a:solidFill>
              <a:latin typeface="Open Sans" panose="020B0606030504020204" pitchFamily="34" charset="0"/>
              <a:ea typeface="Open Sans" panose="020B0606030504020204" pitchFamily="34" charset="0"/>
              <a:cs typeface="Open Sans" panose="020B0606030504020204" pitchFamily="34" charset="0"/>
            </a:endParaRPr>
          </a:p>
          <a:p>
            <a:r>
              <a:rPr lang="en-US" sz="1187" i="1" dirty="0">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a:r>
              <a:rPr lang="en-US" sz="1076"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latin typeface="Open Sans" panose="020B0606030504020204" pitchFamily="34" charset="0"/>
                <a:ea typeface="Open Sans" panose="020B0606030504020204" pitchFamily="34" charset="0"/>
                <a:cs typeface="Open Sans" panose="020B0606030504020204" pitchFamily="34" charset="0"/>
              </a:rPr>
              <a:t>indu</a:t>
            </a:r>
            <a:r>
              <a:rPr lang="en-US" sz="1076" i="1" dirty="0">
                <a:latin typeface="Open Sans" panose="020B0606030504020204" pitchFamily="34" charset="0"/>
                <a:ea typeface="Open Sans" panose="020B0606030504020204" pitchFamily="34" charset="0"/>
                <a:cs typeface="Open Sans" panose="020B0606030504020204" pitchFamily="34" charset="0"/>
              </a:rPr>
              <a:t> </a:t>
            </a:r>
            <a:r>
              <a:rPr lang="en-US" sz="1076" i="1" dirty="0" err="1">
                <a:latin typeface="Open Sans" panose="020B0606030504020204" pitchFamily="34" charset="0"/>
                <a:ea typeface="Open Sans" panose="020B0606030504020204" pitchFamily="34" charset="0"/>
                <a:cs typeface="Open Sans" panose="020B0606030504020204" pitchFamily="34" charset="0"/>
              </a:rPr>
              <a:t>stry</a:t>
            </a:r>
            <a:r>
              <a:rPr lang="en-US" sz="1076" i="1"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latin typeface="Open Sans" panose="020B0606030504020204" pitchFamily="34" charset="0"/>
                <a:ea typeface="Open Sans" panose="020B0606030504020204" pitchFamily="34" charset="0"/>
                <a:cs typeface="Open Sans" panose="020B0606030504020204" pitchFamily="34" charset="0"/>
              </a:rPr>
              <a:t>te</a:t>
            </a:r>
            <a:r>
              <a:rPr lang="en-US" sz="1076" i="1" dirty="0">
                <a:latin typeface="Open Sans" panose="020B0606030504020204" pitchFamily="34" charset="0"/>
                <a:ea typeface="Open Sans" panose="020B0606030504020204" pitchFamily="34" charset="0"/>
                <a:cs typeface="Open Sans" panose="020B0606030504020204" pitchFamily="34" charset="0"/>
              </a:rPr>
              <a:t> </a:t>
            </a:r>
            <a:r>
              <a:rPr lang="en-US" sz="1076" i="1" dirty="0" err="1">
                <a:latin typeface="Open Sans" panose="020B0606030504020204" pitchFamily="34" charset="0"/>
                <a:ea typeface="Open Sans" panose="020B0606030504020204" pitchFamily="34" charset="0"/>
                <a:cs typeface="Open Sans" panose="020B0606030504020204" pitchFamily="34" charset="0"/>
              </a:rPr>
              <a:t>xt</a:t>
            </a:r>
            <a:r>
              <a:rPr lang="en-US" sz="1076" i="1"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a:endParaRPr lang="fr-FR" sz="1174" i="1" dirty="0">
              <a:latin typeface="Open Sans" panose="020B0606030504020204" pitchFamily="34" charset="0"/>
              <a:ea typeface="Open Sans" panose="020B0606030504020204" pitchFamily="34" charset="0"/>
              <a:cs typeface="Open Sans" panose="020B0606030504020204" pitchFamily="34" charset="0"/>
            </a:endParaRPr>
          </a:p>
          <a:p>
            <a:pPr marL="177073" indent="-177073">
              <a:buFont typeface="Wingdings" panose="05000000000000000000" pitchFamily="2" charset="2"/>
              <a:buChar char="§"/>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i="1" dirty="0">
              <a:solidFill>
                <a:srgbClr val="203141"/>
              </a:solidFill>
              <a:latin typeface="Open Sans" panose="020B0606030504020204" pitchFamily="34" charset="0"/>
              <a:ea typeface="Open Sans" panose="020B0606030504020204" pitchFamily="34" charset="0"/>
              <a:cs typeface="Open Sans" panose="020B0606030504020204" pitchFamily="34" charset="0"/>
            </a:endParaRPr>
          </a:p>
          <a:p>
            <a:r>
              <a:rPr lang="en-US" sz="1187" i="1" dirty="0">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a:r>
              <a:rPr lang="en-US" sz="1076"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latin typeface="Open Sans" panose="020B0606030504020204" pitchFamily="34" charset="0"/>
                <a:ea typeface="Open Sans" panose="020B0606030504020204" pitchFamily="34" charset="0"/>
                <a:cs typeface="Open Sans" panose="020B0606030504020204" pitchFamily="34" charset="0"/>
              </a:rPr>
              <a:t>indu</a:t>
            </a:r>
            <a:r>
              <a:rPr lang="en-US" sz="1076" i="1" dirty="0">
                <a:latin typeface="Open Sans" panose="020B0606030504020204" pitchFamily="34" charset="0"/>
                <a:ea typeface="Open Sans" panose="020B0606030504020204" pitchFamily="34" charset="0"/>
                <a:cs typeface="Open Sans" panose="020B0606030504020204" pitchFamily="34" charset="0"/>
              </a:rPr>
              <a:t> </a:t>
            </a:r>
            <a:r>
              <a:rPr lang="en-US" sz="1076" i="1" dirty="0" err="1">
                <a:latin typeface="Open Sans" panose="020B0606030504020204" pitchFamily="34" charset="0"/>
                <a:ea typeface="Open Sans" panose="020B0606030504020204" pitchFamily="34" charset="0"/>
                <a:cs typeface="Open Sans" panose="020B0606030504020204" pitchFamily="34" charset="0"/>
              </a:rPr>
              <a:t>stry</a:t>
            </a:r>
            <a:r>
              <a:rPr lang="en-US" sz="1076" i="1"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latin typeface="Open Sans" panose="020B0606030504020204" pitchFamily="34" charset="0"/>
                <a:ea typeface="Open Sans" panose="020B0606030504020204" pitchFamily="34" charset="0"/>
                <a:cs typeface="Open Sans" panose="020B0606030504020204" pitchFamily="34" charset="0"/>
              </a:rPr>
              <a:t>te</a:t>
            </a:r>
            <a:r>
              <a:rPr lang="en-US" sz="1076" i="1" dirty="0">
                <a:latin typeface="Open Sans" panose="020B0606030504020204" pitchFamily="34" charset="0"/>
                <a:ea typeface="Open Sans" panose="020B0606030504020204" pitchFamily="34" charset="0"/>
                <a:cs typeface="Open Sans" panose="020B0606030504020204" pitchFamily="34" charset="0"/>
              </a:rPr>
              <a:t> </a:t>
            </a:r>
            <a:r>
              <a:rPr lang="en-US" sz="1076" i="1" dirty="0" err="1">
                <a:latin typeface="Open Sans" panose="020B0606030504020204" pitchFamily="34" charset="0"/>
                <a:ea typeface="Open Sans" panose="020B0606030504020204" pitchFamily="34" charset="0"/>
                <a:cs typeface="Open Sans" panose="020B0606030504020204" pitchFamily="34" charset="0"/>
              </a:rPr>
              <a:t>xt</a:t>
            </a:r>
            <a:r>
              <a:rPr lang="en-US" sz="1076" i="1"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grpSp>
        <p:nvGrpSpPr>
          <p:cNvPr id="72" name="Group 71">
            <a:extLst>
              <a:ext uri="{FF2B5EF4-FFF2-40B4-BE49-F238E27FC236}">
                <a16:creationId xmlns:a16="http://schemas.microsoft.com/office/drawing/2014/main" id="{886A7FF5-4BF6-4FBA-BAB2-2EE05008397B}"/>
              </a:ext>
            </a:extLst>
          </p:cNvPr>
          <p:cNvGrpSpPr/>
          <p:nvPr/>
        </p:nvGrpSpPr>
        <p:grpSpPr>
          <a:xfrm>
            <a:off x="452970" y="2149639"/>
            <a:ext cx="1839246" cy="1577399"/>
            <a:chOff x="4331224" y="2592929"/>
            <a:chExt cx="1704574" cy="1461900"/>
          </a:xfrm>
        </p:grpSpPr>
        <p:grpSp>
          <p:nvGrpSpPr>
            <p:cNvPr id="73" name="Group 72">
              <a:extLst>
                <a:ext uri="{FF2B5EF4-FFF2-40B4-BE49-F238E27FC236}">
                  <a16:creationId xmlns:a16="http://schemas.microsoft.com/office/drawing/2014/main" id="{BD07093B-9E38-4762-B2FE-9B7E1592F28E}"/>
                </a:ext>
              </a:extLst>
            </p:cNvPr>
            <p:cNvGrpSpPr/>
            <p:nvPr/>
          </p:nvGrpSpPr>
          <p:grpSpPr>
            <a:xfrm>
              <a:off x="4331224" y="2592929"/>
              <a:ext cx="1486777" cy="1171464"/>
              <a:chOff x="1336594" y="891885"/>
              <a:chExt cx="1486777" cy="1171464"/>
            </a:xfrm>
          </p:grpSpPr>
          <p:grpSp>
            <p:nvGrpSpPr>
              <p:cNvPr id="89" name="Group 88">
                <a:extLst>
                  <a:ext uri="{FF2B5EF4-FFF2-40B4-BE49-F238E27FC236}">
                    <a16:creationId xmlns:a16="http://schemas.microsoft.com/office/drawing/2014/main" id="{C9FF82DB-B153-43E9-AFCE-7E08C3133F82}"/>
                  </a:ext>
                </a:extLst>
              </p:cNvPr>
              <p:cNvGrpSpPr/>
              <p:nvPr/>
            </p:nvGrpSpPr>
            <p:grpSpPr>
              <a:xfrm>
                <a:off x="1341479" y="891885"/>
                <a:ext cx="1481892" cy="1171464"/>
                <a:chOff x="1341479" y="891885"/>
                <a:chExt cx="1481892" cy="1171464"/>
              </a:xfrm>
            </p:grpSpPr>
            <p:grpSp>
              <p:nvGrpSpPr>
                <p:cNvPr id="91" name="Group 90">
                  <a:extLst>
                    <a:ext uri="{FF2B5EF4-FFF2-40B4-BE49-F238E27FC236}">
                      <a16:creationId xmlns:a16="http://schemas.microsoft.com/office/drawing/2014/main" id="{87380A9F-6BB8-4422-8F2F-50A05CEAC0AC}"/>
                    </a:ext>
                  </a:extLst>
                </p:cNvPr>
                <p:cNvGrpSpPr/>
                <p:nvPr/>
              </p:nvGrpSpPr>
              <p:grpSpPr>
                <a:xfrm>
                  <a:off x="1676466" y="926823"/>
                  <a:ext cx="1146905" cy="1115933"/>
                  <a:chOff x="142660" y="929043"/>
                  <a:chExt cx="1146905" cy="1115933"/>
                </a:xfrm>
              </p:grpSpPr>
              <p:sp>
                <p:nvSpPr>
                  <p:cNvPr id="95" name="Rectangle 94">
                    <a:extLst>
                      <a:ext uri="{FF2B5EF4-FFF2-40B4-BE49-F238E27FC236}">
                        <a16:creationId xmlns:a16="http://schemas.microsoft.com/office/drawing/2014/main" id="{578A6A93-105C-49B1-970D-84338D980F14}"/>
                      </a:ext>
                    </a:extLst>
                  </p:cNvPr>
                  <p:cNvSpPr/>
                  <p:nvPr/>
                </p:nvSpPr>
                <p:spPr>
                  <a:xfrm>
                    <a:off x="142660" y="1892373"/>
                    <a:ext cx="858694" cy="15260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1">
                      <a:lnSpc>
                        <a:spcPct val="107000"/>
                      </a:lnSpc>
                      <a:spcAft>
                        <a:spcPts val="738"/>
                      </a:spcAft>
                    </a:pPr>
                    <a:r>
                      <a:rPr lang="fr-MA" sz="1079" i="1" dirty="0">
                        <a:solidFill>
                          <a:schemeClr val="bg1"/>
                        </a:solidFill>
                        <a:latin typeface="Open Sans" panose="020B0606030504020204" pitchFamily="34" charset="0"/>
                        <a:ea typeface="Open Sans" panose="020B0606030504020204" pitchFamily="34" charset="0"/>
                        <a:cs typeface="Open Sans" panose="020B0606030504020204" pitchFamily="34" charset="0"/>
                      </a:rPr>
                      <a:t>Rabat, Morocco</a:t>
                    </a:r>
                    <a:endParaRPr lang="fr-FR" sz="1079"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6" name="Rectangle 95">
                    <a:extLst>
                      <a:ext uri="{FF2B5EF4-FFF2-40B4-BE49-F238E27FC236}">
                        <a16:creationId xmlns:a16="http://schemas.microsoft.com/office/drawing/2014/main" id="{600D8D3B-9996-4CFF-A486-7565D503CDF3}"/>
                      </a:ext>
                    </a:extLst>
                  </p:cNvPr>
                  <p:cNvSpPr/>
                  <p:nvPr/>
                </p:nvSpPr>
                <p:spPr>
                  <a:xfrm>
                    <a:off x="142660" y="929043"/>
                    <a:ext cx="97754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79" i="1" dirty="0">
                        <a:solidFill>
                          <a:schemeClr val="bg1"/>
                        </a:solidFill>
                        <a:latin typeface="Open Sans" panose="020B0606030504020204" pitchFamily="34" charset="0"/>
                        <a:ea typeface="Open Sans" panose="020B0606030504020204" pitchFamily="34" charset="0"/>
                        <a:cs typeface="Open Sans" panose="020B0606030504020204" pitchFamily="34" charset="0"/>
                      </a:rPr>
                      <a:t>00212600000000</a:t>
                    </a:r>
                    <a:endParaRPr lang="en-US" sz="1133"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Rectangle 96">
                    <a:extLst>
                      <a:ext uri="{FF2B5EF4-FFF2-40B4-BE49-F238E27FC236}">
                        <a16:creationId xmlns:a16="http://schemas.microsoft.com/office/drawing/2014/main" id="{45112ABE-559A-4E4B-8FA1-BBB76FA37373}"/>
                      </a:ext>
                    </a:extLst>
                  </p:cNvPr>
                  <p:cNvSpPr/>
                  <p:nvPr/>
                </p:nvSpPr>
                <p:spPr>
                  <a:xfrm>
                    <a:off x="142660" y="1254604"/>
                    <a:ext cx="1146905"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79" i="1" dirty="0">
                        <a:solidFill>
                          <a:schemeClr val="bg1"/>
                        </a:solidFill>
                        <a:latin typeface="Open Sans" panose="020B0606030504020204" pitchFamily="34" charset="0"/>
                        <a:ea typeface="Open Sans" panose="020B0606030504020204" pitchFamily="34" charset="0"/>
                        <a:cs typeface="Open Sans" panose="020B0606030504020204" pitchFamily="34" charset="0"/>
                      </a:rPr>
                      <a:t>info@bestfreecv.com</a:t>
                    </a:r>
                    <a:endParaRPr lang="fr-FR" sz="1079"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Rectangle 97">
                    <a:extLst>
                      <a:ext uri="{FF2B5EF4-FFF2-40B4-BE49-F238E27FC236}">
                        <a16:creationId xmlns:a16="http://schemas.microsoft.com/office/drawing/2014/main" id="{A7BA6C1D-1CF9-4DB7-AF69-F920D676CE7B}"/>
                      </a:ext>
                    </a:extLst>
                  </p:cNvPr>
                  <p:cNvSpPr/>
                  <p:nvPr/>
                </p:nvSpPr>
                <p:spPr>
                  <a:xfrm>
                    <a:off x="142660" y="1566861"/>
                    <a:ext cx="1117193"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79" i="1" dirty="0">
                        <a:solidFill>
                          <a:schemeClr val="bg1"/>
                        </a:solidFill>
                        <a:latin typeface="Open Sans" panose="020B0606030504020204" pitchFamily="34" charset="0"/>
                        <a:ea typeface="Open Sans" panose="020B0606030504020204" pitchFamily="34" charset="0"/>
                        <a:cs typeface="Open Sans" panose="020B0606030504020204" pitchFamily="34" charset="0"/>
                      </a:rPr>
                      <a:t>www.bestfreecv.com</a:t>
                    </a:r>
                    <a:endParaRPr lang="fr-FR" sz="1079"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2" name="شكل حر 78">
                  <a:extLst>
                    <a:ext uri="{FF2B5EF4-FFF2-40B4-BE49-F238E27FC236}">
                      <a16:creationId xmlns:a16="http://schemas.microsoft.com/office/drawing/2014/main" id="{0CB9006E-C69B-436F-8485-14CD898C4F87}"/>
                    </a:ext>
                  </a:extLst>
                </p:cNvPr>
                <p:cNvSpPr>
                  <a:spLocks noChangeAspect="1"/>
                </p:cNvSpPr>
                <p:nvPr/>
              </p:nvSpPr>
              <p:spPr>
                <a:xfrm>
                  <a:off x="1373599" y="1864491"/>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chemeClr val="bg1"/>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fr-MA" sz="3021">
                    <a:solidFill>
                      <a:schemeClr val="bg1"/>
                    </a:solidFill>
                  </a:endParaRPr>
                </a:p>
              </p:txBody>
            </p:sp>
            <p:sp>
              <p:nvSpPr>
                <p:cNvPr id="93" name="شكل حر 85">
                  <a:extLst>
                    <a:ext uri="{FF2B5EF4-FFF2-40B4-BE49-F238E27FC236}">
                      <a16:creationId xmlns:a16="http://schemas.microsoft.com/office/drawing/2014/main" id="{D31312D1-BF1B-4A8F-9DD1-456442795E3F}"/>
                    </a:ext>
                  </a:extLst>
                </p:cNvPr>
                <p:cNvSpPr>
                  <a:spLocks noChangeAspect="1"/>
                </p:cNvSpPr>
                <p:nvPr/>
              </p:nvSpPr>
              <p:spPr>
                <a:xfrm>
                  <a:off x="1341479" y="1256455"/>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fr-MA" sz="3021">
                    <a:solidFill>
                      <a:schemeClr val="bg1"/>
                    </a:solidFill>
                  </a:endParaRPr>
                </a:p>
              </p:txBody>
            </p:sp>
            <p:sp>
              <p:nvSpPr>
                <p:cNvPr id="94" name="Freeform: Shape 93">
                  <a:extLst>
                    <a:ext uri="{FF2B5EF4-FFF2-40B4-BE49-F238E27FC236}">
                      <a16:creationId xmlns:a16="http://schemas.microsoft.com/office/drawing/2014/main" id="{2A233C98-BDBD-4CE8-A405-1D771D218C2C}"/>
                    </a:ext>
                  </a:extLst>
                </p:cNvPr>
                <p:cNvSpPr/>
                <p:nvPr/>
              </p:nvSpPr>
              <p:spPr>
                <a:xfrm>
                  <a:off x="1342588" y="891885"/>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MA" sz="3021">
                    <a:solidFill>
                      <a:schemeClr val="bg1"/>
                    </a:solidFill>
                  </a:endParaRPr>
                </a:p>
              </p:txBody>
            </p:sp>
          </p:grpSp>
          <p:sp>
            <p:nvSpPr>
              <p:cNvPr id="90" name="شكل حر 62">
                <a:extLst>
                  <a:ext uri="{FF2B5EF4-FFF2-40B4-BE49-F238E27FC236}">
                    <a16:creationId xmlns:a16="http://schemas.microsoft.com/office/drawing/2014/main" id="{E10591AC-12C1-4EDA-B5E2-67E59E82B137}"/>
                  </a:ext>
                </a:extLst>
              </p:cNvPr>
              <p:cNvSpPr>
                <a:spLocks noChangeAspect="1"/>
              </p:cNvSpPr>
              <p:nvPr/>
            </p:nvSpPr>
            <p:spPr bwMode="auto">
              <a:xfrm flipH="1">
                <a:off x="1336594" y="1531940"/>
                <a:ext cx="201530" cy="198858"/>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chemeClr val="bg1"/>
              </a:solidFill>
              <a:ln w="9525">
                <a:noFill/>
                <a:round/>
                <a:headEnd/>
                <a:tailEnd/>
              </a:ln>
            </p:spPr>
            <p:txBody>
              <a:bodyPr rot="0" vert="horz" wrap="square" lIns="98664" tIns="49332" rIns="98664" bIns="49332"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MA" sz="3021">
                  <a:solidFill>
                    <a:schemeClr val="bg1"/>
                  </a:solidFill>
                </a:endParaRPr>
              </a:p>
            </p:txBody>
          </p:sp>
        </p:grpSp>
        <p:grpSp>
          <p:nvGrpSpPr>
            <p:cNvPr id="85" name="Group 84">
              <a:extLst>
                <a:ext uri="{FF2B5EF4-FFF2-40B4-BE49-F238E27FC236}">
                  <a16:creationId xmlns:a16="http://schemas.microsoft.com/office/drawing/2014/main" id="{D0BD8D0E-C7E9-43F9-BC81-7BF6C87019AD}"/>
                </a:ext>
              </a:extLst>
            </p:cNvPr>
            <p:cNvGrpSpPr/>
            <p:nvPr/>
          </p:nvGrpSpPr>
          <p:grpSpPr>
            <a:xfrm>
              <a:off x="4386069" y="3914550"/>
              <a:ext cx="1649729" cy="140279"/>
              <a:chOff x="4386069" y="3914550"/>
              <a:chExt cx="1649729" cy="140279"/>
            </a:xfrm>
          </p:grpSpPr>
          <p:sp>
            <p:nvSpPr>
              <p:cNvPr id="86" name="Rectangle 85">
                <a:extLst>
                  <a:ext uri="{FF2B5EF4-FFF2-40B4-BE49-F238E27FC236}">
                    <a16:creationId xmlns:a16="http://schemas.microsoft.com/office/drawing/2014/main" id="{8E7FE09E-2212-46BC-A6B4-C3921F76610B}"/>
                  </a:ext>
                </a:extLst>
              </p:cNvPr>
              <p:cNvSpPr/>
              <p:nvPr/>
            </p:nvSpPr>
            <p:spPr>
              <a:xfrm>
                <a:off x="4610925" y="3914550"/>
                <a:ext cx="1424873"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rtl="1">
                  <a:lnSpc>
                    <a:spcPct val="107000"/>
                  </a:lnSpc>
                  <a:spcAft>
                    <a:spcPts val="738"/>
                  </a:spcAft>
                </a:pPr>
                <a:r>
                  <a:rPr lang="fr-MA" sz="1079" i="1" dirty="0">
                    <a:solidFill>
                      <a:schemeClr val="bg1"/>
                    </a:solidFill>
                    <a:latin typeface="Open Sans" panose="020B0606030504020204" pitchFamily="34" charset="0"/>
                    <a:ea typeface="Open Sans" panose="020B0606030504020204" pitchFamily="34" charset="0"/>
                    <a:cs typeface="Open Sans" panose="020B0606030504020204" pitchFamily="34" charset="0"/>
                  </a:rPr>
                  <a:t>29 </a:t>
                </a:r>
                <a:r>
                  <a:rPr lang="fr-MA" sz="1079"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years</a:t>
                </a:r>
                <a:r>
                  <a:rPr lang="fr-MA" sz="1079"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fr-MA" sz="1079"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old</a:t>
                </a:r>
                <a:endParaRPr lang="fr-FR" sz="1079"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8" name="Heart 87">
                <a:extLst>
                  <a:ext uri="{FF2B5EF4-FFF2-40B4-BE49-F238E27FC236}">
                    <a16:creationId xmlns:a16="http://schemas.microsoft.com/office/drawing/2014/main" id="{D0803422-899D-4195-ACD9-71B1372EB79F}"/>
                  </a:ext>
                </a:extLst>
              </p:cNvPr>
              <p:cNvSpPr/>
              <p:nvPr/>
            </p:nvSpPr>
            <p:spPr>
              <a:xfrm>
                <a:off x="4386069" y="3930053"/>
                <a:ext cx="124776" cy="124776"/>
              </a:xfrm>
              <a:prstGeom prst="hear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a:solidFill>
                    <a:schemeClr val="bg1"/>
                  </a:solidFill>
                </a:endParaRPr>
              </a:p>
            </p:txBody>
          </p:sp>
        </p:grpSp>
      </p:grpSp>
      <p:sp>
        <p:nvSpPr>
          <p:cNvPr id="115" name="Rectangle 114">
            <a:extLst>
              <a:ext uri="{FF2B5EF4-FFF2-40B4-BE49-F238E27FC236}">
                <a16:creationId xmlns:a16="http://schemas.microsoft.com/office/drawing/2014/main" id="{CFE1A68E-4885-45C6-AD66-C865D668E886}"/>
              </a:ext>
            </a:extLst>
          </p:cNvPr>
          <p:cNvSpPr/>
          <p:nvPr/>
        </p:nvSpPr>
        <p:spPr>
          <a:xfrm>
            <a:off x="249396" y="4292195"/>
            <a:ext cx="2013599" cy="28624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rtl="1">
              <a:lnSpc>
                <a:spcPct val="107000"/>
              </a:lnSpc>
              <a:spcAft>
                <a:spcPts val="738"/>
              </a:spcAft>
              <a:buSzPct val="150000"/>
            </a:pPr>
            <a:r>
              <a:rPr lang="fr-MA" sz="1477" b="1" i="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PROFILE</a:t>
            </a:r>
            <a:endParaRPr lang="ar-MA" sz="1477" b="1" i="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endParaRPr>
          </a:p>
        </p:txBody>
      </p:sp>
      <p:sp>
        <p:nvSpPr>
          <p:cNvPr id="116" name="Rectangle 115">
            <a:extLst>
              <a:ext uri="{FF2B5EF4-FFF2-40B4-BE49-F238E27FC236}">
                <a16:creationId xmlns:a16="http://schemas.microsoft.com/office/drawing/2014/main" id="{282838A2-C8F7-48EC-AAD9-0BDF35CF634C}"/>
              </a:ext>
            </a:extLst>
          </p:cNvPr>
          <p:cNvSpPr/>
          <p:nvPr/>
        </p:nvSpPr>
        <p:spPr>
          <a:xfrm>
            <a:off x="2693084" y="8136770"/>
            <a:ext cx="2292156"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fr-MA" sz="1477"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SKILLS</a:t>
            </a:r>
            <a:endParaRPr lang="fr-FR" sz="1477"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7" name="Rectangle 116">
            <a:extLst>
              <a:ext uri="{FF2B5EF4-FFF2-40B4-BE49-F238E27FC236}">
                <a16:creationId xmlns:a16="http://schemas.microsoft.com/office/drawing/2014/main" id="{9DB1A263-4539-469D-A653-02B25702121A}"/>
              </a:ext>
            </a:extLst>
          </p:cNvPr>
          <p:cNvSpPr/>
          <p:nvPr/>
        </p:nvSpPr>
        <p:spPr>
          <a:xfrm>
            <a:off x="277444" y="7582442"/>
            <a:ext cx="2149965"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fr-MA" sz="1477" b="1" i="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LANGUAGES</a:t>
            </a:r>
            <a:endParaRPr lang="fr-FR" sz="1477" b="1" i="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00" name="Rectangle: Rounded Corners 99">
            <a:extLst>
              <a:ext uri="{FF2B5EF4-FFF2-40B4-BE49-F238E27FC236}">
                <a16:creationId xmlns:a16="http://schemas.microsoft.com/office/drawing/2014/main" id="{43F65FD3-273E-4A3C-8945-155A51B677D7}"/>
              </a:ext>
            </a:extLst>
          </p:cNvPr>
          <p:cNvSpPr/>
          <p:nvPr/>
        </p:nvSpPr>
        <p:spPr>
          <a:xfrm>
            <a:off x="2791617" y="8730124"/>
            <a:ext cx="2065579" cy="198183"/>
          </a:xfrm>
          <a:prstGeom prst="roundRect">
            <a:avLst/>
          </a:prstGeom>
          <a:no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526" i="1"/>
          </a:p>
        </p:txBody>
      </p:sp>
      <p:sp>
        <p:nvSpPr>
          <p:cNvPr id="101" name="Rectangle: Rounded Corners 100">
            <a:extLst>
              <a:ext uri="{FF2B5EF4-FFF2-40B4-BE49-F238E27FC236}">
                <a16:creationId xmlns:a16="http://schemas.microsoft.com/office/drawing/2014/main" id="{CC67CBF2-A63F-4047-A4CC-C44EB31F221D}"/>
              </a:ext>
            </a:extLst>
          </p:cNvPr>
          <p:cNvSpPr/>
          <p:nvPr/>
        </p:nvSpPr>
        <p:spPr>
          <a:xfrm>
            <a:off x="2790269" y="8731998"/>
            <a:ext cx="1901800" cy="198183"/>
          </a:xfrm>
          <a:prstGeom prst="roundRect">
            <a:avLst/>
          </a:prstGeom>
          <a:solidFill>
            <a:srgbClr val="08456C"/>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014" i="1" dirty="0">
                <a:solidFill>
                  <a:schemeClr val="bg1"/>
                </a:solidFill>
                <a:latin typeface="Open Sans" panose="020B0606030504020204" pitchFamily="34" charset="0"/>
                <a:ea typeface="Open Sans" panose="020B0606030504020204" pitchFamily="34" charset="0"/>
                <a:cs typeface="Open Sans" panose="020B0606030504020204" pitchFamily="34" charset="0"/>
              </a:rPr>
              <a:t>MS WORD</a:t>
            </a:r>
          </a:p>
        </p:txBody>
      </p:sp>
      <p:sp>
        <p:nvSpPr>
          <p:cNvPr id="102" name="Rectangle: Rounded Corners 101">
            <a:extLst>
              <a:ext uri="{FF2B5EF4-FFF2-40B4-BE49-F238E27FC236}">
                <a16:creationId xmlns:a16="http://schemas.microsoft.com/office/drawing/2014/main" id="{641EE66C-35B6-4E81-8727-FCF128688204}"/>
              </a:ext>
            </a:extLst>
          </p:cNvPr>
          <p:cNvSpPr/>
          <p:nvPr/>
        </p:nvSpPr>
        <p:spPr>
          <a:xfrm>
            <a:off x="5278235" y="8730124"/>
            <a:ext cx="2065579" cy="198183"/>
          </a:xfrm>
          <a:prstGeom prst="roundRect">
            <a:avLst/>
          </a:prstGeom>
          <a:no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526" i="1"/>
          </a:p>
        </p:txBody>
      </p:sp>
      <p:sp>
        <p:nvSpPr>
          <p:cNvPr id="103" name="Rectangle: Rounded Corners 102">
            <a:extLst>
              <a:ext uri="{FF2B5EF4-FFF2-40B4-BE49-F238E27FC236}">
                <a16:creationId xmlns:a16="http://schemas.microsoft.com/office/drawing/2014/main" id="{0D7D001C-082E-4E54-9C35-9075D57CE01F}"/>
              </a:ext>
            </a:extLst>
          </p:cNvPr>
          <p:cNvSpPr/>
          <p:nvPr/>
        </p:nvSpPr>
        <p:spPr>
          <a:xfrm>
            <a:off x="5276887" y="8731998"/>
            <a:ext cx="1603899" cy="198183"/>
          </a:xfrm>
          <a:prstGeom prst="roundRect">
            <a:avLst/>
          </a:prstGeom>
          <a:solidFill>
            <a:srgbClr val="08456C"/>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014" i="1" dirty="0">
                <a:solidFill>
                  <a:schemeClr val="bg1"/>
                </a:solidFill>
                <a:latin typeface="Open Sans" panose="020B0606030504020204" pitchFamily="34" charset="0"/>
                <a:ea typeface="Open Sans" panose="020B0606030504020204" pitchFamily="34" charset="0"/>
                <a:cs typeface="Open Sans" panose="020B0606030504020204" pitchFamily="34" charset="0"/>
              </a:rPr>
              <a:t>PHOTOSHOP</a:t>
            </a:r>
          </a:p>
        </p:txBody>
      </p:sp>
      <p:sp>
        <p:nvSpPr>
          <p:cNvPr id="104" name="Rectangle: Rounded Corners 103">
            <a:extLst>
              <a:ext uri="{FF2B5EF4-FFF2-40B4-BE49-F238E27FC236}">
                <a16:creationId xmlns:a16="http://schemas.microsoft.com/office/drawing/2014/main" id="{4911FBFF-BBD9-4C1D-936F-84BC1E20916E}"/>
              </a:ext>
            </a:extLst>
          </p:cNvPr>
          <p:cNvSpPr/>
          <p:nvPr/>
        </p:nvSpPr>
        <p:spPr>
          <a:xfrm>
            <a:off x="2782524" y="9234882"/>
            <a:ext cx="2065579" cy="198183"/>
          </a:xfrm>
          <a:prstGeom prst="roundRect">
            <a:avLst/>
          </a:prstGeom>
          <a:no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526" i="1"/>
          </a:p>
        </p:txBody>
      </p:sp>
      <p:sp>
        <p:nvSpPr>
          <p:cNvPr id="105" name="Rectangle: Rounded Corners 104">
            <a:extLst>
              <a:ext uri="{FF2B5EF4-FFF2-40B4-BE49-F238E27FC236}">
                <a16:creationId xmlns:a16="http://schemas.microsoft.com/office/drawing/2014/main" id="{820C8A3B-70EF-40F0-AD65-5E0E09E5E2AF}"/>
              </a:ext>
            </a:extLst>
          </p:cNvPr>
          <p:cNvSpPr/>
          <p:nvPr/>
        </p:nvSpPr>
        <p:spPr>
          <a:xfrm>
            <a:off x="2781176" y="9236757"/>
            <a:ext cx="1759592" cy="198183"/>
          </a:xfrm>
          <a:prstGeom prst="roundRect">
            <a:avLst/>
          </a:prstGeom>
          <a:solidFill>
            <a:srgbClr val="08456C"/>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014" i="1" dirty="0">
                <a:solidFill>
                  <a:schemeClr val="bg1"/>
                </a:solidFill>
                <a:latin typeface="Open Sans" panose="020B0606030504020204" pitchFamily="34" charset="0"/>
                <a:ea typeface="Open Sans" panose="020B0606030504020204" pitchFamily="34" charset="0"/>
                <a:cs typeface="Open Sans" panose="020B0606030504020204" pitchFamily="34" charset="0"/>
              </a:rPr>
              <a:t>MS POWERPOINT</a:t>
            </a:r>
          </a:p>
        </p:txBody>
      </p:sp>
      <p:sp>
        <p:nvSpPr>
          <p:cNvPr id="106" name="Rectangle: Rounded Corners 105">
            <a:extLst>
              <a:ext uri="{FF2B5EF4-FFF2-40B4-BE49-F238E27FC236}">
                <a16:creationId xmlns:a16="http://schemas.microsoft.com/office/drawing/2014/main" id="{B8386E2A-2976-4366-A283-131E5C8727BF}"/>
              </a:ext>
            </a:extLst>
          </p:cNvPr>
          <p:cNvSpPr/>
          <p:nvPr/>
        </p:nvSpPr>
        <p:spPr>
          <a:xfrm>
            <a:off x="5279583" y="9236757"/>
            <a:ext cx="2065579" cy="198183"/>
          </a:xfrm>
          <a:prstGeom prst="roundRect">
            <a:avLst/>
          </a:prstGeom>
          <a:no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526" i="1"/>
          </a:p>
        </p:txBody>
      </p:sp>
      <p:sp>
        <p:nvSpPr>
          <p:cNvPr id="107" name="Rectangle: Rounded Corners 106">
            <a:extLst>
              <a:ext uri="{FF2B5EF4-FFF2-40B4-BE49-F238E27FC236}">
                <a16:creationId xmlns:a16="http://schemas.microsoft.com/office/drawing/2014/main" id="{835BE317-7AF5-4349-879C-26AAD7D627A4}"/>
              </a:ext>
            </a:extLst>
          </p:cNvPr>
          <p:cNvSpPr/>
          <p:nvPr/>
        </p:nvSpPr>
        <p:spPr>
          <a:xfrm>
            <a:off x="5278236" y="9238631"/>
            <a:ext cx="1606227" cy="198183"/>
          </a:xfrm>
          <a:prstGeom prst="roundRect">
            <a:avLst/>
          </a:prstGeom>
          <a:solidFill>
            <a:srgbClr val="08456C"/>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014" i="1" dirty="0">
                <a:solidFill>
                  <a:schemeClr val="bg1"/>
                </a:solidFill>
                <a:latin typeface="Open Sans" panose="020B0606030504020204" pitchFamily="34" charset="0"/>
                <a:ea typeface="Open Sans" panose="020B0606030504020204" pitchFamily="34" charset="0"/>
                <a:cs typeface="Open Sans" panose="020B0606030504020204" pitchFamily="34" charset="0"/>
              </a:rPr>
              <a:t>INDESIGN</a:t>
            </a:r>
          </a:p>
        </p:txBody>
      </p:sp>
      <p:sp>
        <p:nvSpPr>
          <p:cNvPr id="108" name="Rectangle: Rounded Corners 107">
            <a:extLst>
              <a:ext uri="{FF2B5EF4-FFF2-40B4-BE49-F238E27FC236}">
                <a16:creationId xmlns:a16="http://schemas.microsoft.com/office/drawing/2014/main" id="{EFB314BA-7613-4D5B-8D38-0DE8125AECAF}"/>
              </a:ext>
            </a:extLst>
          </p:cNvPr>
          <p:cNvSpPr/>
          <p:nvPr/>
        </p:nvSpPr>
        <p:spPr>
          <a:xfrm>
            <a:off x="5283026" y="9739641"/>
            <a:ext cx="2065579" cy="198183"/>
          </a:xfrm>
          <a:prstGeom prst="roundRect">
            <a:avLst/>
          </a:prstGeom>
          <a:no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526" i="1"/>
          </a:p>
        </p:txBody>
      </p:sp>
      <p:sp>
        <p:nvSpPr>
          <p:cNvPr id="109" name="Rectangle: Rounded Corners 108">
            <a:extLst>
              <a:ext uri="{FF2B5EF4-FFF2-40B4-BE49-F238E27FC236}">
                <a16:creationId xmlns:a16="http://schemas.microsoft.com/office/drawing/2014/main" id="{AF8BF109-ADD8-45CB-9152-407A97D24CAC}"/>
              </a:ext>
            </a:extLst>
          </p:cNvPr>
          <p:cNvSpPr/>
          <p:nvPr/>
        </p:nvSpPr>
        <p:spPr>
          <a:xfrm>
            <a:off x="5281678" y="9741516"/>
            <a:ext cx="1606225" cy="198183"/>
          </a:xfrm>
          <a:prstGeom prst="roundRect">
            <a:avLst/>
          </a:prstGeom>
          <a:solidFill>
            <a:srgbClr val="08456C"/>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014" i="1" dirty="0">
                <a:solidFill>
                  <a:schemeClr val="bg1"/>
                </a:solidFill>
                <a:latin typeface="Open Sans" panose="020B0606030504020204" pitchFamily="34" charset="0"/>
                <a:ea typeface="Open Sans" panose="020B0606030504020204" pitchFamily="34" charset="0"/>
                <a:cs typeface="Open Sans" panose="020B0606030504020204" pitchFamily="34" charset="0"/>
              </a:rPr>
              <a:t>ILLUSTATOR</a:t>
            </a:r>
          </a:p>
        </p:txBody>
      </p:sp>
      <p:graphicFrame>
        <p:nvGraphicFramePr>
          <p:cNvPr id="69" name="Table 68">
            <a:extLst>
              <a:ext uri="{FF2B5EF4-FFF2-40B4-BE49-F238E27FC236}">
                <a16:creationId xmlns:a16="http://schemas.microsoft.com/office/drawing/2014/main" id="{3A1D443E-0EE5-4209-AFE7-9C6CD5F2E2F0}"/>
              </a:ext>
            </a:extLst>
          </p:cNvPr>
          <p:cNvGraphicFramePr>
            <a:graphicFrameLocks noGrp="1"/>
          </p:cNvGraphicFramePr>
          <p:nvPr/>
        </p:nvGraphicFramePr>
        <p:xfrm>
          <a:off x="393771" y="8008994"/>
          <a:ext cx="2009201" cy="710961"/>
        </p:xfrm>
        <a:graphic>
          <a:graphicData uri="http://schemas.openxmlformats.org/drawingml/2006/table">
            <a:tbl>
              <a:tblPr firstRow="1" bandRow="1">
                <a:tableStyleId>{5C22544A-7EE6-4342-B048-85BDC9FD1C3A}</a:tableStyleId>
              </a:tblPr>
              <a:tblGrid>
                <a:gridCol w="2009201">
                  <a:extLst>
                    <a:ext uri="{9D8B030D-6E8A-4147-A177-3AD203B41FA5}">
                      <a16:colId xmlns:a16="http://schemas.microsoft.com/office/drawing/2014/main" val="1372251140"/>
                    </a:ext>
                  </a:extLst>
                </a:gridCol>
              </a:tblGrid>
              <a:tr h="708939">
                <a:tc>
                  <a:txBody>
                    <a:bodyPr/>
                    <a:lstStyle/>
                    <a:p>
                      <a:pPr marL="171450" indent="-171450" algn="l" defTabSz="400827" rtl="0" eaLnBrk="1" latinLnBrk="0" hangingPunct="1">
                        <a:lnSpc>
                          <a:spcPct val="107000"/>
                        </a:lnSpc>
                        <a:spcBef>
                          <a:spcPts val="200"/>
                        </a:spcBef>
                        <a:spcAft>
                          <a:spcPts val="200"/>
                        </a:spcAft>
                        <a:buFont typeface="Wingdings" panose="05000000000000000000" pitchFamily="2" charset="2"/>
                        <a:buChar char="§"/>
                      </a:pPr>
                      <a:r>
                        <a:rPr lang="fr-MA" sz="1100" b="0" i="1" kern="1200" dirty="0" err="1">
                          <a:solidFill>
                            <a:schemeClr val="bg1"/>
                          </a:solidFill>
                          <a:latin typeface="Open Sans" panose="020B0606030504020204" pitchFamily="34" charset="0"/>
                          <a:ea typeface="Open Sans" panose="020B0606030504020204" pitchFamily="34" charset="0"/>
                          <a:cs typeface="Mothanna" panose="02000503000000000000" pitchFamily="2" charset="-78"/>
                        </a:rPr>
                        <a:t>Arabic</a:t>
                      </a:r>
                      <a:r>
                        <a:rPr lang="fr-MA" sz="1100" b="0" i="1" kern="1200" dirty="0">
                          <a:solidFill>
                            <a:schemeClr val="bg1"/>
                          </a:solidFill>
                          <a:latin typeface="Open Sans" panose="020B0606030504020204" pitchFamily="34" charset="0"/>
                          <a:ea typeface="Open Sans" panose="020B0606030504020204" pitchFamily="34" charset="0"/>
                          <a:cs typeface="Mothanna" panose="02000503000000000000" pitchFamily="2" charset="-78"/>
                        </a:rPr>
                        <a:t> : </a:t>
                      </a:r>
                      <a:r>
                        <a:rPr lang="fr-FR" sz="1100" b="0" i="1" kern="1200" dirty="0">
                          <a:solidFill>
                            <a:schemeClr val="bg1"/>
                          </a:solidFill>
                          <a:latin typeface="Open Sans" panose="020B0606030504020204" pitchFamily="34" charset="0"/>
                          <a:ea typeface="Open Sans" panose="020B0606030504020204" pitchFamily="34" charset="0"/>
                          <a:cs typeface="Mothanna" panose="02000503000000000000" pitchFamily="2" charset="-78"/>
                        </a:rPr>
                        <a:t>Fluent</a:t>
                      </a:r>
                      <a:endParaRPr lang="fr-MA" sz="1100" b="0" i="1" kern="1200" dirty="0">
                        <a:solidFill>
                          <a:schemeClr val="bg1"/>
                        </a:solidFill>
                        <a:latin typeface="Open Sans" panose="020B0606030504020204" pitchFamily="34" charset="0"/>
                        <a:ea typeface="Open Sans" panose="020B0606030504020204" pitchFamily="34" charset="0"/>
                        <a:cs typeface="Mothanna" panose="02000503000000000000" pitchFamily="2" charset="-78"/>
                      </a:endParaRPr>
                    </a:p>
                    <a:p>
                      <a:pPr marL="171450" indent="-171450" algn="l" defTabSz="400827" rtl="0" eaLnBrk="1" latinLnBrk="0" hangingPunct="1">
                        <a:lnSpc>
                          <a:spcPct val="107000"/>
                        </a:lnSpc>
                        <a:spcBef>
                          <a:spcPts val="200"/>
                        </a:spcBef>
                        <a:spcAft>
                          <a:spcPts val="200"/>
                        </a:spcAft>
                        <a:buFont typeface="Wingdings" panose="05000000000000000000" pitchFamily="2" charset="2"/>
                        <a:buChar char="§"/>
                      </a:pPr>
                      <a:r>
                        <a:rPr lang="fr-MA" sz="1100" b="0" i="1" kern="1200" dirty="0">
                          <a:solidFill>
                            <a:schemeClr val="bg1"/>
                          </a:solidFill>
                          <a:latin typeface="Open Sans" panose="020B0606030504020204" pitchFamily="34" charset="0"/>
                          <a:ea typeface="Open Sans" panose="020B0606030504020204" pitchFamily="34" charset="0"/>
                          <a:cs typeface="Mothanna" panose="02000503000000000000" pitchFamily="2" charset="-78"/>
                        </a:rPr>
                        <a:t>English : </a:t>
                      </a:r>
                      <a:r>
                        <a:rPr lang="fr-FR" sz="1100" b="0" i="1" kern="1200" dirty="0">
                          <a:solidFill>
                            <a:schemeClr val="bg1"/>
                          </a:solidFill>
                          <a:latin typeface="Open Sans" panose="020B0606030504020204" pitchFamily="34" charset="0"/>
                          <a:ea typeface="Open Sans" panose="020B0606030504020204" pitchFamily="34" charset="0"/>
                          <a:cs typeface="Mothanna" panose="02000503000000000000" pitchFamily="2" charset="-78"/>
                        </a:rPr>
                        <a:t>Fluent</a:t>
                      </a:r>
                      <a:endParaRPr lang="fr-MA" sz="1100" b="0" i="1" kern="1200" dirty="0">
                        <a:solidFill>
                          <a:schemeClr val="bg1"/>
                        </a:solidFill>
                        <a:latin typeface="Open Sans" panose="020B0606030504020204" pitchFamily="34" charset="0"/>
                        <a:ea typeface="Open Sans" panose="020B0606030504020204" pitchFamily="34" charset="0"/>
                        <a:cs typeface="Mothanna" panose="02000503000000000000" pitchFamily="2" charset="-78"/>
                      </a:endParaRPr>
                    </a:p>
                    <a:p>
                      <a:pPr marL="171450" indent="-171450" algn="l" defTabSz="400827" rtl="0" eaLnBrk="1" latinLnBrk="0" hangingPunct="1">
                        <a:lnSpc>
                          <a:spcPct val="107000"/>
                        </a:lnSpc>
                        <a:spcBef>
                          <a:spcPts val="200"/>
                        </a:spcBef>
                        <a:spcAft>
                          <a:spcPts val="200"/>
                        </a:spcAft>
                        <a:buFont typeface="Wingdings" panose="05000000000000000000" pitchFamily="2" charset="2"/>
                        <a:buChar char="§"/>
                      </a:pPr>
                      <a:r>
                        <a:rPr lang="fr-MA" sz="1100" b="0" i="1" kern="1200" dirty="0" err="1">
                          <a:solidFill>
                            <a:schemeClr val="bg1"/>
                          </a:solidFill>
                          <a:latin typeface="Open Sans" panose="020B0606030504020204" pitchFamily="34" charset="0"/>
                          <a:ea typeface="Open Sans" panose="020B0606030504020204" pitchFamily="34" charset="0"/>
                          <a:cs typeface="Mothanna" panose="02000503000000000000" pitchFamily="2" charset="-78"/>
                        </a:rPr>
                        <a:t>Spanish</a:t>
                      </a:r>
                      <a:r>
                        <a:rPr lang="fr-MA" sz="1100" b="0" i="1" kern="1200" dirty="0">
                          <a:solidFill>
                            <a:schemeClr val="bg1"/>
                          </a:solidFill>
                          <a:latin typeface="Open Sans" panose="020B0606030504020204" pitchFamily="34" charset="0"/>
                          <a:ea typeface="Open Sans" panose="020B0606030504020204" pitchFamily="34" charset="0"/>
                          <a:cs typeface="Mothanna" panose="02000503000000000000" pitchFamily="2" charset="-78"/>
                        </a:rPr>
                        <a:t> :  basic</a:t>
                      </a: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sp>
        <p:nvSpPr>
          <p:cNvPr id="70" name="Rectangle: Rounded Corners 69">
            <a:extLst>
              <a:ext uri="{FF2B5EF4-FFF2-40B4-BE49-F238E27FC236}">
                <a16:creationId xmlns:a16="http://schemas.microsoft.com/office/drawing/2014/main" id="{4993B9CD-46C0-4154-8324-C644857D1305}"/>
              </a:ext>
            </a:extLst>
          </p:cNvPr>
          <p:cNvSpPr/>
          <p:nvPr/>
        </p:nvSpPr>
        <p:spPr>
          <a:xfrm>
            <a:off x="5275909" y="10246273"/>
            <a:ext cx="2065579" cy="198183"/>
          </a:xfrm>
          <a:prstGeom prst="roundRect">
            <a:avLst/>
          </a:prstGeom>
          <a:no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526" i="1"/>
          </a:p>
        </p:txBody>
      </p:sp>
      <p:sp>
        <p:nvSpPr>
          <p:cNvPr id="71" name="Rectangle: Rounded Corners 70">
            <a:extLst>
              <a:ext uri="{FF2B5EF4-FFF2-40B4-BE49-F238E27FC236}">
                <a16:creationId xmlns:a16="http://schemas.microsoft.com/office/drawing/2014/main" id="{C075F7D2-C1C3-437B-A42B-5E1561D49999}"/>
              </a:ext>
            </a:extLst>
          </p:cNvPr>
          <p:cNvSpPr/>
          <p:nvPr/>
        </p:nvSpPr>
        <p:spPr>
          <a:xfrm>
            <a:off x="5274561" y="10248149"/>
            <a:ext cx="1606225" cy="198183"/>
          </a:xfrm>
          <a:prstGeom prst="roundRect">
            <a:avLst/>
          </a:prstGeom>
          <a:solidFill>
            <a:srgbClr val="08456C"/>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014" i="1" dirty="0">
                <a:solidFill>
                  <a:schemeClr val="bg1"/>
                </a:solidFill>
                <a:latin typeface="Open Sans" panose="020B0606030504020204" pitchFamily="34" charset="0"/>
                <a:ea typeface="Open Sans" panose="020B0606030504020204" pitchFamily="34" charset="0"/>
                <a:cs typeface="Open Sans" panose="020B0606030504020204" pitchFamily="34" charset="0"/>
              </a:rPr>
              <a:t>ILLUSTATOR</a:t>
            </a:r>
          </a:p>
        </p:txBody>
      </p:sp>
      <p:sp>
        <p:nvSpPr>
          <p:cNvPr id="74" name="Rectangle: Rounded Corners 73">
            <a:extLst>
              <a:ext uri="{FF2B5EF4-FFF2-40B4-BE49-F238E27FC236}">
                <a16:creationId xmlns:a16="http://schemas.microsoft.com/office/drawing/2014/main" id="{A7CD3C20-B0E5-4EE9-98AF-B4B9253EE953}"/>
              </a:ext>
            </a:extLst>
          </p:cNvPr>
          <p:cNvSpPr/>
          <p:nvPr/>
        </p:nvSpPr>
        <p:spPr>
          <a:xfrm>
            <a:off x="2783873" y="9739641"/>
            <a:ext cx="2065579" cy="198183"/>
          </a:xfrm>
          <a:prstGeom prst="roundRect">
            <a:avLst/>
          </a:prstGeom>
          <a:no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526" i="1"/>
          </a:p>
        </p:txBody>
      </p:sp>
      <p:sp>
        <p:nvSpPr>
          <p:cNvPr id="75" name="Rectangle: Rounded Corners 74">
            <a:extLst>
              <a:ext uri="{FF2B5EF4-FFF2-40B4-BE49-F238E27FC236}">
                <a16:creationId xmlns:a16="http://schemas.microsoft.com/office/drawing/2014/main" id="{11E7580B-C1AC-4BBD-88B0-EFBA883C4144}"/>
              </a:ext>
            </a:extLst>
          </p:cNvPr>
          <p:cNvSpPr/>
          <p:nvPr/>
        </p:nvSpPr>
        <p:spPr>
          <a:xfrm>
            <a:off x="2782525" y="9741516"/>
            <a:ext cx="1606225" cy="198183"/>
          </a:xfrm>
          <a:prstGeom prst="roundRect">
            <a:avLst/>
          </a:prstGeom>
          <a:solidFill>
            <a:srgbClr val="08456C"/>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014" i="1" dirty="0">
                <a:solidFill>
                  <a:schemeClr val="bg1"/>
                </a:solidFill>
                <a:latin typeface="Open Sans" panose="020B0606030504020204" pitchFamily="34" charset="0"/>
                <a:ea typeface="Open Sans" panose="020B0606030504020204" pitchFamily="34" charset="0"/>
                <a:cs typeface="Open Sans" panose="020B0606030504020204" pitchFamily="34" charset="0"/>
              </a:rPr>
              <a:t>MS EXCEL</a:t>
            </a:r>
          </a:p>
        </p:txBody>
      </p:sp>
      <p:sp>
        <p:nvSpPr>
          <p:cNvPr id="76" name="Rectangle: Rounded Corners 75">
            <a:extLst>
              <a:ext uri="{FF2B5EF4-FFF2-40B4-BE49-F238E27FC236}">
                <a16:creationId xmlns:a16="http://schemas.microsoft.com/office/drawing/2014/main" id="{41B503AB-00B4-4225-9DF5-E5FFB39BE174}"/>
              </a:ext>
            </a:extLst>
          </p:cNvPr>
          <p:cNvSpPr/>
          <p:nvPr/>
        </p:nvSpPr>
        <p:spPr>
          <a:xfrm>
            <a:off x="2776755" y="10246273"/>
            <a:ext cx="2065579" cy="198183"/>
          </a:xfrm>
          <a:prstGeom prst="roundRect">
            <a:avLst/>
          </a:prstGeom>
          <a:noFill/>
          <a:ln w="12700">
            <a:solidFill>
              <a:srgbClr val="4346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526" i="1"/>
          </a:p>
        </p:txBody>
      </p:sp>
      <p:sp>
        <p:nvSpPr>
          <p:cNvPr id="77" name="Rectangle: Rounded Corners 76">
            <a:extLst>
              <a:ext uri="{FF2B5EF4-FFF2-40B4-BE49-F238E27FC236}">
                <a16:creationId xmlns:a16="http://schemas.microsoft.com/office/drawing/2014/main" id="{2647517C-4202-4D02-84E5-198345FE2288}"/>
              </a:ext>
            </a:extLst>
          </p:cNvPr>
          <p:cNvSpPr/>
          <p:nvPr/>
        </p:nvSpPr>
        <p:spPr>
          <a:xfrm>
            <a:off x="2775408" y="10248149"/>
            <a:ext cx="1606225" cy="198183"/>
          </a:xfrm>
          <a:prstGeom prst="roundRect">
            <a:avLst/>
          </a:prstGeom>
          <a:solidFill>
            <a:srgbClr val="08456C"/>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014" i="1" dirty="0">
                <a:solidFill>
                  <a:schemeClr val="bg1"/>
                </a:solidFill>
                <a:latin typeface="Open Sans" panose="020B0606030504020204" pitchFamily="34" charset="0"/>
                <a:ea typeface="Open Sans" panose="020B0606030504020204" pitchFamily="34" charset="0"/>
                <a:cs typeface="Open Sans" panose="020B0606030504020204" pitchFamily="34" charset="0"/>
              </a:rPr>
              <a:t>MS ACCESS</a:t>
            </a:r>
          </a:p>
        </p:txBody>
      </p:sp>
    </p:spTree>
    <p:extLst>
      <p:ext uri="{BB962C8B-B14F-4D97-AF65-F5344CB8AC3E}">
        <p14:creationId xmlns:p14="http://schemas.microsoft.com/office/powerpoint/2010/main" val="4097289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3E2DE"/>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BBCC615-5718-4F2E-8B95-2A29F68F2087}"/>
              </a:ext>
            </a:extLst>
          </p:cNvPr>
          <p:cNvSpPr/>
          <p:nvPr/>
        </p:nvSpPr>
        <p:spPr>
          <a:xfrm>
            <a:off x="81512" y="1866672"/>
            <a:ext cx="2481531" cy="8831134"/>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dirty="0">
              <a:solidFill>
                <a:prstClr val="white"/>
              </a:solidFill>
              <a:latin typeface="Calibri"/>
            </a:endParaRPr>
          </a:p>
        </p:txBody>
      </p:sp>
      <p:sp>
        <p:nvSpPr>
          <p:cNvPr id="4" name="Rectangle 3">
            <a:extLst>
              <a:ext uri="{FF2B5EF4-FFF2-40B4-BE49-F238E27FC236}">
                <a16:creationId xmlns:a16="http://schemas.microsoft.com/office/drawing/2014/main" id="{E1D512D5-730D-4433-83BD-F125FF3C4E0F}"/>
              </a:ext>
            </a:extLst>
          </p:cNvPr>
          <p:cNvSpPr/>
          <p:nvPr/>
        </p:nvSpPr>
        <p:spPr>
          <a:xfrm>
            <a:off x="81513" y="1"/>
            <a:ext cx="7399826" cy="2040014"/>
          </a:xfrm>
          <a:prstGeom prst="rect">
            <a:avLst/>
          </a:prstGeom>
          <a:solidFill>
            <a:srgbClr val="2419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dirty="0">
              <a:solidFill>
                <a:prstClr val="white"/>
              </a:solidFill>
              <a:latin typeface="Calibri"/>
            </a:endParaRPr>
          </a:p>
        </p:txBody>
      </p:sp>
      <p:grpSp>
        <p:nvGrpSpPr>
          <p:cNvPr id="20" name="Group 19">
            <a:extLst>
              <a:ext uri="{FF2B5EF4-FFF2-40B4-BE49-F238E27FC236}">
                <a16:creationId xmlns:a16="http://schemas.microsoft.com/office/drawing/2014/main" id="{6C7662E8-67B2-4E41-A1D4-5783B860A03E}"/>
              </a:ext>
            </a:extLst>
          </p:cNvPr>
          <p:cNvGrpSpPr/>
          <p:nvPr/>
        </p:nvGrpSpPr>
        <p:grpSpPr>
          <a:xfrm>
            <a:off x="269205" y="2556739"/>
            <a:ext cx="2203795" cy="1453778"/>
            <a:chOff x="2511759" y="776098"/>
            <a:chExt cx="2042430" cy="1347330"/>
          </a:xfrm>
        </p:grpSpPr>
        <p:grpSp>
          <p:nvGrpSpPr>
            <p:cNvPr id="16" name="Group 15">
              <a:extLst>
                <a:ext uri="{FF2B5EF4-FFF2-40B4-BE49-F238E27FC236}">
                  <a16:creationId xmlns:a16="http://schemas.microsoft.com/office/drawing/2014/main" id="{492D22F7-2E7E-41AF-923C-D331597390DA}"/>
                </a:ext>
              </a:extLst>
            </p:cNvPr>
            <p:cNvGrpSpPr/>
            <p:nvPr/>
          </p:nvGrpSpPr>
          <p:grpSpPr>
            <a:xfrm>
              <a:off x="2516295" y="1815452"/>
              <a:ext cx="307976" cy="307976"/>
              <a:chOff x="2516295" y="1815452"/>
              <a:chExt cx="307976" cy="307976"/>
            </a:xfrm>
          </p:grpSpPr>
          <p:sp>
            <p:nvSpPr>
              <p:cNvPr id="9" name="Oval 8">
                <a:extLst>
                  <a:ext uri="{FF2B5EF4-FFF2-40B4-BE49-F238E27FC236}">
                    <a16:creationId xmlns:a16="http://schemas.microsoft.com/office/drawing/2014/main" id="{6E6485BC-7ADD-41C4-9C58-819F48D9E03E}"/>
                  </a:ext>
                </a:extLst>
              </p:cNvPr>
              <p:cNvSpPr/>
              <p:nvPr/>
            </p:nvSpPr>
            <p:spPr>
              <a:xfrm>
                <a:off x="2516295" y="1815452"/>
                <a:ext cx="307976" cy="3079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rtl="1"/>
                <a:endParaRPr lang="fr-FR" sz="1457" dirty="0">
                  <a:solidFill>
                    <a:prstClr val="white"/>
                  </a:solidFill>
                  <a:latin typeface="Mothanna" panose="02000503000000000000" pitchFamily="2" charset="-78"/>
                  <a:cs typeface="Mothanna" panose="02000503000000000000" pitchFamily="2" charset="-78"/>
                </a:endParaRPr>
              </a:p>
            </p:txBody>
          </p:sp>
          <p:pic>
            <p:nvPicPr>
              <p:cNvPr id="12" name="Picture 11">
                <a:extLst>
                  <a:ext uri="{FF2B5EF4-FFF2-40B4-BE49-F238E27FC236}">
                    <a16:creationId xmlns:a16="http://schemas.microsoft.com/office/drawing/2014/main" id="{D2CDAF7E-D5E9-463E-836C-94B21D2AF353}"/>
                  </a:ext>
                </a:extLst>
              </p:cNvPr>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2592543" y="1872790"/>
                <a:ext cx="153988" cy="153988"/>
              </a:xfrm>
              <a:prstGeom prst="rect">
                <a:avLst/>
              </a:prstGeom>
              <a:noFill/>
              <a:ln>
                <a:noFill/>
              </a:ln>
            </p:spPr>
          </p:pic>
        </p:grpSp>
        <p:grpSp>
          <p:nvGrpSpPr>
            <p:cNvPr id="6" name="Group 5">
              <a:extLst>
                <a:ext uri="{FF2B5EF4-FFF2-40B4-BE49-F238E27FC236}">
                  <a16:creationId xmlns:a16="http://schemas.microsoft.com/office/drawing/2014/main" id="{9B1B5532-60A2-4941-A2B2-1B8A929D15BD}"/>
                </a:ext>
              </a:extLst>
            </p:cNvPr>
            <p:cNvGrpSpPr/>
            <p:nvPr/>
          </p:nvGrpSpPr>
          <p:grpSpPr>
            <a:xfrm>
              <a:off x="2511759" y="776098"/>
              <a:ext cx="307976" cy="307976"/>
              <a:chOff x="2511759" y="776098"/>
              <a:chExt cx="307976" cy="307976"/>
            </a:xfrm>
          </p:grpSpPr>
          <p:sp>
            <p:nvSpPr>
              <p:cNvPr id="10" name="Oval 9">
                <a:extLst>
                  <a:ext uri="{FF2B5EF4-FFF2-40B4-BE49-F238E27FC236}">
                    <a16:creationId xmlns:a16="http://schemas.microsoft.com/office/drawing/2014/main" id="{11F2B92E-26A2-464C-BC75-BBDBF40ABBF8}"/>
                  </a:ext>
                </a:extLst>
              </p:cNvPr>
              <p:cNvSpPr/>
              <p:nvPr/>
            </p:nvSpPr>
            <p:spPr>
              <a:xfrm>
                <a:off x="2511759" y="776098"/>
                <a:ext cx="307976" cy="3079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rtl="1"/>
                <a:endParaRPr lang="fr-FR" sz="1457" dirty="0">
                  <a:solidFill>
                    <a:prstClr val="white"/>
                  </a:solidFill>
                  <a:latin typeface="Mothanna" panose="02000503000000000000" pitchFamily="2" charset="-78"/>
                  <a:cs typeface="Mothanna" panose="02000503000000000000" pitchFamily="2" charset="-78"/>
                </a:endParaRPr>
              </a:p>
            </p:txBody>
          </p:sp>
          <p:pic>
            <p:nvPicPr>
              <p:cNvPr id="13" name="Picture 12">
                <a:extLst>
                  <a:ext uri="{FF2B5EF4-FFF2-40B4-BE49-F238E27FC236}">
                    <a16:creationId xmlns:a16="http://schemas.microsoft.com/office/drawing/2014/main" id="{206DEDF3-247F-43C9-864A-2844EEFE65D6}"/>
                  </a:ext>
                </a:extLst>
              </p:cNvPr>
              <p:cNvPicPr/>
              <p:nvPr/>
            </p:nvPicPr>
            <p:blipFill>
              <a:blip r:embed="rId5" cstate="screen">
                <a:duotone>
                  <a:prstClr val="black"/>
                  <a:schemeClr val="tx1">
                    <a:tint val="45000"/>
                    <a:satMod val="400000"/>
                  </a:schemeClr>
                </a:duotone>
                <a:extLst>
                  <a:ext uri="{BEBA8EAE-BF5A-486C-A8C5-ECC9F3942E4B}">
                    <a14:imgProps xmlns:a14="http://schemas.microsoft.com/office/drawing/2010/main">
                      <a14:imgLayer r:embed="rId6">
                        <a14:imgEffect>
                          <a14:sharpenSoften amount="-4000"/>
                        </a14:imgEffect>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2588534" y="849733"/>
                <a:ext cx="154426" cy="154426"/>
              </a:xfrm>
              <a:prstGeom prst="rect">
                <a:avLst/>
              </a:prstGeom>
              <a:noFill/>
              <a:ln>
                <a:noFill/>
              </a:ln>
            </p:spPr>
          </p:pic>
        </p:grpSp>
        <p:grpSp>
          <p:nvGrpSpPr>
            <p:cNvPr id="8" name="Group 7">
              <a:extLst>
                <a:ext uri="{FF2B5EF4-FFF2-40B4-BE49-F238E27FC236}">
                  <a16:creationId xmlns:a16="http://schemas.microsoft.com/office/drawing/2014/main" id="{138B5AF1-41BB-43CE-A9BA-C74187E0E913}"/>
                </a:ext>
              </a:extLst>
            </p:cNvPr>
            <p:cNvGrpSpPr/>
            <p:nvPr/>
          </p:nvGrpSpPr>
          <p:grpSpPr>
            <a:xfrm>
              <a:off x="2511759" y="1124882"/>
              <a:ext cx="307976" cy="307976"/>
              <a:chOff x="2511759" y="1124882"/>
              <a:chExt cx="307976" cy="307976"/>
            </a:xfrm>
          </p:grpSpPr>
          <p:sp>
            <p:nvSpPr>
              <p:cNvPr id="11" name="Oval 10">
                <a:extLst>
                  <a:ext uri="{FF2B5EF4-FFF2-40B4-BE49-F238E27FC236}">
                    <a16:creationId xmlns:a16="http://schemas.microsoft.com/office/drawing/2014/main" id="{49D1AD9D-078B-4E7C-ACD3-9AB58BDD087F}"/>
                  </a:ext>
                </a:extLst>
              </p:cNvPr>
              <p:cNvSpPr/>
              <p:nvPr/>
            </p:nvSpPr>
            <p:spPr>
              <a:xfrm>
                <a:off x="2511759" y="1124882"/>
                <a:ext cx="307976" cy="3079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rtl="1"/>
                <a:endParaRPr lang="fr-FR" sz="1457" dirty="0">
                  <a:solidFill>
                    <a:prstClr val="white"/>
                  </a:solidFill>
                  <a:latin typeface="Mothanna" panose="02000503000000000000" pitchFamily="2" charset="-78"/>
                  <a:cs typeface="Mothanna" panose="02000503000000000000" pitchFamily="2" charset="-78"/>
                </a:endParaRPr>
              </a:p>
            </p:txBody>
          </p:sp>
          <p:pic>
            <p:nvPicPr>
              <p:cNvPr id="14" name="Picture 13">
                <a:extLst>
                  <a:ext uri="{FF2B5EF4-FFF2-40B4-BE49-F238E27FC236}">
                    <a16:creationId xmlns:a16="http://schemas.microsoft.com/office/drawing/2014/main" id="{07939A1F-B151-4FA0-8610-FA657EE53204}"/>
                  </a:ext>
                </a:extLst>
              </p:cNvPr>
              <p:cNvPicPr/>
              <p:nvPr/>
            </p:nvPicPr>
            <p:blipFill>
              <a:blip r:embed="rId7" cstate="screen">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2586662" y="1192449"/>
                <a:ext cx="163285" cy="163285"/>
              </a:xfrm>
              <a:prstGeom prst="rect">
                <a:avLst/>
              </a:prstGeom>
              <a:noFill/>
              <a:ln>
                <a:noFill/>
              </a:ln>
            </p:spPr>
          </p:pic>
        </p:grpSp>
        <p:grpSp>
          <p:nvGrpSpPr>
            <p:cNvPr id="15" name="Group 14">
              <a:extLst>
                <a:ext uri="{FF2B5EF4-FFF2-40B4-BE49-F238E27FC236}">
                  <a16:creationId xmlns:a16="http://schemas.microsoft.com/office/drawing/2014/main" id="{5A292A8B-27F0-4AAB-9E19-720C675551DA}"/>
                </a:ext>
              </a:extLst>
            </p:cNvPr>
            <p:cNvGrpSpPr/>
            <p:nvPr/>
          </p:nvGrpSpPr>
          <p:grpSpPr>
            <a:xfrm>
              <a:off x="2511759" y="1469660"/>
              <a:ext cx="307976" cy="307976"/>
              <a:chOff x="2511759" y="1469660"/>
              <a:chExt cx="307976" cy="307976"/>
            </a:xfrm>
          </p:grpSpPr>
          <p:sp>
            <p:nvSpPr>
              <p:cNvPr id="17" name="Oval 16">
                <a:extLst>
                  <a:ext uri="{FF2B5EF4-FFF2-40B4-BE49-F238E27FC236}">
                    <a16:creationId xmlns:a16="http://schemas.microsoft.com/office/drawing/2014/main" id="{158D5634-6E0B-4E5F-9506-48BB2D25D287}"/>
                  </a:ext>
                </a:extLst>
              </p:cNvPr>
              <p:cNvSpPr/>
              <p:nvPr/>
            </p:nvSpPr>
            <p:spPr>
              <a:xfrm>
                <a:off x="2511759" y="1469660"/>
                <a:ext cx="307976" cy="3079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32492" rtl="1"/>
                <a:endParaRPr lang="fr-FR" sz="1457" dirty="0">
                  <a:solidFill>
                    <a:prstClr val="white"/>
                  </a:solidFill>
                  <a:latin typeface="Mothanna" panose="02000503000000000000" pitchFamily="2" charset="-78"/>
                  <a:cs typeface="Mothanna" panose="02000503000000000000" pitchFamily="2" charset="-78"/>
                </a:endParaRPr>
              </a:p>
            </p:txBody>
          </p:sp>
          <p:pic>
            <p:nvPicPr>
              <p:cNvPr id="18" name="Picture 17">
                <a:extLst>
                  <a:ext uri="{FF2B5EF4-FFF2-40B4-BE49-F238E27FC236}">
                    <a16:creationId xmlns:a16="http://schemas.microsoft.com/office/drawing/2014/main" id="{9F7FC1EA-3D58-4A48-A2B7-4AA840F554D8}"/>
                  </a:ext>
                </a:extLst>
              </p:cNvPr>
              <p:cNvPicPr/>
              <p:nvPr/>
            </p:nvPicPr>
            <p:blipFill>
              <a:blip r:embed="rId9" cstate="screen">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2586661" y="1534789"/>
                <a:ext cx="153988" cy="153988"/>
              </a:xfrm>
              <a:prstGeom prst="rect">
                <a:avLst/>
              </a:prstGeom>
              <a:noFill/>
              <a:ln>
                <a:noFill/>
              </a:ln>
            </p:spPr>
          </p:pic>
        </p:grpSp>
        <p:grpSp>
          <p:nvGrpSpPr>
            <p:cNvPr id="5" name="Group 4">
              <a:extLst>
                <a:ext uri="{FF2B5EF4-FFF2-40B4-BE49-F238E27FC236}">
                  <a16:creationId xmlns:a16="http://schemas.microsoft.com/office/drawing/2014/main" id="{15FCA785-78B7-479E-BD6E-69514353715E}"/>
                </a:ext>
              </a:extLst>
            </p:cNvPr>
            <p:cNvGrpSpPr/>
            <p:nvPr/>
          </p:nvGrpSpPr>
          <p:grpSpPr>
            <a:xfrm>
              <a:off x="2817984" y="865118"/>
              <a:ext cx="1736205" cy="1222405"/>
              <a:chOff x="2817984" y="865118"/>
              <a:chExt cx="1736205" cy="1222405"/>
            </a:xfrm>
          </p:grpSpPr>
          <p:sp>
            <p:nvSpPr>
              <p:cNvPr id="21" name="Rectangle 20">
                <a:extLst>
                  <a:ext uri="{FF2B5EF4-FFF2-40B4-BE49-F238E27FC236}">
                    <a16:creationId xmlns:a16="http://schemas.microsoft.com/office/drawing/2014/main" id="{10EC7F5C-98F0-4FC6-A595-6BADB3F56731}"/>
                  </a:ext>
                </a:extLst>
              </p:cNvPr>
              <p:cNvSpPr/>
              <p:nvPr/>
            </p:nvSpPr>
            <p:spPr>
              <a:xfrm>
                <a:off x="2817984" y="1565680"/>
                <a:ext cx="1736205" cy="122582"/>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defTabSz="432492" rtl="1">
                  <a:lnSpc>
                    <a:spcPct val="107000"/>
                  </a:lnSpc>
                  <a:spcAft>
                    <a:spcPts val="738"/>
                  </a:spcAft>
                </a:pPr>
                <a:r>
                  <a:rPr lang="fr-MA" sz="971" dirty="0">
                    <a:solidFill>
                      <a:prstClr val="white"/>
                    </a:solidFill>
                    <a:latin typeface="Open Sans" panose="020B0606030504020204" pitchFamily="34" charset="0"/>
                    <a:ea typeface="Open Sans" panose="020B0606030504020204" pitchFamily="34" charset="0"/>
                    <a:cs typeface="Open Sans" panose="020B0606030504020204" pitchFamily="34" charset="0"/>
                  </a:rPr>
                  <a:t>27 </a:t>
                </a:r>
                <a:r>
                  <a:rPr lang="fr-MA" sz="97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Years</a:t>
                </a:r>
                <a:r>
                  <a:rPr lang="fr-MA" sz="971" dirty="0">
                    <a:solidFill>
                      <a:prstClr val="white"/>
                    </a:solidFill>
                    <a:latin typeface="Open Sans" panose="020B0606030504020204" pitchFamily="34" charset="0"/>
                    <a:ea typeface="Open Sans" panose="020B0606030504020204" pitchFamily="34" charset="0"/>
                    <a:cs typeface="Open Sans" panose="020B0606030504020204" pitchFamily="34" charset="0"/>
                  </a:rPr>
                  <a:t> Old</a:t>
                </a:r>
                <a:endParaRPr lang="fr-FR" sz="86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21">
                <a:extLst>
                  <a:ext uri="{FF2B5EF4-FFF2-40B4-BE49-F238E27FC236}">
                    <a16:creationId xmlns:a16="http://schemas.microsoft.com/office/drawing/2014/main" id="{23A3F6EE-4097-4F4E-9435-9C8C3FB770ED}"/>
                  </a:ext>
                </a:extLst>
              </p:cNvPr>
              <p:cNvSpPr/>
              <p:nvPr/>
            </p:nvSpPr>
            <p:spPr>
              <a:xfrm>
                <a:off x="2819735" y="865118"/>
                <a:ext cx="1714683" cy="11505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defTabSz="432492" rtl="1">
                  <a:lnSpc>
                    <a:spcPct val="107000"/>
                  </a:lnSpc>
                  <a:spcAft>
                    <a:spcPts val="738"/>
                  </a:spcAft>
                </a:pPr>
                <a:r>
                  <a:rPr lang="fr-FR" sz="969" dirty="0">
                    <a:solidFill>
                      <a:prstClr val="white"/>
                    </a:solidFill>
                    <a:latin typeface="Open Sans" panose="020B0606030504020204" pitchFamily="34" charset="0"/>
                    <a:ea typeface="Open Sans" panose="020B0606030504020204" pitchFamily="34" charset="0"/>
                    <a:cs typeface="Open Sans" panose="020B0606030504020204" pitchFamily="34" charset="0"/>
                  </a:rPr>
                  <a:t>+2126-00-00-00-00</a:t>
                </a:r>
                <a:endParaRPr lang="fr-FR" sz="924"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350D0762-0E3B-4AF2-B1B6-28ED4C743FD1}"/>
                  </a:ext>
                </a:extLst>
              </p:cNvPr>
              <p:cNvSpPr/>
              <p:nvPr/>
            </p:nvSpPr>
            <p:spPr>
              <a:xfrm>
                <a:off x="2819735" y="1197074"/>
                <a:ext cx="1710147" cy="145165"/>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defTabSz="432492" rtl="1">
                  <a:lnSpc>
                    <a:spcPct val="107000"/>
                  </a:lnSpc>
                  <a:spcAft>
                    <a:spcPts val="738"/>
                  </a:spcAft>
                </a:pPr>
                <a:r>
                  <a:rPr lang="fr-FR" sz="971" dirty="0">
                    <a:solidFill>
                      <a:prstClr val="white"/>
                    </a:solidFill>
                    <a:latin typeface="Open Sans" panose="020B0606030504020204" pitchFamily="34" charset="0"/>
                    <a:ea typeface="Open Sans" panose="020B0606030504020204" pitchFamily="34" charset="0"/>
                    <a:cs typeface="Open Sans" panose="020B0606030504020204" pitchFamily="34" charset="0"/>
                  </a:rPr>
                  <a:t>Bahla.works@gmail.com</a:t>
                </a:r>
              </a:p>
            </p:txBody>
          </p:sp>
          <p:sp>
            <p:nvSpPr>
              <p:cNvPr id="24" name="Rectangle 23">
                <a:extLst>
                  <a:ext uri="{FF2B5EF4-FFF2-40B4-BE49-F238E27FC236}">
                    <a16:creationId xmlns:a16="http://schemas.microsoft.com/office/drawing/2014/main" id="{A9884F28-E7EB-426A-8748-515B0F011BA1}"/>
                  </a:ext>
                </a:extLst>
              </p:cNvPr>
              <p:cNvSpPr/>
              <p:nvPr/>
            </p:nvSpPr>
            <p:spPr>
              <a:xfrm>
                <a:off x="2817985" y="1865021"/>
                <a:ext cx="1716434" cy="222502"/>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defTabSz="432492" rtl="1">
                  <a:lnSpc>
                    <a:spcPct val="107000"/>
                  </a:lnSpc>
                  <a:spcAft>
                    <a:spcPts val="738"/>
                  </a:spcAft>
                </a:pPr>
                <a:r>
                  <a:rPr lang="fr-MA" sz="1015" dirty="0">
                    <a:solidFill>
                      <a:prstClr val="white"/>
                    </a:solidFill>
                    <a:latin typeface="Open Sans" panose="020B0606030504020204" pitchFamily="34" charset="0"/>
                    <a:ea typeface="Open Sans" panose="020B0606030504020204" pitchFamily="34" charset="0"/>
                    <a:cs typeface="Open Sans" panose="020B0606030504020204" pitchFamily="34" charset="0"/>
                  </a:rPr>
                  <a:t>Rabat, Morocco</a:t>
                </a:r>
              </a:p>
            </p:txBody>
          </p:sp>
        </p:grpSp>
      </p:grpSp>
      <p:sp>
        <p:nvSpPr>
          <p:cNvPr id="25" name="Rectangle 24">
            <a:extLst>
              <a:ext uri="{FF2B5EF4-FFF2-40B4-BE49-F238E27FC236}">
                <a16:creationId xmlns:a16="http://schemas.microsoft.com/office/drawing/2014/main" id="{CFE1A68E-4885-45C6-AD66-C865D668E886}"/>
              </a:ext>
            </a:extLst>
          </p:cNvPr>
          <p:cNvSpPr/>
          <p:nvPr/>
        </p:nvSpPr>
        <p:spPr>
          <a:xfrm>
            <a:off x="3484876" y="5269307"/>
            <a:ext cx="3144650" cy="349598"/>
          </a:xfrm>
          <a:prstGeom prst="rect">
            <a:avLst/>
          </a:prstGeom>
          <a:solidFill>
            <a:srgbClr val="00B05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432492" rtl="1">
              <a:lnSpc>
                <a:spcPct val="107000"/>
              </a:lnSpc>
              <a:spcAft>
                <a:spcPts val="738"/>
              </a:spcAft>
              <a:buSzPct val="150000"/>
            </a:pPr>
            <a:r>
              <a:rPr lang="fr-MA" sz="1477"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WORK EXPERIENCE</a:t>
            </a:r>
            <a:endParaRPr lang="ar-MA" sz="1477"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Mothanna" panose="02000503000000000000" pitchFamily="2" charset="-78"/>
            </a:endParaRPr>
          </a:p>
        </p:txBody>
      </p:sp>
      <p:sp>
        <p:nvSpPr>
          <p:cNvPr id="28" name="Rectangle 27">
            <a:extLst>
              <a:ext uri="{FF2B5EF4-FFF2-40B4-BE49-F238E27FC236}">
                <a16:creationId xmlns:a16="http://schemas.microsoft.com/office/drawing/2014/main" id="{46BA2BA3-3A20-48E2-AE94-D9D62FF72A37}"/>
              </a:ext>
            </a:extLst>
          </p:cNvPr>
          <p:cNvSpPr/>
          <p:nvPr/>
        </p:nvSpPr>
        <p:spPr>
          <a:xfrm>
            <a:off x="3529606" y="2214455"/>
            <a:ext cx="3144650" cy="349598"/>
          </a:xfrm>
          <a:prstGeom prst="rect">
            <a:avLst/>
          </a:prstGeom>
          <a:solidFill>
            <a:srgbClr val="00B0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32492"/>
            <a:r>
              <a:rPr lang="fr-MA" sz="1477"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EDUCATION</a:t>
            </a:r>
            <a:endParaRPr lang="fr-FR" sz="1846"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282838A2-C8F7-48EC-AAD9-0BDF35CF634C}"/>
              </a:ext>
            </a:extLst>
          </p:cNvPr>
          <p:cNvSpPr/>
          <p:nvPr/>
        </p:nvSpPr>
        <p:spPr>
          <a:xfrm>
            <a:off x="182888" y="4329370"/>
            <a:ext cx="2292156" cy="349598"/>
          </a:xfrm>
          <a:prstGeom prst="rect">
            <a:avLst/>
          </a:prstGeom>
          <a:solidFill>
            <a:srgbClr val="241914"/>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432492"/>
            <a:r>
              <a:rPr lang="fr-MA" sz="1477"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APPLICATION SKILLS</a:t>
            </a:r>
            <a:endParaRPr lang="fr-FR" sz="1477"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00" name="Rectangle 99">
            <a:extLst>
              <a:ext uri="{FF2B5EF4-FFF2-40B4-BE49-F238E27FC236}">
                <a16:creationId xmlns:a16="http://schemas.microsoft.com/office/drawing/2014/main" id="{926225B1-92EE-4A0C-AC6B-949FFF2515BB}"/>
              </a:ext>
            </a:extLst>
          </p:cNvPr>
          <p:cNvSpPr/>
          <p:nvPr/>
        </p:nvSpPr>
        <p:spPr>
          <a:xfrm>
            <a:off x="175643" y="7628276"/>
            <a:ext cx="2292713" cy="349598"/>
          </a:xfrm>
          <a:prstGeom prst="rect">
            <a:avLst/>
          </a:prstGeom>
          <a:solidFill>
            <a:srgbClr val="241914"/>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432492">
              <a:tabLst>
                <a:tab pos="1932165" algn="l"/>
              </a:tabLst>
            </a:pPr>
            <a:r>
              <a:rPr lang="fr-MA" sz="1477"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LANGUAGE</a:t>
            </a:r>
            <a:endParaRPr lang="fr-FR" sz="1477"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22" name="Rectangle 121">
            <a:extLst>
              <a:ext uri="{FF2B5EF4-FFF2-40B4-BE49-F238E27FC236}">
                <a16:creationId xmlns:a16="http://schemas.microsoft.com/office/drawing/2014/main" id="{D05CE0DC-1740-4CB7-A7C6-B0E73659B557}"/>
              </a:ext>
            </a:extLst>
          </p:cNvPr>
          <p:cNvSpPr/>
          <p:nvPr/>
        </p:nvSpPr>
        <p:spPr>
          <a:xfrm>
            <a:off x="173688" y="8969543"/>
            <a:ext cx="2292155" cy="349598"/>
          </a:xfrm>
          <a:prstGeom prst="rect">
            <a:avLst/>
          </a:prstGeom>
          <a:solidFill>
            <a:srgbClr val="241914"/>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38686" algn="ctr" defTabSz="432492">
              <a:lnSpc>
                <a:spcPct val="107000"/>
              </a:lnSpc>
              <a:spcAft>
                <a:spcPts val="738"/>
              </a:spcAft>
            </a:pPr>
            <a:r>
              <a:rPr lang="fr-MA" sz="1477"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HOBBIES</a:t>
            </a:r>
            <a:endParaRPr lang="fr-FR" sz="1477"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3" name="Table 122">
            <a:extLst>
              <a:ext uri="{FF2B5EF4-FFF2-40B4-BE49-F238E27FC236}">
                <a16:creationId xmlns:a16="http://schemas.microsoft.com/office/drawing/2014/main" id="{4ABB13AA-1BD1-4E3F-A249-F12416CFB988}"/>
              </a:ext>
            </a:extLst>
          </p:cNvPr>
          <p:cNvGraphicFramePr>
            <a:graphicFrameLocks noGrp="1"/>
          </p:cNvGraphicFramePr>
          <p:nvPr/>
        </p:nvGraphicFramePr>
        <p:xfrm>
          <a:off x="161818" y="9426445"/>
          <a:ext cx="2084552" cy="901397"/>
        </p:xfrm>
        <a:graphic>
          <a:graphicData uri="http://schemas.openxmlformats.org/drawingml/2006/table">
            <a:tbl>
              <a:tblPr firstRow="1" bandRow="1">
                <a:tableStyleId>{5C22544A-7EE6-4342-B048-85BDC9FD1C3A}</a:tableStyleId>
              </a:tblPr>
              <a:tblGrid>
                <a:gridCol w="2084552">
                  <a:extLst>
                    <a:ext uri="{9D8B030D-6E8A-4147-A177-3AD203B41FA5}">
                      <a16:colId xmlns:a16="http://schemas.microsoft.com/office/drawing/2014/main" val="1372251140"/>
                    </a:ext>
                  </a:extLst>
                </a:gridCol>
              </a:tblGrid>
              <a:tr h="897017">
                <a:tc>
                  <a:txBody>
                    <a:bodyPr/>
                    <a:lstStyle/>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kern="1200" dirty="0">
                          <a:solidFill>
                            <a:schemeClr val="bg1"/>
                          </a:solidFill>
                          <a:latin typeface="Open Sans" panose="020B0606030504020204" pitchFamily="34" charset="0"/>
                          <a:ea typeface="Open Sans" panose="020B0606030504020204" pitchFamily="34" charset="0"/>
                          <a:cs typeface="Mothanna" panose="02000503000000000000" pitchFamily="2" charset="-78"/>
                        </a:rPr>
                        <a:t>CINÉMA</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kern="1200" dirty="0">
                          <a:solidFill>
                            <a:schemeClr val="bg1"/>
                          </a:solidFill>
                          <a:latin typeface="Open Sans" panose="020B0606030504020204" pitchFamily="34" charset="0"/>
                          <a:ea typeface="Open Sans" panose="020B0606030504020204" pitchFamily="34" charset="0"/>
                          <a:cs typeface="Mothanna" panose="02000503000000000000" pitchFamily="2" charset="-78"/>
                        </a:rPr>
                        <a:t>MUSIC</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kern="1200" dirty="0">
                          <a:solidFill>
                            <a:schemeClr val="bg1"/>
                          </a:solidFill>
                          <a:latin typeface="Open Sans" panose="020B0606030504020204" pitchFamily="34" charset="0"/>
                          <a:ea typeface="Open Sans" panose="020B0606030504020204" pitchFamily="34" charset="0"/>
                          <a:cs typeface="Mothanna" panose="02000503000000000000" pitchFamily="2" charset="-78"/>
                        </a:rPr>
                        <a:t>GAMES</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kern="1200" dirty="0">
                          <a:solidFill>
                            <a:schemeClr val="bg1"/>
                          </a:solidFill>
                          <a:latin typeface="Open Sans" panose="020B0606030504020204" pitchFamily="34" charset="0"/>
                          <a:ea typeface="Open Sans" panose="020B0606030504020204" pitchFamily="34" charset="0"/>
                          <a:cs typeface="Mothanna" panose="02000503000000000000" pitchFamily="2" charset="-78"/>
                        </a:rPr>
                        <a:t>BOOKS</a:t>
                      </a:r>
                      <a:endParaRPr lang="fr-FR" sz="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71219" y="101273"/>
            <a:ext cx="2028104" cy="1855472"/>
          </a:xfrm>
          <a:prstGeom prst="rect">
            <a:avLst/>
          </a:prstGeom>
          <a:solidFill>
            <a:srgbClr val="DDDDDB"/>
          </a:solidFill>
          <a:ln w="31750" cmpd="sng">
            <a:solidFill>
              <a:srgbClr val="00B050"/>
            </a:solidFill>
            <a:prstDash val="solid"/>
          </a:ln>
        </p:spPr>
      </p:pic>
      <p:sp>
        <p:nvSpPr>
          <p:cNvPr id="46" name="Rectangle 45">
            <a:extLst>
              <a:ext uri="{FF2B5EF4-FFF2-40B4-BE49-F238E27FC236}">
                <a16:creationId xmlns:a16="http://schemas.microsoft.com/office/drawing/2014/main" id="{28B23A1B-F5E7-4506-8705-78F503D72B49}"/>
              </a:ext>
            </a:extLst>
          </p:cNvPr>
          <p:cNvSpPr/>
          <p:nvPr/>
        </p:nvSpPr>
        <p:spPr>
          <a:xfrm>
            <a:off x="176200" y="2116989"/>
            <a:ext cx="2292156" cy="349598"/>
          </a:xfrm>
          <a:prstGeom prst="rect">
            <a:avLst/>
          </a:prstGeom>
          <a:solidFill>
            <a:srgbClr val="241914"/>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432492"/>
            <a:r>
              <a:rPr lang="fr-MA" sz="1477"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CONTACT</a:t>
            </a:r>
            <a:endParaRPr lang="fr-FR" sz="1477"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4" name="Rectangle 53">
            <a:extLst>
              <a:ext uri="{FF2B5EF4-FFF2-40B4-BE49-F238E27FC236}">
                <a16:creationId xmlns:a16="http://schemas.microsoft.com/office/drawing/2014/main" id="{40600902-D107-4E20-BD3A-25E8A5DEA347}"/>
              </a:ext>
            </a:extLst>
          </p:cNvPr>
          <p:cNvSpPr/>
          <p:nvPr/>
        </p:nvSpPr>
        <p:spPr>
          <a:xfrm>
            <a:off x="3484876" y="9584404"/>
            <a:ext cx="3144650" cy="349598"/>
          </a:xfrm>
          <a:prstGeom prst="rect">
            <a:avLst/>
          </a:prstGeom>
          <a:solidFill>
            <a:srgbClr val="00B05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432492" rtl="1">
              <a:lnSpc>
                <a:spcPct val="107000"/>
              </a:lnSpc>
              <a:spcAft>
                <a:spcPts val="738"/>
              </a:spcAft>
              <a:buSzPct val="150000"/>
            </a:pPr>
            <a:r>
              <a:rPr lang="fr-MA" sz="1477"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AWARDS</a:t>
            </a:r>
            <a:endParaRPr lang="ar-MA" sz="1477"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Mothanna" panose="02000503000000000000" pitchFamily="2" charset="-78"/>
            </a:endParaRPr>
          </a:p>
        </p:txBody>
      </p:sp>
      <p:grpSp>
        <p:nvGrpSpPr>
          <p:cNvPr id="26" name="Group 25">
            <a:extLst>
              <a:ext uri="{FF2B5EF4-FFF2-40B4-BE49-F238E27FC236}">
                <a16:creationId xmlns:a16="http://schemas.microsoft.com/office/drawing/2014/main" id="{BFB5EC7D-9AD3-43B7-9D9F-D0CAF5D07997}"/>
              </a:ext>
            </a:extLst>
          </p:cNvPr>
          <p:cNvGrpSpPr/>
          <p:nvPr/>
        </p:nvGrpSpPr>
        <p:grpSpPr>
          <a:xfrm>
            <a:off x="2433275" y="216544"/>
            <a:ext cx="4661466" cy="1461022"/>
            <a:chOff x="2179563" y="200687"/>
            <a:chExt cx="4320147" cy="1354044"/>
          </a:xfrm>
        </p:grpSpPr>
        <p:sp>
          <p:nvSpPr>
            <p:cNvPr id="45" name="Rectangle 44">
              <a:extLst>
                <a:ext uri="{FF2B5EF4-FFF2-40B4-BE49-F238E27FC236}">
                  <a16:creationId xmlns:a16="http://schemas.microsoft.com/office/drawing/2014/main" id="{1C3EE4EF-222A-439A-A83F-93A8F5E514FA}"/>
                </a:ext>
              </a:extLst>
            </p:cNvPr>
            <p:cNvSpPr/>
            <p:nvPr/>
          </p:nvSpPr>
          <p:spPr>
            <a:xfrm>
              <a:off x="2179563" y="200687"/>
              <a:ext cx="4233488" cy="655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defTabSz="432492">
                <a:lnSpc>
                  <a:spcPct val="80000"/>
                </a:lnSpc>
              </a:pPr>
              <a:r>
                <a:rPr lang="fr-FR" sz="4305" b="1" dirty="0">
                  <a:solidFill>
                    <a:prstClr val="white"/>
                  </a:solidFill>
                  <a:effectLst>
                    <a:outerShdw blurRad="50800" dist="38100" dir="2700000" algn="tl">
                      <a:srgbClr val="000000">
                        <a:alpha val="40000"/>
                      </a:srgbClr>
                    </a:outerShdw>
                  </a:effectLst>
                  <a:latin typeface="Open Sans" panose="020B0606030504020204" pitchFamily="34" charset="0"/>
                  <a:ea typeface="Open Sans" panose="020B0606030504020204" pitchFamily="34" charset="0"/>
                  <a:cs typeface="Open Sans" panose="020B0606030504020204" pitchFamily="34" charset="0"/>
                </a:rPr>
                <a:t>JONATA BAHLA</a:t>
              </a:r>
            </a:p>
          </p:txBody>
        </p:sp>
        <p:sp>
          <p:nvSpPr>
            <p:cNvPr id="47" name="Rectangle 46">
              <a:extLst>
                <a:ext uri="{FF2B5EF4-FFF2-40B4-BE49-F238E27FC236}">
                  <a16:creationId xmlns:a16="http://schemas.microsoft.com/office/drawing/2014/main" id="{BE636B6A-2301-4300-8F79-899330FD796D}"/>
                </a:ext>
              </a:extLst>
            </p:cNvPr>
            <p:cNvSpPr/>
            <p:nvPr/>
          </p:nvSpPr>
          <p:spPr>
            <a:xfrm>
              <a:off x="2231151" y="772055"/>
              <a:ext cx="2155865" cy="207676"/>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defTabSz="432492">
                <a:lnSpc>
                  <a:spcPct val="107000"/>
                </a:lnSpc>
                <a:spcAft>
                  <a:spcPts val="782"/>
                </a:spcAft>
              </a:pPr>
              <a:r>
                <a:rPr lang="fr-FR" sz="1187" b="1" dirty="0">
                  <a:solidFill>
                    <a:prstClr val="white"/>
                  </a:solidFill>
                  <a:latin typeface="Open Sans" panose="020B0606030504020204" pitchFamily="34" charset="0"/>
                  <a:ea typeface="Open Sans" panose="020B0606030504020204" pitchFamily="34" charset="0"/>
                  <a:cs typeface="Open Sans" panose="020B0606030504020204" pitchFamily="34" charset="0"/>
                </a:rPr>
                <a:t>POSITION TITLE</a:t>
              </a:r>
            </a:p>
          </p:txBody>
        </p:sp>
        <p:sp>
          <p:nvSpPr>
            <p:cNvPr id="56" name="Text Box 5">
              <a:extLst>
                <a:ext uri="{FF2B5EF4-FFF2-40B4-BE49-F238E27FC236}">
                  <a16:creationId xmlns:a16="http://schemas.microsoft.com/office/drawing/2014/main" id="{63FC28B8-52E7-4A21-97A6-8E9008431DC2}"/>
                </a:ext>
              </a:extLst>
            </p:cNvPr>
            <p:cNvSpPr txBox="1">
              <a:spLocks noChangeArrowheads="1"/>
            </p:cNvSpPr>
            <p:nvPr/>
          </p:nvSpPr>
          <p:spPr bwMode="auto">
            <a:xfrm>
              <a:off x="2218274" y="911598"/>
              <a:ext cx="4281436" cy="643133"/>
            </a:xfrm>
            <a:prstGeom prst="snip1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89469" tIns="44735" rIns="89469" bIns="44735" numCol="1" anchor="t" anchorCtr="0" compatLnSpc="1">
              <a:prstTxWarp prst="textNoShape">
                <a:avLst/>
              </a:prstTxWarp>
              <a:spAutoFit/>
            </a:bodyPr>
            <a:lstStyle/>
            <a:p>
              <a:pPr algn="just" defTabSz="432492"/>
              <a:r>
                <a:rPr lang="en-US" sz="1187" dirty="0">
                  <a:solidFill>
                    <a:prstClr val="white"/>
                  </a:solidFill>
                  <a:latin typeface="Open Sans" panose="020B0606030504020204" pitchFamily="34" charset="0"/>
                  <a:ea typeface="Open Sans" panose="020B0606030504020204" pitchFamily="34" charset="0"/>
                  <a:cs typeface="Open Sans" panose="020B0606030504020204" pitchFamily="34" charset="0"/>
                </a:rPr>
                <a:t>Describe in a few lines your career path, your key skills for the position and your career goals. This is actually an introduction to your cover letter.</a:t>
              </a:r>
              <a:endParaRPr lang="fr-FR" sz="1187"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58" name="Subtitle 2">
            <a:extLst>
              <a:ext uri="{FF2B5EF4-FFF2-40B4-BE49-F238E27FC236}">
                <a16:creationId xmlns:a16="http://schemas.microsoft.com/office/drawing/2014/main" id="{599C32E2-D5A1-4812-A9D2-A224007171B6}"/>
              </a:ext>
            </a:extLst>
          </p:cNvPr>
          <p:cNvSpPr/>
          <p:nvPr/>
        </p:nvSpPr>
        <p:spPr>
          <a:xfrm>
            <a:off x="2620436" y="2729619"/>
            <a:ext cx="4840347" cy="2260960"/>
          </a:xfrm>
          <a:prstGeom prst="rect">
            <a:avLst/>
          </a:prstGeom>
          <a:noFill/>
          <a:ln cap="flat">
            <a:noFill/>
            <a:prstDash val="solid"/>
          </a:ln>
        </p:spPr>
        <p:txBody>
          <a:bodyPr vert="horz" wrap="square" lIns="89469" tIns="44735" rIns="89469" bIns="44735" anchor="t" anchorCtr="0" compatLnSpc="0">
            <a:noAutofit/>
          </a:bodyPr>
          <a:lstStyle/>
          <a:p>
            <a:pPr marL="177073" indent="-177073" defTabSz="432492" fontAlgn="base">
              <a:lnSpc>
                <a:spcPct val="107000"/>
              </a:lnSpc>
              <a:buFont typeface="Wingdings" panose="05000000000000000000" pitchFamily="2" charset="2"/>
              <a:buChar char="§"/>
              <a:tabLst>
                <a:tab pos="177073" algn="l"/>
              </a:tabLst>
            </a:pPr>
            <a:r>
              <a:rPr lang="en-US" sz="1174" b="1" dirty="0">
                <a:solidFill>
                  <a:prstClr val="black"/>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174" b="1" dirty="0">
                <a:solidFill>
                  <a:srgbClr val="09182D"/>
                </a:solidFill>
                <a:latin typeface="Open Sans" panose="020B0606030504020204" pitchFamily="34" charset="0"/>
                <a:ea typeface="Open Sans" panose="020B0606030504020204" pitchFamily="34" charset="0"/>
                <a:cs typeface="Open Sans" panose="020B0606030504020204" pitchFamily="34" charset="0"/>
              </a:rPr>
              <a:t>| </a:t>
            </a:r>
            <a:r>
              <a:rPr lang="en-US" sz="1174" dirty="0">
                <a:solidFill>
                  <a:prstClr val="black"/>
                </a:solidFill>
                <a:latin typeface="Open Sans" panose="020B0606030504020204" pitchFamily="34" charset="0"/>
                <a:ea typeface="Open Sans" panose="020B0606030504020204" pitchFamily="34" charset="0"/>
                <a:cs typeface="Open Sans" panose="020B0606030504020204" pitchFamily="34" charset="0"/>
              </a:rPr>
              <a:t>Jan 2014 To Dec 2016</a:t>
            </a:r>
            <a:endParaRPr lang="en-US" sz="1174" b="1" dirty="0">
              <a:solidFill>
                <a:srgbClr val="09182D"/>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74" dirty="0">
                <a:solidFill>
                  <a:prstClr val="black"/>
                </a:solidFill>
                <a:latin typeface="Open Sans" panose="020B0606030504020204" pitchFamily="34" charset="0"/>
                <a:ea typeface="Open Sans" panose="020B0606030504020204" pitchFamily="34" charset="0"/>
                <a:cs typeface="Open Sans" panose="020B0606030504020204" pitchFamily="34" charset="0"/>
              </a:rPr>
              <a:t>MASTERS DEGREE</a:t>
            </a:r>
          </a:p>
          <a:p>
            <a:pPr marL="177073" defTabSz="432492"/>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defTabSz="432492" fontAlgn="base">
              <a:lnSpc>
                <a:spcPct val="107000"/>
              </a:lnSpc>
            </a:pPr>
            <a:endParaRPr lang="en-US" sz="1174"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defTabSz="432492" fontAlgn="base">
              <a:lnSpc>
                <a:spcPct val="107000"/>
              </a:lnSpc>
            </a:pPr>
            <a:r>
              <a:rPr lang="en-US" sz="1174" b="1" dirty="0">
                <a:solidFill>
                  <a:prstClr val="black"/>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37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174" dirty="0">
                <a:solidFill>
                  <a:prstClr val="black"/>
                </a:solidFill>
                <a:latin typeface="Open Sans" panose="020B0606030504020204" pitchFamily="34" charset="0"/>
                <a:ea typeface="Open Sans" panose="020B0606030504020204" pitchFamily="34" charset="0"/>
                <a:cs typeface="Open Sans" panose="020B0606030504020204" pitchFamily="34" charset="0"/>
              </a:rPr>
              <a:t>Jan 2014 To Dec 2016</a:t>
            </a:r>
          </a:p>
          <a:p>
            <a:pPr defTabSz="432492"/>
            <a:r>
              <a:rPr lang="en-US" sz="1174" dirty="0">
                <a:solidFill>
                  <a:prstClr val="black"/>
                </a:solidFill>
                <a:latin typeface="Open Sans" panose="020B0606030504020204" pitchFamily="34" charset="0"/>
                <a:ea typeface="Open Sans" panose="020B0606030504020204" pitchFamily="34" charset="0"/>
                <a:cs typeface="Open Sans" panose="020B0606030504020204" pitchFamily="34" charset="0"/>
              </a:rPr>
              <a:t>BACHELOR</a:t>
            </a:r>
          </a:p>
          <a:p>
            <a:pPr marL="177073" defTabSz="432492"/>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sp>
        <p:nvSpPr>
          <p:cNvPr id="59" name="Subtitle 2">
            <a:extLst>
              <a:ext uri="{FF2B5EF4-FFF2-40B4-BE49-F238E27FC236}">
                <a16:creationId xmlns:a16="http://schemas.microsoft.com/office/drawing/2014/main" id="{0CEA0946-FA7D-45AE-9402-6FE38B1A8BF9}"/>
              </a:ext>
            </a:extLst>
          </p:cNvPr>
          <p:cNvSpPr/>
          <p:nvPr/>
        </p:nvSpPr>
        <p:spPr>
          <a:xfrm>
            <a:off x="2620436" y="5766209"/>
            <a:ext cx="4840347" cy="3516228"/>
          </a:xfrm>
          <a:prstGeom prst="rect">
            <a:avLst/>
          </a:prstGeom>
          <a:noFill/>
          <a:ln cap="flat">
            <a:noFill/>
            <a:prstDash val="solid"/>
          </a:ln>
        </p:spPr>
        <p:txBody>
          <a:bodyPr vert="horz" wrap="square" lIns="89469" tIns="44735" rIns="89469" bIns="44735" anchor="t" anchorCtr="0" compatLnSpc="0">
            <a:noAutofit/>
          </a:bodyPr>
          <a:lstStyle/>
          <a:p>
            <a:pPr marL="177073" indent="-177073" defTabSz="432492">
              <a:buFont typeface="Wingdings" panose="05000000000000000000" pitchFamily="2" charset="2"/>
              <a:buChar char="§"/>
            </a:pPr>
            <a:r>
              <a:rPr lang="en-US" sz="1174" b="1" dirty="0">
                <a:solidFill>
                  <a:prstClr val="black"/>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370" dirty="0">
                <a:solidFill>
                  <a:prstClr val="black"/>
                </a:solidFill>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defTabSz="432492"/>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defTabSz="432492"/>
            <a:endParaRPr lang="fr-FR" sz="1174"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7073" indent="-177073" defTabSz="432492">
              <a:buFont typeface="Wingdings" panose="05000000000000000000" pitchFamily="2" charset="2"/>
              <a:buChar char="§"/>
            </a:pPr>
            <a:r>
              <a:rPr lang="en-US" sz="1174" b="1" dirty="0">
                <a:solidFill>
                  <a:prstClr val="black"/>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370" dirty="0">
                <a:solidFill>
                  <a:prstClr val="black"/>
                </a:solidFill>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defTabSz="432492"/>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defTabSz="432492"/>
            <a:endParaRPr lang="fr-FR" sz="1174"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7073" indent="-177073" defTabSz="432492">
              <a:buFont typeface="Wingdings" panose="05000000000000000000" pitchFamily="2" charset="2"/>
              <a:buChar char="§"/>
            </a:pPr>
            <a:r>
              <a:rPr lang="en-US" sz="1174" b="1" dirty="0">
                <a:solidFill>
                  <a:prstClr val="black"/>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370" dirty="0">
                <a:solidFill>
                  <a:prstClr val="black"/>
                </a:solidFill>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defTabSz="432492"/>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grpSp>
        <p:nvGrpSpPr>
          <p:cNvPr id="2" name="Group 1">
            <a:extLst>
              <a:ext uri="{FF2B5EF4-FFF2-40B4-BE49-F238E27FC236}">
                <a16:creationId xmlns:a16="http://schemas.microsoft.com/office/drawing/2014/main" id="{672A8EA4-E6F0-459E-B45D-E057E9DED2F9}"/>
              </a:ext>
            </a:extLst>
          </p:cNvPr>
          <p:cNvGrpSpPr/>
          <p:nvPr/>
        </p:nvGrpSpPr>
        <p:grpSpPr>
          <a:xfrm>
            <a:off x="148711" y="8105601"/>
            <a:ext cx="2340227" cy="654297"/>
            <a:chOff x="62395" y="7833378"/>
            <a:chExt cx="2168872" cy="606388"/>
          </a:xfrm>
        </p:grpSpPr>
        <p:sp>
          <p:nvSpPr>
            <p:cNvPr id="41" name="Rectangle 40">
              <a:extLst>
                <a:ext uri="{FF2B5EF4-FFF2-40B4-BE49-F238E27FC236}">
                  <a16:creationId xmlns:a16="http://schemas.microsoft.com/office/drawing/2014/main" id="{B538B166-034B-4D8C-931B-88ABC820DDBD}"/>
                </a:ext>
              </a:extLst>
            </p:cNvPr>
            <p:cNvSpPr/>
            <p:nvPr/>
          </p:nvSpPr>
          <p:spPr>
            <a:xfrm>
              <a:off x="717174" y="7866369"/>
              <a:ext cx="1511530" cy="7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a:solidFill>
                  <a:prstClr val="white"/>
                </a:solidFill>
                <a:latin typeface="Calibri"/>
              </a:endParaRPr>
            </a:p>
          </p:txBody>
        </p:sp>
        <p:sp>
          <p:nvSpPr>
            <p:cNvPr id="48" name="Rectangle 47">
              <a:extLst>
                <a:ext uri="{FF2B5EF4-FFF2-40B4-BE49-F238E27FC236}">
                  <a16:creationId xmlns:a16="http://schemas.microsoft.com/office/drawing/2014/main" id="{B865569D-676E-41A8-8A98-4F003EBE5809}"/>
                </a:ext>
              </a:extLst>
            </p:cNvPr>
            <p:cNvSpPr/>
            <p:nvPr/>
          </p:nvSpPr>
          <p:spPr>
            <a:xfrm>
              <a:off x="717547" y="7866369"/>
              <a:ext cx="1492526" cy="72000"/>
            </a:xfrm>
            <a:prstGeom prst="rect">
              <a:avLst/>
            </a:prstGeom>
            <a:solidFill>
              <a:srgbClr val="2419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dirty="0">
                <a:solidFill>
                  <a:prstClr val="white"/>
                </a:solidFill>
                <a:latin typeface="Calibri"/>
              </a:endParaRPr>
            </a:p>
          </p:txBody>
        </p:sp>
        <p:sp>
          <p:nvSpPr>
            <p:cNvPr id="49" name="Rectangle 48">
              <a:extLst>
                <a:ext uri="{FF2B5EF4-FFF2-40B4-BE49-F238E27FC236}">
                  <a16:creationId xmlns:a16="http://schemas.microsoft.com/office/drawing/2014/main" id="{3C9B75BB-0455-46D4-AB2D-B6D9E932E768}"/>
                </a:ext>
              </a:extLst>
            </p:cNvPr>
            <p:cNvSpPr/>
            <p:nvPr/>
          </p:nvSpPr>
          <p:spPr>
            <a:xfrm>
              <a:off x="719737" y="8090793"/>
              <a:ext cx="1511530" cy="7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a:solidFill>
                  <a:prstClr val="white"/>
                </a:solidFill>
                <a:latin typeface="Calibri"/>
              </a:endParaRPr>
            </a:p>
          </p:txBody>
        </p:sp>
        <p:sp>
          <p:nvSpPr>
            <p:cNvPr id="50" name="Rectangle 49">
              <a:extLst>
                <a:ext uri="{FF2B5EF4-FFF2-40B4-BE49-F238E27FC236}">
                  <a16:creationId xmlns:a16="http://schemas.microsoft.com/office/drawing/2014/main" id="{69BF3045-CAEC-43AE-8DD6-D45A9A33E19C}"/>
                </a:ext>
              </a:extLst>
            </p:cNvPr>
            <p:cNvSpPr/>
            <p:nvPr/>
          </p:nvSpPr>
          <p:spPr>
            <a:xfrm>
              <a:off x="719297" y="8090793"/>
              <a:ext cx="1288437" cy="72000"/>
            </a:xfrm>
            <a:prstGeom prst="rect">
              <a:avLst/>
            </a:prstGeom>
            <a:solidFill>
              <a:srgbClr val="2419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dirty="0">
                <a:solidFill>
                  <a:prstClr val="white"/>
                </a:solidFill>
                <a:latin typeface="Calibri"/>
              </a:endParaRPr>
            </a:p>
          </p:txBody>
        </p:sp>
        <p:sp>
          <p:nvSpPr>
            <p:cNvPr id="51" name="Rectangle 50">
              <a:extLst>
                <a:ext uri="{FF2B5EF4-FFF2-40B4-BE49-F238E27FC236}">
                  <a16:creationId xmlns:a16="http://schemas.microsoft.com/office/drawing/2014/main" id="{431AF251-F2D8-488B-9E6B-76BF0AD00177}"/>
                </a:ext>
              </a:extLst>
            </p:cNvPr>
            <p:cNvSpPr/>
            <p:nvPr/>
          </p:nvSpPr>
          <p:spPr>
            <a:xfrm>
              <a:off x="717547" y="8315217"/>
              <a:ext cx="1511530" cy="7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a:solidFill>
                  <a:prstClr val="white"/>
                </a:solidFill>
                <a:latin typeface="Calibri"/>
              </a:endParaRPr>
            </a:p>
          </p:txBody>
        </p:sp>
        <p:sp>
          <p:nvSpPr>
            <p:cNvPr id="52" name="Rectangle 51">
              <a:extLst>
                <a:ext uri="{FF2B5EF4-FFF2-40B4-BE49-F238E27FC236}">
                  <a16:creationId xmlns:a16="http://schemas.microsoft.com/office/drawing/2014/main" id="{496C5274-B218-4A30-9224-73A80385BF99}"/>
                </a:ext>
              </a:extLst>
            </p:cNvPr>
            <p:cNvSpPr/>
            <p:nvPr/>
          </p:nvSpPr>
          <p:spPr>
            <a:xfrm>
              <a:off x="713603" y="8315217"/>
              <a:ext cx="975571" cy="72000"/>
            </a:xfrm>
            <a:prstGeom prst="rect">
              <a:avLst/>
            </a:prstGeom>
            <a:solidFill>
              <a:srgbClr val="2419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dirty="0">
                <a:solidFill>
                  <a:prstClr val="white"/>
                </a:solidFill>
                <a:latin typeface="Calibri"/>
              </a:endParaRPr>
            </a:p>
          </p:txBody>
        </p:sp>
        <p:sp>
          <p:nvSpPr>
            <p:cNvPr id="60" name="Rectangle 59">
              <a:extLst>
                <a:ext uri="{FF2B5EF4-FFF2-40B4-BE49-F238E27FC236}">
                  <a16:creationId xmlns:a16="http://schemas.microsoft.com/office/drawing/2014/main" id="{51E4BFA5-3121-46C9-A4DD-138FC71487B5}"/>
                </a:ext>
              </a:extLst>
            </p:cNvPr>
            <p:cNvSpPr/>
            <p:nvPr/>
          </p:nvSpPr>
          <p:spPr>
            <a:xfrm>
              <a:off x="62395" y="7833378"/>
              <a:ext cx="809938" cy="60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defTabSz="432492" rtl="1">
                <a:lnSpc>
                  <a:spcPct val="107000"/>
                </a:lnSpc>
                <a:spcBef>
                  <a:spcPts val="432"/>
                </a:spcBef>
                <a:spcAft>
                  <a:spcPts val="432"/>
                </a:spcAft>
              </a:pPr>
              <a:r>
                <a:rPr lang="fr-MA" sz="755" b="1" dirty="0">
                  <a:solidFill>
                    <a:prstClr val="white"/>
                  </a:solidFill>
                  <a:latin typeface="Open Sans" panose="020B0606030504020204" pitchFamily="34" charset="0"/>
                  <a:ea typeface="Open Sans" panose="020B0606030504020204" pitchFamily="34" charset="0"/>
                  <a:cs typeface="Open Sans" panose="020B0606030504020204" pitchFamily="34" charset="0"/>
                </a:rPr>
                <a:t>ARABIC</a:t>
              </a:r>
              <a:endParaRPr lang="ar-MA" sz="755" b="1" dirty="0">
                <a:solidFill>
                  <a:prstClr val="white"/>
                </a:solidFill>
                <a:latin typeface="Open Sans" panose="020B0606030504020204" pitchFamily="34" charset="0"/>
                <a:ea typeface="Open Sans" panose="020B0606030504020204" pitchFamily="34" charset="0"/>
                <a:cs typeface="Mothanna" panose="02000503000000000000" pitchFamily="2" charset="-78"/>
              </a:endParaRPr>
            </a:p>
            <a:p>
              <a:pPr defTabSz="432492" rtl="1">
                <a:lnSpc>
                  <a:spcPct val="107000"/>
                </a:lnSpc>
                <a:spcBef>
                  <a:spcPts val="432"/>
                </a:spcBef>
                <a:spcAft>
                  <a:spcPts val="432"/>
                </a:spcAft>
              </a:pPr>
              <a:r>
                <a:rPr lang="fr-MA" sz="755" b="1" dirty="0">
                  <a:solidFill>
                    <a:prstClr val="white"/>
                  </a:solidFill>
                  <a:latin typeface="Open Sans" panose="020B0606030504020204" pitchFamily="34" charset="0"/>
                  <a:ea typeface="Open Sans" panose="020B0606030504020204" pitchFamily="34" charset="0"/>
                  <a:cs typeface="Open Sans" panose="020B0606030504020204" pitchFamily="34" charset="0"/>
                </a:rPr>
                <a:t>ENGLISH</a:t>
              </a:r>
              <a:endParaRPr lang="fr-FR" sz="755"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defTabSz="432492" rtl="1">
                <a:lnSpc>
                  <a:spcPct val="107000"/>
                </a:lnSpc>
                <a:spcBef>
                  <a:spcPts val="432"/>
                </a:spcBef>
                <a:spcAft>
                  <a:spcPts val="432"/>
                </a:spcAft>
              </a:pPr>
              <a:r>
                <a:rPr lang="fr-MA" sz="755" b="1" dirty="0">
                  <a:solidFill>
                    <a:prstClr val="white"/>
                  </a:solidFill>
                  <a:latin typeface="Open Sans" panose="020B0606030504020204" pitchFamily="34" charset="0"/>
                  <a:ea typeface="Open Sans" panose="020B0606030504020204" pitchFamily="34" charset="0"/>
                  <a:cs typeface="Open Sans" panose="020B0606030504020204" pitchFamily="34" charset="0"/>
                </a:rPr>
                <a:t>FRENCH</a:t>
              </a:r>
              <a:endParaRPr lang="fr-FR" sz="755"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2" name="Group 61">
            <a:extLst>
              <a:ext uri="{FF2B5EF4-FFF2-40B4-BE49-F238E27FC236}">
                <a16:creationId xmlns:a16="http://schemas.microsoft.com/office/drawing/2014/main" id="{D03A7E3B-A7D1-433D-A356-5E213215647D}"/>
              </a:ext>
            </a:extLst>
          </p:cNvPr>
          <p:cNvGrpSpPr/>
          <p:nvPr/>
        </p:nvGrpSpPr>
        <p:grpSpPr>
          <a:xfrm>
            <a:off x="93391" y="4796318"/>
            <a:ext cx="2353382" cy="911739"/>
            <a:chOff x="50203" y="7797355"/>
            <a:chExt cx="2181064" cy="844980"/>
          </a:xfrm>
        </p:grpSpPr>
        <p:sp>
          <p:nvSpPr>
            <p:cNvPr id="63" name="Rectangle 62">
              <a:extLst>
                <a:ext uri="{FF2B5EF4-FFF2-40B4-BE49-F238E27FC236}">
                  <a16:creationId xmlns:a16="http://schemas.microsoft.com/office/drawing/2014/main" id="{06BEB0F7-37E6-4FD8-90B2-83CAB7F648DB}"/>
                </a:ext>
              </a:extLst>
            </p:cNvPr>
            <p:cNvSpPr/>
            <p:nvPr/>
          </p:nvSpPr>
          <p:spPr>
            <a:xfrm>
              <a:off x="717174" y="7866369"/>
              <a:ext cx="1511530" cy="7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a:solidFill>
                  <a:prstClr val="white"/>
                </a:solidFill>
                <a:latin typeface="Calibri"/>
              </a:endParaRPr>
            </a:p>
          </p:txBody>
        </p:sp>
        <p:sp>
          <p:nvSpPr>
            <p:cNvPr id="64" name="Rectangle 63">
              <a:extLst>
                <a:ext uri="{FF2B5EF4-FFF2-40B4-BE49-F238E27FC236}">
                  <a16:creationId xmlns:a16="http://schemas.microsoft.com/office/drawing/2014/main" id="{279D7AD4-997C-46EC-B6BD-908FABD05687}"/>
                </a:ext>
              </a:extLst>
            </p:cNvPr>
            <p:cNvSpPr/>
            <p:nvPr/>
          </p:nvSpPr>
          <p:spPr>
            <a:xfrm>
              <a:off x="717547" y="7866369"/>
              <a:ext cx="1492526" cy="72000"/>
            </a:xfrm>
            <a:prstGeom prst="rect">
              <a:avLst/>
            </a:prstGeom>
            <a:solidFill>
              <a:srgbClr val="2419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dirty="0">
                <a:solidFill>
                  <a:prstClr val="white"/>
                </a:solidFill>
                <a:latin typeface="Calibri"/>
              </a:endParaRPr>
            </a:p>
          </p:txBody>
        </p:sp>
        <p:sp>
          <p:nvSpPr>
            <p:cNvPr id="65" name="Rectangle 64">
              <a:extLst>
                <a:ext uri="{FF2B5EF4-FFF2-40B4-BE49-F238E27FC236}">
                  <a16:creationId xmlns:a16="http://schemas.microsoft.com/office/drawing/2014/main" id="{FDC0745F-9415-4991-9FFC-347C5FA8A187}"/>
                </a:ext>
              </a:extLst>
            </p:cNvPr>
            <p:cNvSpPr/>
            <p:nvPr/>
          </p:nvSpPr>
          <p:spPr>
            <a:xfrm>
              <a:off x="719737" y="8090793"/>
              <a:ext cx="1511530" cy="7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a:solidFill>
                  <a:prstClr val="white"/>
                </a:solidFill>
                <a:latin typeface="Calibri"/>
              </a:endParaRPr>
            </a:p>
          </p:txBody>
        </p:sp>
        <p:sp>
          <p:nvSpPr>
            <p:cNvPr id="66" name="Rectangle 65">
              <a:extLst>
                <a:ext uri="{FF2B5EF4-FFF2-40B4-BE49-F238E27FC236}">
                  <a16:creationId xmlns:a16="http://schemas.microsoft.com/office/drawing/2014/main" id="{5C61A5BB-C6EC-4E59-ACA8-D2891BBC3889}"/>
                </a:ext>
              </a:extLst>
            </p:cNvPr>
            <p:cNvSpPr/>
            <p:nvPr/>
          </p:nvSpPr>
          <p:spPr>
            <a:xfrm>
              <a:off x="719297" y="8090793"/>
              <a:ext cx="1288437" cy="72000"/>
            </a:xfrm>
            <a:prstGeom prst="rect">
              <a:avLst/>
            </a:prstGeom>
            <a:solidFill>
              <a:srgbClr val="2419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dirty="0">
                <a:solidFill>
                  <a:prstClr val="white"/>
                </a:solidFill>
                <a:latin typeface="Calibri"/>
              </a:endParaRPr>
            </a:p>
          </p:txBody>
        </p:sp>
        <p:sp>
          <p:nvSpPr>
            <p:cNvPr id="67" name="Rectangle 66">
              <a:extLst>
                <a:ext uri="{FF2B5EF4-FFF2-40B4-BE49-F238E27FC236}">
                  <a16:creationId xmlns:a16="http://schemas.microsoft.com/office/drawing/2014/main" id="{3755ED6B-9729-4F51-9BA2-36891F55E45C}"/>
                </a:ext>
              </a:extLst>
            </p:cNvPr>
            <p:cNvSpPr/>
            <p:nvPr/>
          </p:nvSpPr>
          <p:spPr>
            <a:xfrm>
              <a:off x="717547" y="8315217"/>
              <a:ext cx="1511530" cy="7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dirty="0">
                <a:solidFill>
                  <a:prstClr val="white"/>
                </a:solidFill>
                <a:latin typeface="Calibri"/>
              </a:endParaRPr>
            </a:p>
          </p:txBody>
        </p:sp>
        <p:sp>
          <p:nvSpPr>
            <p:cNvPr id="68" name="Rectangle 67">
              <a:extLst>
                <a:ext uri="{FF2B5EF4-FFF2-40B4-BE49-F238E27FC236}">
                  <a16:creationId xmlns:a16="http://schemas.microsoft.com/office/drawing/2014/main" id="{89D5AEFE-F2D7-4638-8085-C8D9239636BC}"/>
                </a:ext>
              </a:extLst>
            </p:cNvPr>
            <p:cNvSpPr/>
            <p:nvPr/>
          </p:nvSpPr>
          <p:spPr>
            <a:xfrm>
              <a:off x="713603" y="8315217"/>
              <a:ext cx="975571" cy="72000"/>
            </a:xfrm>
            <a:prstGeom prst="rect">
              <a:avLst/>
            </a:prstGeom>
            <a:solidFill>
              <a:srgbClr val="2419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dirty="0">
                <a:solidFill>
                  <a:prstClr val="white"/>
                </a:solidFill>
                <a:latin typeface="Calibri"/>
              </a:endParaRPr>
            </a:p>
          </p:txBody>
        </p:sp>
        <p:sp>
          <p:nvSpPr>
            <p:cNvPr id="69" name="Rectangle 68">
              <a:extLst>
                <a:ext uri="{FF2B5EF4-FFF2-40B4-BE49-F238E27FC236}">
                  <a16:creationId xmlns:a16="http://schemas.microsoft.com/office/drawing/2014/main" id="{FD8CC80F-3128-42FB-A3C4-9E1A7A5294F1}"/>
                </a:ext>
              </a:extLst>
            </p:cNvPr>
            <p:cNvSpPr/>
            <p:nvPr/>
          </p:nvSpPr>
          <p:spPr>
            <a:xfrm>
              <a:off x="50203" y="7797355"/>
              <a:ext cx="809938" cy="84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defTabSz="432492" rtl="1">
                <a:lnSpc>
                  <a:spcPct val="114000"/>
                </a:lnSpc>
                <a:spcBef>
                  <a:spcPts val="432"/>
                </a:spcBef>
                <a:spcAft>
                  <a:spcPts val="432"/>
                </a:spcAft>
              </a:pPr>
              <a:r>
                <a:rPr lang="fr-MA" sz="755" b="1" dirty="0">
                  <a:solidFill>
                    <a:prstClr val="white"/>
                  </a:solidFill>
                  <a:latin typeface="Open Sans" panose="020B0606030504020204" pitchFamily="34" charset="0"/>
                  <a:ea typeface="Open Sans" panose="020B0606030504020204" pitchFamily="34" charset="0"/>
                  <a:cs typeface="Mothanna" panose="02000503000000000000" pitchFamily="2" charset="-78"/>
                </a:rPr>
                <a:t>PHOTOSHOP</a:t>
              </a:r>
              <a:endParaRPr lang="ar-MA" sz="755" b="1" dirty="0">
                <a:solidFill>
                  <a:prstClr val="white"/>
                </a:solidFill>
                <a:latin typeface="Open Sans" panose="020B0606030504020204" pitchFamily="34" charset="0"/>
                <a:ea typeface="Open Sans" panose="020B0606030504020204" pitchFamily="34" charset="0"/>
                <a:cs typeface="Mothanna" panose="02000503000000000000" pitchFamily="2" charset="-78"/>
              </a:endParaRPr>
            </a:p>
            <a:p>
              <a:pPr defTabSz="432492" rtl="1">
                <a:lnSpc>
                  <a:spcPct val="114000"/>
                </a:lnSpc>
                <a:spcBef>
                  <a:spcPts val="432"/>
                </a:spcBef>
                <a:spcAft>
                  <a:spcPts val="432"/>
                </a:spcAft>
              </a:pPr>
              <a:r>
                <a:rPr lang="fr-MA" sz="755" b="1" dirty="0">
                  <a:solidFill>
                    <a:prstClr val="white"/>
                  </a:solidFill>
                  <a:latin typeface="Open Sans" panose="020B0606030504020204" pitchFamily="34" charset="0"/>
                  <a:ea typeface="Open Sans" panose="020B0606030504020204" pitchFamily="34" charset="0"/>
                  <a:cs typeface="Mothanna" panose="02000503000000000000" pitchFamily="2" charset="-78"/>
                </a:rPr>
                <a:t>ILLUSTATOR</a:t>
              </a:r>
              <a:endParaRPr lang="fr-FR" sz="755"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defTabSz="432492" rtl="1">
                <a:lnSpc>
                  <a:spcPct val="114000"/>
                </a:lnSpc>
                <a:spcBef>
                  <a:spcPts val="432"/>
                </a:spcBef>
                <a:spcAft>
                  <a:spcPts val="432"/>
                </a:spcAft>
              </a:pPr>
              <a:r>
                <a:rPr lang="fr-FR" sz="755" b="1" dirty="0">
                  <a:solidFill>
                    <a:prstClr val="white"/>
                  </a:solidFill>
                  <a:latin typeface="Open Sans" panose="020B0606030504020204" pitchFamily="34" charset="0"/>
                  <a:ea typeface="Open Sans" panose="020B0606030504020204" pitchFamily="34" charset="0"/>
                  <a:cs typeface="Open Sans" panose="020B0606030504020204" pitchFamily="34" charset="0"/>
                </a:rPr>
                <a:t>FLASH</a:t>
              </a:r>
            </a:p>
            <a:p>
              <a:pPr defTabSz="432492" rtl="1">
                <a:lnSpc>
                  <a:spcPct val="114000"/>
                </a:lnSpc>
                <a:spcBef>
                  <a:spcPts val="432"/>
                </a:spcBef>
                <a:spcAft>
                  <a:spcPts val="432"/>
                </a:spcAft>
              </a:pPr>
              <a:r>
                <a:rPr lang="fr-MA" sz="755" b="1" dirty="0">
                  <a:solidFill>
                    <a:prstClr val="white"/>
                  </a:solidFill>
                  <a:latin typeface="Open Sans" panose="020B0606030504020204" pitchFamily="34" charset="0"/>
                  <a:ea typeface="Open Sans" panose="020B0606030504020204" pitchFamily="34" charset="0"/>
                  <a:cs typeface="Mothanna" panose="02000503000000000000" pitchFamily="2" charset="-78"/>
                </a:rPr>
                <a:t>MS OFFICE</a:t>
              </a:r>
            </a:p>
          </p:txBody>
        </p:sp>
        <p:sp>
          <p:nvSpPr>
            <p:cNvPr id="70" name="Rectangle 69">
              <a:extLst>
                <a:ext uri="{FF2B5EF4-FFF2-40B4-BE49-F238E27FC236}">
                  <a16:creationId xmlns:a16="http://schemas.microsoft.com/office/drawing/2014/main" id="{757A37C2-969D-4BAB-B2EE-596D95CAB25D}"/>
                </a:ext>
              </a:extLst>
            </p:cNvPr>
            <p:cNvSpPr/>
            <p:nvPr/>
          </p:nvSpPr>
          <p:spPr>
            <a:xfrm>
              <a:off x="713603" y="8530708"/>
              <a:ext cx="1511530" cy="7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dirty="0">
                <a:solidFill>
                  <a:prstClr val="white"/>
                </a:solidFill>
                <a:latin typeface="Calibri"/>
              </a:endParaRPr>
            </a:p>
          </p:txBody>
        </p:sp>
        <p:sp>
          <p:nvSpPr>
            <p:cNvPr id="71" name="Rectangle 70">
              <a:extLst>
                <a:ext uri="{FF2B5EF4-FFF2-40B4-BE49-F238E27FC236}">
                  <a16:creationId xmlns:a16="http://schemas.microsoft.com/office/drawing/2014/main" id="{881E4301-BD6E-4D01-AE57-46F06637A9A7}"/>
                </a:ext>
              </a:extLst>
            </p:cNvPr>
            <p:cNvSpPr/>
            <p:nvPr/>
          </p:nvSpPr>
          <p:spPr>
            <a:xfrm>
              <a:off x="709659" y="8530708"/>
              <a:ext cx="975571" cy="72000"/>
            </a:xfrm>
            <a:prstGeom prst="rect">
              <a:avLst/>
            </a:prstGeom>
            <a:solidFill>
              <a:srgbClr val="2419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dirty="0">
                <a:solidFill>
                  <a:prstClr val="white"/>
                </a:solidFill>
                <a:latin typeface="Calibri"/>
              </a:endParaRPr>
            </a:p>
          </p:txBody>
        </p:sp>
      </p:grpSp>
      <p:sp>
        <p:nvSpPr>
          <p:cNvPr id="74" name="Rectangle 73">
            <a:extLst>
              <a:ext uri="{FF2B5EF4-FFF2-40B4-BE49-F238E27FC236}">
                <a16:creationId xmlns:a16="http://schemas.microsoft.com/office/drawing/2014/main" id="{9DB1A263-4539-469D-A653-02B25702121A}"/>
              </a:ext>
            </a:extLst>
          </p:cNvPr>
          <p:cNvSpPr/>
          <p:nvPr/>
        </p:nvSpPr>
        <p:spPr>
          <a:xfrm>
            <a:off x="182888" y="5985944"/>
            <a:ext cx="2292156" cy="349598"/>
          </a:xfrm>
          <a:prstGeom prst="rect">
            <a:avLst/>
          </a:prstGeom>
          <a:solidFill>
            <a:srgbClr val="241914"/>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432492"/>
            <a:r>
              <a:rPr lang="fr-MA" sz="1477"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PERSONAL SKILLS</a:t>
            </a:r>
            <a:endParaRPr lang="fr-FR" sz="1477"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nvGrpSpPr>
          <p:cNvPr id="75" name="Group 74">
            <a:extLst>
              <a:ext uri="{FF2B5EF4-FFF2-40B4-BE49-F238E27FC236}">
                <a16:creationId xmlns:a16="http://schemas.microsoft.com/office/drawing/2014/main" id="{71920D2A-1923-4D11-ABA8-00BD998F199A}"/>
              </a:ext>
            </a:extLst>
          </p:cNvPr>
          <p:cNvGrpSpPr/>
          <p:nvPr/>
        </p:nvGrpSpPr>
        <p:grpSpPr>
          <a:xfrm>
            <a:off x="102068" y="6467947"/>
            <a:ext cx="2344706" cy="911739"/>
            <a:chOff x="58244" y="7811308"/>
            <a:chExt cx="2173023" cy="844980"/>
          </a:xfrm>
        </p:grpSpPr>
        <p:sp>
          <p:nvSpPr>
            <p:cNvPr id="76" name="Rectangle 75">
              <a:extLst>
                <a:ext uri="{FF2B5EF4-FFF2-40B4-BE49-F238E27FC236}">
                  <a16:creationId xmlns:a16="http://schemas.microsoft.com/office/drawing/2014/main" id="{6D934B67-1A32-43A7-B65A-19EC8C6C4F49}"/>
                </a:ext>
              </a:extLst>
            </p:cNvPr>
            <p:cNvSpPr/>
            <p:nvPr/>
          </p:nvSpPr>
          <p:spPr>
            <a:xfrm>
              <a:off x="717174" y="7866369"/>
              <a:ext cx="1511530" cy="7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a:solidFill>
                  <a:prstClr val="white"/>
                </a:solidFill>
                <a:latin typeface="Calibri"/>
              </a:endParaRPr>
            </a:p>
          </p:txBody>
        </p:sp>
        <p:sp>
          <p:nvSpPr>
            <p:cNvPr id="77" name="Rectangle 76">
              <a:extLst>
                <a:ext uri="{FF2B5EF4-FFF2-40B4-BE49-F238E27FC236}">
                  <a16:creationId xmlns:a16="http://schemas.microsoft.com/office/drawing/2014/main" id="{891ACFD5-D4E9-4260-8BD5-8CF65A2F50F8}"/>
                </a:ext>
              </a:extLst>
            </p:cNvPr>
            <p:cNvSpPr/>
            <p:nvPr/>
          </p:nvSpPr>
          <p:spPr>
            <a:xfrm>
              <a:off x="717547" y="7866369"/>
              <a:ext cx="1492526" cy="72000"/>
            </a:xfrm>
            <a:prstGeom prst="rect">
              <a:avLst/>
            </a:prstGeom>
            <a:solidFill>
              <a:srgbClr val="2419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dirty="0">
                <a:solidFill>
                  <a:prstClr val="white"/>
                </a:solidFill>
                <a:latin typeface="Calibri"/>
              </a:endParaRPr>
            </a:p>
          </p:txBody>
        </p:sp>
        <p:sp>
          <p:nvSpPr>
            <p:cNvPr id="78" name="Rectangle 77">
              <a:extLst>
                <a:ext uri="{FF2B5EF4-FFF2-40B4-BE49-F238E27FC236}">
                  <a16:creationId xmlns:a16="http://schemas.microsoft.com/office/drawing/2014/main" id="{58E70B75-5817-4B76-8727-BDE760E4D18A}"/>
                </a:ext>
              </a:extLst>
            </p:cNvPr>
            <p:cNvSpPr/>
            <p:nvPr/>
          </p:nvSpPr>
          <p:spPr>
            <a:xfrm>
              <a:off x="719737" y="8090793"/>
              <a:ext cx="1511530" cy="7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a:solidFill>
                  <a:prstClr val="white"/>
                </a:solidFill>
                <a:latin typeface="Calibri"/>
              </a:endParaRPr>
            </a:p>
          </p:txBody>
        </p:sp>
        <p:sp>
          <p:nvSpPr>
            <p:cNvPr id="79" name="Rectangle 78">
              <a:extLst>
                <a:ext uri="{FF2B5EF4-FFF2-40B4-BE49-F238E27FC236}">
                  <a16:creationId xmlns:a16="http://schemas.microsoft.com/office/drawing/2014/main" id="{34CCBFD4-8476-41DE-B955-644FF10FB9C0}"/>
                </a:ext>
              </a:extLst>
            </p:cNvPr>
            <p:cNvSpPr/>
            <p:nvPr/>
          </p:nvSpPr>
          <p:spPr>
            <a:xfrm>
              <a:off x="719297" y="8090793"/>
              <a:ext cx="1288437" cy="72000"/>
            </a:xfrm>
            <a:prstGeom prst="rect">
              <a:avLst/>
            </a:prstGeom>
            <a:solidFill>
              <a:srgbClr val="2419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dirty="0">
                <a:solidFill>
                  <a:prstClr val="white"/>
                </a:solidFill>
                <a:latin typeface="Calibri"/>
              </a:endParaRPr>
            </a:p>
          </p:txBody>
        </p:sp>
        <p:sp>
          <p:nvSpPr>
            <p:cNvPr id="80" name="Rectangle 79">
              <a:extLst>
                <a:ext uri="{FF2B5EF4-FFF2-40B4-BE49-F238E27FC236}">
                  <a16:creationId xmlns:a16="http://schemas.microsoft.com/office/drawing/2014/main" id="{2EFBF601-2630-4B22-821B-965DF807DA42}"/>
                </a:ext>
              </a:extLst>
            </p:cNvPr>
            <p:cNvSpPr/>
            <p:nvPr/>
          </p:nvSpPr>
          <p:spPr>
            <a:xfrm>
              <a:off x="717547" y="8315217"/>
              <a:ext cx="1511530" cy="7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dirty="0">
                <a:solidFill>
                  <a:prstClr val="white"/>
                </a:solidFill>
                <a:latin typeface="Calibri"/>
              </a:endParaRPr>
            </a:p>
          </p:txBody>
        </p:sp>
        <p:sp>
          <p:nvSpPr>
            <p:cNvPr id="81" name="Rectangle 80">
              <a:extLst>
                <a:ext uri="{FF2B5EF4-FFF2-40B4-BE49-F238E27FC236}">
                  <a16:creationId xmlns:a16="http://schemas.microsoft.com/office/drawing/2014/main" id="{60C2F012-4C45-46AB-BDCC-B24669CAD474}"/>
                </a:ext>
              </a:extLst>
            </p:cNvPr>
            <p:cNvSpPr/>
            <p:nvPr/>
          </p:nvSpPr>
          <p:spPr>
            <a:xfrm>
              <a:off x="713603" y="8315217"/>
              <a:ext cx="975571" cy="72000"/>
            </a:xfrm>
            <a:prstGeom prst="rect">
              <a:avLst/>
            </a:prstGeom>
            <a:solidFill>
              <a:srgbClr val="2419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dirty="0">
                <a:solidFill>
                  <a:prstClr val="white"/>
                </a:solidFill>
                <a:latin typeface="Calibri"/>
              </a:endParaRPr>
            </a:p>
          </p:txBody>
        </p:sp>
        <p:sp>
          <p:nvSpPr>
            <p:cNvPr id="82" name="Rectangle 81">
              <a:extLst>
                <a:ext uri="{FF2B5EF4-FFF2-40B4-BE49-F238E27FC236}">
                  <a16:creationId xmlns:a16="http://schemas.microsoft.com/office/drawing/2014/main" id="{1F8B55F2-6A23-4356-B376-3F00FCD2021C}"/>
                </a:ext>
              </a:extLst>
            </p:cNvPr>
            <p:cNvSpPr/>
            <p:nvPr/>
          </p:nvSpPr>
          <p:spPr>
            <a:xfrm>
              <a:off x="58244" y="7811308"/>
              <a:ext cx="809938" cy="84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defTabSz="432492" rtl="1">
                <a:lnSpc>
                  <a:spcPct val="114000"/>
                </a:lnSpc>
                <a:spcBef>
                  <a:spcPts val="432"/>
                </a:spcBef>
                <a:spcAft>
                  <a:spcPts val="432"/>
                </a:spcAft>
              </a:pPr>
              <a:r>
                <a:rPr lang="fr-MA" sz="755" b="1" dirty="0">
                  <a:solidFill>
                    <a:prstClr val="white"/>
                  </a:solidFill>
                  <a:latin typeface="Open Sans" panose="020B0606030504020204" pitchFamily="34" charset="0"/>
                  <a:ea typeface="Open Sans" panose="020B0606030504020204" pitchFamily="34" charset="0"/>
                  <a:cs typeface="Mothanna" panose="02000503000000000000" pitchFamily="2" charset="-78"/>
                </a:rPr>
                <a:t>CREATIVE</a:t>
              </a:r>
              <a:endParaRPr lang="ar-MA" sz="755" b="1" dirty="0">
                <a:solidFill>
                  <a:prstClr val="white"/>
                </a:solidFill>
                <a:latin typeface="Open Sans" panose="020B0606030504020204" pitchFamily="34" charset="0"/>
                <a:ea typeface="Open Sans" panose="020B0606030504020204" pitchFamily="34" charset="0"/>
                <a:cs typeface="Mothanna" panose="02000503000000000000" pitchFamily="2" charset="-78"/>
              </a:endParaRPr>
            </a:p>
            <a:p>
              <a:pPr defTabSz="432492" rtl="1">
                <a:lnSpc>
                  <a:spcPct val="114000"/>
                </a:lnSpc>
                <a:spcBef>
                  <a:spcPts val="432"/>
                </a:spcBef>
                <a:spcAft>
                  <a:spcPts val="432"/>
                </a:spcAft>
              </a:pPr>
              <a:r>
                <a:rPr lang="fr-MA" sz="755" b="1" dirty="0">
                  <a:solidFill>
                    <a:prstClr val="white"/>
                  </a:solidFill>
                  <a:latin typeface="Open Sans" panose="020B0606030504020204" pitchFamily="34" charset="0"/>
                  <a:ea typeface="Open Sans" panose="020B0606030504020204" pitchFamily="34" charset="0"/>
                  <a:cs typeface="Mothanna" panose="02000503000000000000" pitchFamily="2" charset="-78"/>
                </a:rPr>
                <a:t>CREATIVE</a:t>
              </a:r>
              <a:endParaRPr lang="fr-FR" sz="755"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defTabSz="432492" rtl="1">
                <a:lnSpc>
                  <a:spcPct val="114000"/>
                </a:lnSpc>
                <a:spcBef>
                  <a:spcPts val="432"/>
                </a:spcBef>
                <a:spcAft>
                  <a:spcPts val="432"/>
                </a:spcAft>
              </a:pPr>
              <a:r>
                <a:rPr lang="fr-FR" sz="755" b="1" dirty="0">
                  <a:solidFill>
                    <a:prstClr val="white"/>
                  </a:solidFill>
                  <a:latin typeface="Open Sans" panose="020B0606030504020204" pitchFamily="34" charset="0"/>
                  <a:ea typeface="Open Sans" panose="020B0606030504020204" pitchFamily="34" charset="0"/>
                  <a:cs typeface="Open Sans" panose="020B0606030504020204" pitchFamily="34" charset="0"/>
                </a:rPr>
                <a:t>CREATIVE</a:t>
              </a:r>
            </a:p>
            <a:p>
              <a:pPr defTabSz="432492" rtl="1">
                <a:lnSpc>
                  <a:spcPct val="114000"/>
                </a:lnSpc>
                <a:spcBef>
                  <a:spcPts val="432"/>
                </a:spcBef>
                <a:spcAft>
                  <a:spcPts val="432"/>
                </a:spcAft>
              </a:pPr>
              <a:r>
                <a:rPr lang="fr-MA" sz="755" b="1" dirty="0">
                  <a:solidFill>
                    <a:prstClr val="white"/>
                  </a:solidFill>
                  <a:latin typeface="Open Sans" panose="020B0606030504020204" pitchFamily="34" charset="0"/>
                  <a:ea typeface="Open Sans" panose="020B0606030504020204" pitchFamily="34" charset="0"/>
                  <a:cs typeface="Mothanna" panose="02000503000000000000" pitchFamily="2" charset="-78"/>
                </a:rPr>
                <a:t>CREATIVE</a:t>
              </a:r>
            </a:p>
          </p:txBody>
        </p:sp>
        <p:sp>
          <p:nvSpPr>
            <p:cNvPr id="83" name="Rectangle 82">
              <a:extLst>
                <a:ext uri="{FF2B5EF4-FFF2-40B4-BE49-F238E27FC236}">
                  <a16:creationId xmlns:a16="http://schemas.microsoft.com/office/drawing/2014/main" id="{FA4EE5AB-1715-492F-BEE4-388F0B057736}"/>
                </a:ext>
              </a:extLst>
            </p:cNvPr>
            <p:cNvSpPr/>
            <p:nvPr/>
          </p:nvSpPr>
          <p:spPr>
            <a:xfrm>
              <a:off x="713603" y="8530708"/>
              <a:ext cx="1511530" cy="7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dirty="0">
                <a:solidFill>
                  <a:prstClr val="white"/>
                </a:solidFill>
                <a:latin typeface="Calibri"/>
              </a:endParaRPr>
            </a:p>
          </p:txBody>
        </p:sp>
        <p:sp>
          <p:nvSpPr>
            <p:cNvPr id="84" name="Rectangle 83">
              <a:extLst>
                <a:ext uri="{FF2B5EF4-FFF2-40B4-BE49-F238E27FC236}">
                  <a16:creationId xmlns:a16="http://schemas.microsoft.com/office/drawing/2014/main" id="{7037D6E6-F9A3-4218-BF54-F5066F8173C4}"/>
                </a:ext>
              </a:extLst>
            </p:cNvPr>
            <p:cNvSpPr/>
            <p:nvPr/>
          </p:nvSpPr>
          <p:spPr>
            <a:xfrm>
              <a:off x="709659" y="8530708"/>
              <a:ext cx="975571" cy="72000"/>
            </a:xfrm>
            <a:prstGeom prst="rect">
              <a:avLst/>
            </a:prstGeom>
            <a:solidFill>
              <a:srgbClr val="2419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dirty="0">
                <a:solidFill>
                  <a:prstClr val="white"/>
                </a:solidFill>
                <a:latin typeface="Calibri"/>
              </a:endParaRPr>
            </a:p>
          </p:txBody>
        </p:sp>
      </p:grpSp>
      <p:grpSp>
        <p:nvGrpSpPr>
          <p:cNvPr id="19" name="Group 18">
            <a:extLst>
              <a:ext uri="{FF2B5EF4-FFF2-40B4-BE49-F238E27FC236}">
                <a16:creationId xmlns:a16="http://schemas.microsoft.com/office/drawing/2014/main" id="{815711BA-4577-455D-BA2F-7687EA1A44E9}"/>
              </a:ext>
            </a:extLst>
          </p:cNvPr>
          <p:cNvGrpSpPr/>
          <p:nvPr/>
        </p:nvGrpSpPr>
        <p:grpSpPr>
          <a:xfrm>
            <a:off x="2620436" y="10042635"/>
            <a:ext cx="4780596" cy="532262"/>
            <a:chOff x="2353020" y="9166926"/>
            <a:chExt cx="4430554" cy="493289"/>
          </a:xfrm>
        </p:grpSpPr>
        <p:sp>
          <p:nvSpPr>
            <p:cNvPr id="3" name="Rectangle 2">
              <a:extLst>
                <a:ext uri="{FF2B5EF4-FFF2-40B4-BE49-F238E27FC236}">
                  <a16:creationId xmlns:a16="http://schemas.microsoft.com/office/drawing/2014/main" id="{923EFA51-6848-4B2D-8A51-15C8DC03FDD2}"/>
                </a:ext>
              </a:extLst>
            </p:cNvPr>
            <p:cNvSpPr/>
            <p:nvPr/>
          </p:nvSpPr>
          <p:spPr>
            <a:xfrm>
              <a:off x="2353020" y="9166926"/>
              <a:ext cx="2258342" cy="493289"/>
            </a:xfrm>
            <a:prstGeom prst="rect">
              <a:avLst/>
            </a:prstGeom>
          </p:spPr>
          <p:txBody>
            <a:bodyPr wrap="square">
              <a:spAutoFit/>
            </a:bodyPr>
            <a:lstStyle/>
            <a:p>
              <a:pPr marL="184995" indent="-184995" defTabSz="432492">
                <a:buFont typeface="Wingdings" panose="05000000000000000000" pitchFamily="2" charset="2"/>
                <a:buChar char="§"/>
              </a:pPr>
              <a:r>
                <a:rPr lang="en-US" sz="1133" b="1" dirty="0">
                  <a:solidFill>
                    <a:prstClr val="black"/>
                  </a:solidFill>
                  <a:latin typeface="Open Sans" panose="020B0606030504020204" pitchFamily="34" charset="0"/>
                  <a:ea typeface="Open Sans" panose="020B0606030504020204" pitchFamily="34" charset="0"/>
                  <a:cs typeface="Open Sans" panose="020B0606030504020204" pitchFamily="34" charset="0"/>
                </a:rPr>
                <a:t>BEST IDEA 2018</a:t>
              </a:r>
            </a:p>
            <a:p>
              <a:pPr marL="177073" defTabSz="432492"/>
              <a:r>
                <a:rPr lang="en-US" sz="863"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863"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863"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863"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87" name="Rectangle 86">
              <a:extLst>
                <a:ext uri="{FF2B5EF4-FFF2-40B4-BE49-F238E27FC236}">
                  <a16:creationId xmlns:a16="http://schemas.microsoft.com/office/drawing/2014/main" id="{2D24FDAF-C74D-468A-ADE2-178D4B0A272E}"/>
                </a:ext>
              </a:extLst>
            </p:cNvPr>
            <p:cNvSpPr/>
            <p:nvPr/>
          </p:nvSpPr>
          <p:spPr>
            <a:xfrm>
              <a:off x="4525232" y="9166926"/>
              <a:ext cx="2258342" cy="493289"/>
            </a:xfrm>
            <a:prstGeom prst="rect">
              <a:avLst/>
            </a:prstGeom>
          </p:spPr>
          <p:txBody>
            <a:bodyPr wrap="square">
              <a:spAutoFit/>
            </a:bodyPr>
            <a:lstStyle/>
            <a:p>
              <a:pPr marL="184995" indent="-184995" defTabSz="432492">
                <a:buFont typeface="Wingdings" panose="05000000000000000000" pitchFamily="2" charset="2"/>
                <a:buChar char="§"/>
              </a:pPr>
              <a:r>
                <a:rPr lang="en-US" sz="1133" b="1" dirty="0">
                  <a:solidFill>
                    <a:prstClr val="black"/>
                  </a:solidFill>
                  <a:latin typeface="Open Sans" panose="020B0606030504020204" pitchFamily="34" charset="0"/>
                  <a:ea typeface="Open Sans" panose="020B0606030504020204" pitchFamily="34" charset="0"/>
                  <a:cs typeface="Open Sans" panose="020B0606030504020204" pitchFamily="34" charset="0"/>
                </a:rPr>
                <a:t>BEST IDEA 2019</a:t>
              </a:r>
            </a:p>
            <a:p>
              <a:pPr marL="177073" defTabSz="432492"/>
              <a:r>
                <a:rPr lang="en-US" sz="863"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863"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863"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863"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p:txBody>
        </p:sp>
      </p:grpSp>
    </p:spTree>
    <p:extLst>
      <p:ext uri="{BB962C8B-B14F-4D97-AF65-F5344CB8AC3E}">
        <p14:creationId xmlns:p14="http://schemas.microsoft.com/office/powerpoint/2010/main" val="1613343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FE1A68E-4885-45C6-AD66-C865D668E886}"/>
              </a:ext>
            </a:extLst>
          </p:cNvPr>
          <p:cNvSpPr/>
          <p:nvPr/>
        </p:nvSpPr>
        <p:spPr>
          <a:xfrm>
            <a:off x="2475386" y="5344319"/>
            <a:ext cx="3144650"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rtl="1">
              <a:lnSpc>
                <a:spcPct val="107000"/>
              </a:lnSpc>
              <a:spcAft>
                <a:spcPts val="738"/>
              </a:spcAft>
              <a:buSzPct val="150000"/>
            </a:pPr>
            <a:r>
              <a:rPr lang="fr-MA" sz="1477" i="1" dirty="0">
                <a:solidFill>
                  <a:srgbClr val="2A7FA0"/>
                </a:solidFill>
                <a:latin typeface="Open Sans" panose="020B0606030504020204" pitchFamily="34" charset="0"/>
                <a:ea typeface="Open Sans" panose="020B0606030504020204" pitchFamily="34" charset="0"/>
                <a:cs typeface="Open Sans" panose="020B0606030504020204" pitchFamily="34" charset="0"/>
              </a:rPr>
              <a:t>WORK</a:t>
            </a:r>
            <a:r>
              <a:rPr lang="fr-MA" sz="1477"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MA" sz="1477" i="1" dirty="0">
                <a:solidFill>
                  <a:srgbClr val="2A7FA0"/>
                </a:solidFill>
                <a:latin typeface="Open Sans" panose="020B0606030504020204" pitchFamily="34" charset="0"/>
                <a:ea typeface="Open Sans" panose="020B0606030504020204" pitchFamily="34" charset="0"/>
                <a:cs typeface="Open Sans" panose="020B0606030504020204" pitchFamily="34" charset="0"/>
              </a:rPr>
              <a:t>EXPERIENCE</a:t>
            </a:r>
            <a:endParaRPr lang="ar-MA" sz="1477" i="1" dirty="0">
              <a:solidFill>
                <a:srgbClr val="2A7FA0"/>
              </a:solidFill>
              <a:latin typeface="Open Sans" panose="020B0606030504020204" pitchFamily="34" charset="0"/>
              <a:ea typeface="Open Sans" panose="020B0606030504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46BA2BA3-3A20-48E2-AE94-D9D62FF72A37}"/>
              </a:ext>
            </a:extLst>
          </p:cNvPr>
          <p:cNvSpPr/>
          <p:nvPr/>
        </p:nvSpPr>
        <p:spPr>
          <a:xfrm>
            <a:off x="2520116" y="2289467"/>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defTabSz="432492"/>
            <a:r>
              <a:rPr lang="fr-MA" sz="1477" i="1" dirty="0">
                <a:solidFill>
                  <a:srgbClr val="2A7FA0"/>
                </a:solidFill>
                <a:latin typeface="Open Sans" panose="020B0606030504020204" pitchFamily="34" charset="0"/>
                <a:ea typeface="Open Sans" panose="020B0606030504020204" pitchFamily="34" charset="0"/>
                <a:cs typeface="Open Sans" panose="020B0606030504020204" pitchFamily="34" charset="0"/>
              </a:rPr>
              <a:t>EDUCATION</a:t>
            </a:r>
            <a:endParaRPr lang="fr-FR" sz="1477" i="1" dirty="0">
              <a:solidFill>
                <a:srgbClr val="2A7FA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282838A2-C8F7-48EC-AAD9-0BDF35CF634C}"/>
              </a:ext>
            </a:extLst>
          </p:cNvPr>
          <p:cNvSpPr/>
          <p:nvPr/>
        </p:nvSpPr>
        <p:spPr>
          <a:xfrm>
            <a:off x="81511" y="4422582"/>
            <a:ext cx="2292156"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r>
              <a:rPr lang="fr-MA" sz="1477" i="1" dirty="0">
                <a:solidFill>
                  <a:srgbClr val="2A7FA0"/>
                </a:solidFill>
                <a:latin typeface="Open Sans" panose="020B0606030504020204" pitchFamily="34" charset="0"/>
                <a:ea typeface="Open Sans" panose="020B0606030504020204" pitchFamily="34" charset="0"/>
                <a:cs typeface="Open Sans" panose="020B0606030504020204" pitchFamily="34" charset="0"/>
              </a:rPr>
              <a:t>APPLICATION SKILLS</a:t>
            </a:r>
            <a:endParaRPr lang="fr-FR" sz="1477" i="1" dirty="0">
              <a:solidFill>
                <a:srgbClr val="2A7FA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Rectangle 99">
            <a:extLst>
              <a:ext uri="{FF2B5EF4-FFF2-40B4-BE49-F238E27FC236}">
                <a16:creationId xmlns:a16="http://schemas.microsoft.com/office/drawing/2014/main" id="{926225B1-92EE-4A0C-AC6B-949FFF2515BB}"/>
              </a:ext>
            </a:extLst>
          </p:cNvPr>
          <p:cNvSpPr/>
          <p:nvPr/>
        </p:nvSpPr>
        <p:spPr>
          <a:xfrm>
            <a:off x="86146" y="7697084"/>
            <a:ext cx="2292713"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tabLst>
                <a:tab pos="1932165" algn="l"/>
              </a:tabLst>
            </a:pPr>
            <a:r>
              <a:rPr lang="fr-MA" sz="1477" i="1" dirty="0">
                <a:solidFill>
                  <a:srgbClr val="2A7FA0"/>
                </a:solidFill>
                <a:latin typeface="Open Sans" panose="020B0606030504020204" pitchFamily="34" charset="0"/>
                <a:ea typeface="Open Sans" panose="020B0606030504020204" pitchFamily="34" charset="0"/>
                <a:cs typeface="Open Sans" panose="020B0606030504020204" pitchFamily="34" charset="0"/>
              </a:rPr>
              <a:t>LANGUAGE</a:t>
            </a:r>
            <a:endParaRPr lang="fr-FR" sz="1477" i="1" dirty="0">
              <a:solidFill>
                <a:srgbClr val="2A7FA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2" name="Rectangle 121">
            <a:extLst>
              <a:ext uri="{FF2B5EF4-FFF2-40B4-BE49-F238E27FC236}">
                <a16:creationId xmlns:a16="http://schemas.microsoft.com/office/drawing/2014/main" id="{D05CE0DC-1740-4CB7-A7C6-B0E73659B557}"/>
              </a:ext>
            </a:extLst>
          </p:cNvPr>
          <p:cNvSpPr/>
          <p:nvPr/>
        </p:nvSpPr>
        <p:spPr>
          <a:xfrm>
            <a:off x="84191" y="9038351"/>
            <a:ext cx="2292155"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8686" defTabSz="432492">
              <a:lnSpc>
                <a:spcPct val="107000"/>
              </a:lnSpc>
              <a:spcAft>
                <a:spcPts val="738"/>
              </a:spcAft>
            </a:pPr>
            <a:r>
              <a:rPr lang="fr-MA" sz="1477" i="1" dirty="0">
                <a:solidFill>
                  <a:srgbClr val="2A7FA0"/>
                </a:solidFill>
                <a:latin typeface="Open Sans" panose="020B0606030504020204" pitchFamily="34" charset="0"/>
                <a:ea typeface="Open Sans" panose="020B0606030504020204" pitchFamily="34" charset="0"/>
                <a:cs typeface="Open Sans" panose="020B0606030504020204" pitchFamily="34" charset="0"/>
              </a:rPr>
              <a:t>HOBBIES</a:t>
            </a:r>
            <a:endParaRPr lang="fr-FR" sz="1477" i="1" dirty="0">
              <a:solidFill>
                <a:srgbClr val="2A7FA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3" name="Table 122">
            <a:extLst>
              <a:ext uri="{FF2B5EF4-FFF2-40B4-BE49-F238E27FC236}">
                <a16:creationId xmlns:a16="http://schemas.microsoft.com/office/drawing/2014/main" id="{4ABB13AA-1BD1-4E3F-A249-F12416CFB988}"/>
              </a:ext>
            </a:extLst>
          </p:cNvPr>
          <p:cNvGraphicFramePr>
            <a:graphicFrameLocks noGrp="1"/>
          </p:cNvGraphicFramePr>
          <p:nvPr/>
        </p:nvGraphicFramePr>
        <p:xfrm>
          <a:off x="161818" y="9426445"/>
          <a:ext cx="2084552" cy="901397"/>
        </p:xfrm>
        <a:graphic>
          <a:graphicData uri="http://schemas.openxmlformats.org/drawingml/2006/table">
            <a:tbl>
              <a:tblPr firstRow="1" bandRow="1">
                <a:tableStyleId>{5C22544A-7EE6-4342-B048-85BDC9FD1C3A}</a:tableStyleId>
              </a:tblPr>
              <a:tblGrid>
                <a:gridCol w="2084552">
                  <a:extLst>
                    <a:ext uri="{9D8B030D-6E8A-4147-A177-3AD203B41FA5}">
                      <a16:colId xmlns:a16="http://schemas.microsoft.com/office/drawing/2014/main" val="1372251140"/>
                    </a:ext>
                  </a:extLst>
                </a:gridCol>
              </a:tblGrid>
              <a:tr h="897017">
                <a:tc>
                  <a:txBody>
                    <a:bodyPr/>
                    <a:lstStyle/>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i="1" kern="1200"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CINÉMA</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i="1" kern="1200"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MUSIC</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i="1" kern="1200"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GAMES</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i="1" kern="1200"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BOOKS</a:t>
                      </a:r>
                      <a:endParaRPr lang="fr-FR" sz="800" b="1" i="1"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227" t="-419"/>
          <a:stretch/>
        </p:blipFill>
        <p:spPr>
          <a:xfrm>
            <a:off x="334437" y="176798"/>
            <a:ext cx="1763917" cy="1763917"/>
          </a:xfrm>
          <a:prstGeom prst="ellipse">
            <a:avLst/>
          </a:prstGeom>
          <a:solidFill>
            <a:srgbClr val="DDDDDB"/>
          </a:solidFill>
          <a:ln w="31750" cmpd="sng">
            <a:solidFill>
              <a:srgbClr val="2A7FA0"/>
            </a:solidFill>
            <a:prstDash val="solid"/>
          </a:ln>
        </p:spPr>
      </p:pic>
      <p:sp>
        <p:nvSpPr>
          <p:cNvPr id="46" name="Rectangle 45">
            <a:extLst>
              <a:ext uri="{FF2B5EF4-FFF2-40B4-BE49-F238E27FC236}">
                <a16:creationId xmlns:a16="http://schemas.microsoft.com/office/drawing/2014/main" id="{28B23A1B-F5E7-4506-8705-78F503D72B49}"/>
              </a:ext>
            </a:extLst>
          </p:cNvPr>
          <p:cNvSpPr/>
          <p:nvPr/>
        </p:nvSpPr>
        <p:spPr>
          <a:xfrm>
            <a:off x="81513" y="2114714"/>
            <a:ext cx="2292156" cy="30230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r>
              <a:rPr lang="fr-MA" sz="1477" i="1" dirty="0">
                <a:solidFill>
                  <a:srgbClr val="2A7FA0"/>
                </a:solidFill>
                <a:latin typeface="Open Sans" panose="020B0606030504020204" pitchFamily="34" charset="0"/>
                <a:ea typeface="Open Sans" panose="020B0606030504020204" pitchFamily="34" charset="0"/>
                <a:cs typeface="Open Sans" panose="020B0606030504020204" pitchFamily="34" charset="0"/>
              </a:rPr>
              <a:t>CONTACT</a:t>
            </a:r>
            <a:endParaRPr lang="fr-FR" sz="1477" i="1" dirty="0">
              <a:solidFill>
                <a:srgbClr val="2A7FA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Rectangle 53">
            <a:extLst>
              <a:ext uri="{FF2B5EF4-FFF2-40B4-BE49-F238E27FC236}">
                <a16:creationId xmlns:a16="http://schemas.microsoft.com/office/drawing/2014/main" id="{40600902-D107-4E20-BD3A-25E8A5DEA347}"/>
              </a:ext>
            </a:extLst>
          </p:cNvPr>
          <p:cNvSpPr/>
          <p:nvPr/>
        </p:nvSpPr>
        <p:spPr>
          <a:xfrm>
            <a:off x="2475386" y="9659417"/>
            <a:ext cx="3144650"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rtl="1">
              <a:lnSpc>
                <a:spcPct val="107000"/>
              </a:lnSpc>
              <a:spcAft>
                <a:spcPts val="738"/>
              </a:spcAft>
              <a:buSzPct val="150000"/>
            </a:pPr>
            <a:r>
              <a:rPr lang="fr-MA" sz="1477" i="1" dirty="0">
                <a:solidFill>
                  <a:srgbClr val="2A7FA0"/>
                </a:solidFill>
                <a:latin typeface="Open Sans" panose="020B0606030504020204" pitchFamily="34" charset="0"/>
                <a:ea typeface="Open Sans" panose="020B0606030504020204" pitchFamily="34" charset="0"/>
                <a:cs typeface="Open Sans" panose="020B0606030504020204" pitchFamily="34" charset="0"/>
              </a:rPr>
              <a:t>AWARDS</a:t>
            </a:r>
            <a:endParaRPr lang="ar-MA" sz="1477" i="1" dirty="0">
              <a:solidFill>
                <a:srgbClr val="2A7FA0"/>
              </a:solidFill>
              <a:latin typeface="Open Sans" panose="020B0606030504020204" pitchFamily="34" charset="0"/>
              <a:ea typeface="Open Sans" panose="020B0606030504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1C3EE4EF-222A-439A-A83F-93A8F5E514FA}"/>
              </a:ext>
            </a:extLst>
          </p:cNvPr>
          <p:cNvSpPr/>
          <p:nvPr/>
        </p:nvSpPr>
        <p:spPr>
          <a:xfrm>
            <a:off x="2392727" y="378731"/>
            <a:ext cx="4567961" cy="707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defTabSz="432492">
              <a:lnSpc>
                <a:spcPct val="80000"/>
              </a:lnSpc>
            </a:pPr>
            <a:r>
              <a:rPr lang="fr-FR" sz="4305" b="1" i="1" dirty="0">
                <a:solidFill>
                  <a:srgbClr val="2A7FA0"/>
                </a:solidFill>
                <a:latin typeface="Open Sans" panose="020B0606030504020204" pitchFamily="34" charset="0"/>
                <a:ea typeface="Open Sans" panose="020B0606030504020204" pitchFamily="34" charset="0"/>
                <a:cs typeface="Open Sans" panose="020B0606030504020204" pitchFamily="34" charset="0"/>
              </a:rPr>
              <a:t>JOSEPH</a:t>
            </a:r>
            <a:r>
              <a:rPr lang="fr-FR" sz="4305" b="1" dirty="0">
                <a:solidFill>
                  <a:srgbClr val="494F4F"/>
                </a:solidFill>
                <a:effectLst>
                  <a:outerShdw blurRad="50800" dist="38100" dir="2700000" algn="tl">
                    <a:srgbClr val="000000">
                      <a:alpha val="40000"/>
                    </a:srgbClr>
                  </a:outerShdw>
                </a:effectLst>
                <a:latin typeface="Open Sans" panose="020B0606030504020204" pitchFamily="34" charset="0"/>
                <a:ea typeface="Open Sans" panose="020B0606030504020204" pitchFamily="34" charset="0"/>
                <a:cs typeface="Open Sans" panose="020B0606030504020204" pitchFamily="34" charset="0"/>
              </a:rPr>
              <a:t> </a:t>
            </a:r>
            <a:r>
              <a:rPr lang="fr-FR" sz="4305" b="1" dirty="0">
                <a:solidFill>
                  <a:srgbClr val="494F4F"/>
                </a:solidFill>
                <a:latin typeface="Open Sans" panose="020B0606030504020204" pitchFamily="34" charset="0"/>
                <a:ea typeface="Open Sans" panose="020B0606030504020204" pitchFamily="34" charset="0"/>
                <a:cs typeface="Open Sans" panose="020B0606030504020204" pitchFamily="34" charset="0"/>
              </a:rPr>
              <a:t>BAHLA</a:t>
            </a:r>
          </a:p>
        </p:txBody>
      </p:sp>
      <p:sp>
        <p:nvSpPr>
          <p:cNvPr id="47" name="Rectangle 46">
            <a:extLst>
              <a:ext uri="{FF2B5EF4-FFF2-40B4-BE49-F238E27FC236}">
                <a16:creationId xmlns:a16="http://schemas.microsoft.com/office/drawing/2014/main" id="{BE636B6A-2301-4300-8F79-899330FD796D}"/>
              </a:ext>
            </a:extLst>
          </p:cNvPr>
          <p:cNvSpPr/>
          <p:nvPr/>
        </p:nvSpPr>
        <p:spPr>
          <a:xfrm>
            <a:off x="2474833" y="884314"/>
            <a:ext cx="2326192" cy="224084"/>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defTabSz="432492">
              <a:lnSpc>
                <a:spcPct val="107000"/>
              </a:lnSpc>
              <a:spcAft>
                <a:spcPts val="782"/>
              </a:spcAft>
            </a:pPr>
            <a:r>
              <a:rPr lang="fr-FR" sz="1187" i="1" dirty="0">
                <a:solidFill>
                  <a:srgbClr val="494F4F"/>
                </a:solidFill>
                <a:latin typeface="Open Sans" panose="020B0606030504020204" pitchFamily="34" charset="0"/>
                <a:ea typeface="Open Sans" panose="020B0606030504020204" pitchFamily="34" charset="0"/>
                <a:cs typeface="Open Sans" panose="020B0606030504020204" pitchFamily="34" charset="0"/>
              </a:rPr>
              <a:t>POSITION TITLE</a:t>
            </a:r>
          </a:p>
        </p:txBody>
      </p:sp>
      <p:sp>
        <p:nvSpPr>
          <p:cNvPr id="56" name="Text Box 5">
            <a:extLst>
              <a:ext uri="{FF2B5EF4-FFF2-40B4-BE49-F238E27FC236}">
                <a16:creationId xmlns:a16="http://schemas.microsoft.com/office/drawing/2014/main" id="{63FC28B8-52E7-4A21-97A6-8E9008431DC2}"/>
              </a:ext>
            </a:extLst>
          </p:cNvPr>
          <p:cNvSpPr txBox="1">
            <a:spLocks noChangeArrowheads="1"/>
          </p:cNvSpPr>
          <p:nvPr/>
        </p:nvSpPr>
        <p:spPr bwMode="auto">
          <a:xfrm>
            <a:off x="2475044" y="983621"/>
            <a:ext cx="4619697" cy="1091101"/>
          </a:xfrm>
          <a:prstGeom prst="snip1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vert="horz" wrap="square" lIns="89469" tIns="44735" rIns="89469" bIns="44735" numCol="1" anchor="t" anchorCtr="0" compatLnSpc="1">
            <a:prstTxWarp prst="textNoShape">
              <a:avLst/>
            </a:prstTxWarp>
            <a:spAutoFit/>
          </a:bodyPr>
          <a:lstStyle/>
          <a:p>
            <a:pPr algn="just" defTabSz="432492"/>
            <a:r>
              <a:rPr lang="en-US" sz="1187" i="1" dirty="0">
                <a:solidFill>
                  <a:srgbClr val="494F4F"/>
                </a:solidFill>
                <a:latin typeface="Open Sans" panose="020B0606030504020204" pitchFamily="34" charset="0"/>
                <a:ea typeface="Open Sans" panose="020B0606030504020204" pitchFamily="34" charset="0"/>
                <a:cs typeface="Open Sans" panose="020B0606030504020204" pitchFamily="34" charset="0"/>
              </a:rPr>
              <a:t>Describe in a few lines your career path, your key skills for the position and your career goals. This is actually an introduction to your cover letter. Describe in a few lines your career path, your key skills for the position and your career goals. This is actually an introduction to your cover letter.</a:t>
            </a:r>
            <a:endParaRPr lang="fr-FR" sz="1187" i="1" dirty="0">
              <a:solidFill>
                <a:srgbClr val="494F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Subtitle 2">
            <a:extLst>
              <a:ext uri="{FF2B5EF4-FFF2-40B4-BE49-F238E27FC236}">
                <a16:creationId xmlns:a16="http://schemas.microsoft.com/office/drawing/2014/main" id="{599C32E2-D5A1-4812-A9D2-A224007171B6}"/>
              </a:ext>
            </a:extLst>
          </p:cNvPr>
          <p:cNvSpPr/>
          <p:nvPr/>
        </p:nvSpPr>
        <p:spPr>
          <a:xfrm>
            <a:off x="2640991" y="2643081"/>
            <a:ext cx="4840347" cy="2260960"/>
          </a:xfrm>
          <a:prstGeom prst="rect">
            <a:avLst/>
          </a:prstGeom>
          <a:noFill/>
          <a:ln cap="flat">
            <a:noFill/>
            <a:prstDash val="solid"/>
          </a:ln>
        </p:spPr>
        <p:txBody>
          <a:bodyPr vert="horz" wrap="square" lIns="89469" tIns="44735" rIns="89469" bIns="44735" anchor="t" anchorCtr="0" compatLnSpc="0">
            <a:noAutofit/>
          </a:bodyPr>
          <a:lstStyle/>
          <a:p>
            <a:pPr marL="177073" indent="-177073" defTabSz="432492" fontAlgn="base">
              <a:lnSpc>
                <a:spcPct val="107000"/>
              </a:lnSpc>
              <a:buFont typeface="Wingdings" panose="05000000000000000000" pitchFamily="2" charset="2"/>
              <a:buChar char="§"/>
              <a:tabLst>
                <a:tab pos="177073" algn="l"/>
              </a:tabLst>
            </a:pPr>
            <a:r>
              <a:rPr lang="en-US" sz="1174" i="1" dirty="0">
                <a:solidFill>
                  <a:srgbClr val="494F4F"/>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174" b="1" i="1" dirty="0">
                <a:solidFill>
                  <a:srgbClr val="09182D"/>
                </a:solidFill>
                <a:latin typeface="Open Sans" panose="020B0606030504020204" pitchFamily="34" charset="0"/>
                <a:ea typeface="Open Sans" panose="020B0606030504020204" pitchFamily="34" charset="0"/>
                <a:cs typeface="Open Sans" panose="020B0606030504020204" pitchFamily="34" charset="0"/>
              </a:rPr>
              <a:t>| </a:t>
            </a:r>
            <a:r>
              <a:rPr lang="en-US" sz="1174" i="1" dirty="0">
                <a:solidFill>
                  <a:prstClr val="black"/>
                </a:solidFill>
                <a:latin typeface="Open Sans" panose="020B0606030504020204" pitchFamily="34" charset="0"/>
                <a:ea typeface="Open Sans" panose="020B0606030504020204" pitchFamily="34" charset="0"/>
                <a:cs typeface="Open Sans" panose="020B0606030504020204" pitchFamily="34" charset="0"/>
              </a:rPr>
              <a:t>Jan 2014 To Dec 2016</a:t>
            </a:r>
            <a:endParaRPr lang="en-US" sz="1174" b="1" i="1" dirty="0">
              <a:solidFill>
                <a:srgbClr val="09182D"/>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74" i="1" dirty="0">
                <a:solidFill>
                  <a:srgbClr val="494F4F"/>
                </a:solidFill>
                <a:latin typeface="Open Sans" panose="020B0606030504020204" pitchFamily="34" charset="0"/>
                <a:ea typeface="Open Sans" panose="020B0606030504020204" pitchFamily="34" charset="0"/>
                <a:cs typeface="Open Sans" panose="020B0606030504020204" pitchFamily="34" charset="0"/>
              </a:rPr>
              <a:t>MASTERS DEGREE</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defTabSz="432492" fontAlgn="base">
              <a:lnSpc>
                <a:spcPct val="107000"/>
              </a:lnSpc>
            </a:pPr>
            <a:endParaRPr lang="en-US" sz="1174" b="1"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defTabSz="432492" fontAlgn="base">
              <a:lnSpc>
                <a:spcPct val="107000"/>
              </a:lnSpc>
            </a:pPr>
            <a:r>
              <a:rPr lang="en-US" sz="1174" i="1" dirty="0">
                <a:solidFill>
                  <a:srgbClr val="494F4F"/>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370"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174" i="1" dirty="0">
                <a:solidFill>
                  <a:prstClr val="black"/>
                </a:solidFill>
                <a:latin typeface="Open Sans" panose="020B0606030504020204" pitchFamily="34" charset="0"/>
                <a:ea typeface="Open Sans" panose="020B0606030504020204" pitchFamily="34" charset="0"/>
                <a:cs typeface="Open Sans" panose="020B0606030504020204" pitchFamily="34" charset="0"/>
              </a:rPr>
              <a:t>Jan 2014 To Dec 2016</a:t>
            </a:r>
          </a:p>
          <a:p>
            <a:pPr defTabSz="432492"/>
            <a:r>
              <a:rPr lang="en-US" sz="1174" i="1" dirty="0">
                <a:solidFill>
                  <a:srgbClr val="494F4F"/>
                </a:solidFill>
                <a:latin typeface="Open Sans" panose="020B0606030504020204" pitchFamily="34" charset="0"/>
                <a:ea typeface="Open Sans" panose="020B0606030504020204" pitchFamily="34" charset="0"/>
                <a:cs typeface="Open Sans" panose="020B0606030504020204" pitchFamily="34" charset="0"/>
              </a:rPr>
              <a:t>BACHELOR</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sp>
        <p:nvSpPr>
          <p:cNvPr id="59" name="Subtitle 2">
            <a:extLst>
              <a:ext uri="{FF2B5EF4-FFF2-40B4-BE49-F238E27FC236}">
                <a16:creationId xmlns:a16="http://schemas.microsoft.com/office/drawing/2014/main" id="{0CEA0946-FA7D-45AE-9402-6FE38B1A8BF9}"/>
              </a:ext>
            </a:extLst>
          </p:cNvPr>
          <p:cNvSpPr/>
          <p:nvPr/>
        </p:nvSpPr>
        <p:spPr>
          <a:xfrm>
            <a:off x="2640991" y="5679671"/>
            <a:ext cx="4840347" cy="3516228"/>
          </a:xfrm>
          <a:prstGeom prst="rect">
            <a:avLst/>
          </a:prstGeom>
          <a:noFill/>
          <a:ln cap="flat">
            <a:noFill/>
            <a:prstDash val="solid"/>
          </a:ln>
        </p:spPr>
        <p:txBody>
          <a:bodyPr vert="horz" wrap="square" lIns="89469" tIns="44735" rIns="89469" bIns="44735" anchor="t" anchorCtr="0" compatLnSpc="0">
            <a:noAutofit/>
          </a:bodyPr>
          <a:lstStyle/>
          <a:p>
            <a:pPr marL="177073" indent="-177073" defTabSz="432492">
              <a:buFont typeface="Wingdings" panose="05000000000000000000" pitchFamily="2" charset="2"/>
              <a:buChar char="§"/>
            </a:pPr>
            <a:r>
              <a:rPr lang="en-US" sz="1174" i="1" dirty="0">
                <a:solidFill>
                  <a:srgbClr val="538385"/>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i="1" dirty="0">
              <a:solidFill>
                <a:srgbClr val="538385"/>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87" i="1" dirty="0">
                <a:solidFill>
                  <a:prstClr val="black"/>
                </a:solidFill>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defTabSz="432492"/>
            <a:endParaRPr lang="fr-FR" sz="1174"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7073" indent="-177073" defTabSz="432492">
              <a:buFont typeface="Wingdings" panose="05000000000000000000" pitchFamily="2" charset="2"/>
              <a:buChar char="§"/>
            </a:pPr>
            <a:r>
              <a:rPr lang="en-US" sz="1174" i="1" dirty="0">
                <a:solidFill>
                  <a:srgbClr val="494F4F"/>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i="1" dirty="0">
              <a:solidFill>
                <a:srgbClr val="494F4F"/>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87" i="1" dirty="0">
                <a:solidFill>
                  <a:prstClr val="black"/>
                </a:solidFill>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defTabSz="432492"/>
            <a:endParaRPr lang="fr-FR" sz="1174"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7073" indent="-177073" defTabSz="432492">
              <a:buFont typeface="Wingdings" panose="05000000000000000000" pitchFamily="2" charset="2"/>
              <a:buChar char="§"/>
            </a:pPr>
            <a:r>
              <a:rPr lang="en-US" sz="1174" i="1" dirty="0">
                <a:solidFill>
                  <a:srgbClr val="494F4F"/>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i="1" dirty="0">
              <a:solidFill>
                <a:srgbClr val="494F4F"/>
              </a:solidFill>
              <a:latin typeface="Open Sans" panose="020B0606030504020204" pitchFamily="34" charset="0"/>
              <a:ea typeface="Open Sans" panose="020B0606030504020204" pitchFamily="34" charset="0"/>
              <a:cs typeface="Open Sans" panose="020B0606030504020204" pitchFamily="34" charset="0"/>
            </a:endParaRPr>
          </a:p>
          <a:p>
            <a:pPr defTabSz="432492"/>
            <a:r>
              <a:rPr lang="en-US" sz="1187" i="1" dirty="0">
                <a:solidFill>
                  <a:prstClr val="black"/>
                </a:solidFill>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defTabSz="432492"/>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te</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076"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xt</a:t>
            </a:r>
            <a:r>
              <a:rPr lang="en-US" sz="1076" i="1" dirty="0">
                <a:solidFill>
                  <a:prstClr val="black"/>
                </a:solidFill>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sp>
        <p:nvSpPr>
          <p:cNvPr id="74" name="Rectangle 73">
            <a:extLst>
              <a:ext uri="{FF2B5EF4-FFF2-40B4-BE49-F238E27FC236}">
                <a16:creationId xmlns:a16="http://schemas.microsoft.com/office/drawing/2014/main" id="{9DB1A263-4539-469D-A653-02B25702121A}"/>
              </a:ext>
            </a:extLst>
          </p:cNvPr>
          <p:cNvSpPr/>
          <p:nvPr/>
        </p:nvSpPr>
        <p:spPr>
          <a:xfrm>
            <a:off x="93391" y="6054752"/>
            <a:ext cx="2292156"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defTabSz="432492"/>
            <a:r>
              <a:rPr lang="fr-MA" sz="1477" i="1" dirty="0">
                <a:solidFill>
                  <a:srgbClr val="2A7FA0"/>
                </a:solidFill>
                <a:latin typeface="Open Sans" panose="020B0606030504020204" pitchFamily="34" charset="0"/>
                <a:ea typeface="Open Sans" panose="020B0606030504020204" pitchFamily="34" charset="0"/>
                <a:cs typeface="Open Sans" panose="020B0606030504020204" pitchFamily="34" charset="0"/>
              </a:rPr>
              <a:t>PERSONAL</a:t>
            </a:r>
            <a:r>
              <a:rPr lang="fr-MA" sz="1477" b="1" dirty="0">
                <a:solidFill>
                  <a:prstClr val="whit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MA" sz="1477" i="1" dirty="0">
                <a:solidFill>
                  <a:srgbClr val="2A7FA0"/>
                </a:solidFill>
                <a:latin typeface="Open Sans" panose="020B0606030504020204" pitchFamily="34" charset="0"/>
                <a:ea typeface="Open Sans" panose="020B0606030504020204" pitchFamily="34" charset="0"/>
                <a:cs typeface="Open Sans" panose="020B0606030504020204" pitchFamily="34" charset="0"/>
              </a:rPr>
              <a:t>SKILLS</a:t>
            </a:r>
            <a:endParaRPr lang="fr-FR" sz="1477" i="1" dirty="0">
              <a:solidFill>
                <a:srgbClr val="2A7FA0"/>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9" name="Group 18">
            <a:extLst>
              <a:ext uri="{FF2B5EF4-FFF2-40B4-BE49-F238E27FC236}">
                <a16:creationId xmlns:a16="http://schemas.microsoft.com/office/drawing/2014/main" id="{815711BA-4577-455D-BA2F-7687EA1A44E9}"/>
              </a:ext>
            </a:extLst>
          </p:cNvPr>
          <p:cNvGrpSpPr/>
          <p:nvPr/>
        </p:nvGrpSpPr>
        <p:grpSpPr>
          <a:xfrm>
            <a:off x="2640991" y="9976652"/>
            <a:ext cx="4780596" cy="532262"/>
            <a:chOff x="2353020" y="9243126"/>
            <a:chExt cx="4430554" cy="493289"/>
          </a:xfrm>
        </p:grpSpPr>
        <p:sp>
          <p:nvSpPr>
            <p:cNvPr id="3" name="Rectangle 2">
              <a:extLst>
                <a:ext uri="{FF2B5EF4-FFF2-40B4-BE49-F238E27FC236}">
                  <a16:creationId xmlns:a16="http://schemas.microsoft.com/office/drawing/2014/main" id="{923EFA51-6848-4B2D-8A51-15C8DC03FDD2}"/>
                </a:ext>
              </a:extLst>
            </p:cNvPr>
            <p:cNvSpPr/>
            <p:nvPr/>
          </p:nvSpPr>
          <p:spPr>
            <a:xfrm>
              <a:off x="2353020" y="9243126"/>
              <a:ext cx="2258342" cy="493289"/>
            </a:xfrm>
            <a:prstGeom prst="rect">
              <a:avLst/>
            </a:prstGeom>
          </p:spPr>
          <p:txBody>
            <a:bodyPr wrap="square">
              <a:spAutoFit/>
            </a:bodyPr>
            <a:lstStyle/>
            <a:p>
              <a:pPr marL="184995" indent="-184995" defTabSz="432492">
                <a:buFont typeface="Wingdings" panose="05000000000000000000" pitchFamily="2" charset="2"/>
                <a:buChar char="§"/>
              </a:pPr>
              <a:r>
                <a:rPr lang="en-US" sz="1133" i="1" dirty="0">
                  <a:solidFill>
                    <a:srgbClr val="494F4F"/>
                  </a:solidFill>
                  <a:latin typeface="Open Sans" panose="020B0606030504020204" pitchFamily="34" charset="0"/>
                  <a:ea typeface="Open Sans" panose="020B0606030504020204" pitchFamily="34" charset="0"/>
                  <a:cs typeface="Open Sans" panose="020B0606030504020204" pitchFamily="34" charset="0"/>
                </a:rPr>
                <a:t>BEST IDEA 2018</a:t>
              </a:r>
            </a:p>
            <a:p>
              <a:pPr marL="177073" defTabSz="432492"/>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87" name="Rectangle 86">
              <a:extLst>
                <a:ext uri="{FF2B5EF4-FFF2-40B4-BE49-F238E27FC236}">
                  <a16:creationId xmlns:a16="http://schemas.microsoft.com/office/drawing/2014/main" id="{2D24FDAF-C74D-468A-ADE2-178D4B0A272E}"/>
                </a:ext>
              </a:extLst>
            </p:cNvPr>
            <p:cNvSpPr/>
            <p:nvPr/>
          </p:nvSpPr>
          <p:spPr>
            <a:xfrm>
              <a:off x="4525232" y="9243126"/>
              <a:ext cx="2258342" cy="493289"/>
            </a:xfrm>
            <a:prstGeom prst="rect">
              <a:avLst/>
            </a:prstGeom>
          </p:spPr>
          <p:txBody>
            <a:bodyPr wrap="square">
              <a:spAutoFit/>
            </a:bodyPr>
            <a:lstStyle/>
            <a:p>
              <a:pPr marL="184995" indent="-184995" defTabSz="432492">
                <a:buFont typeface="Wingdings" panose="05000000000000000000" pitchFamily="2" charset="2"/>
                <a:buChar char="§"/>
              </a:pPr>
              <a:r>
                <a:rPr lang="en-US" sz="1133" i="1" dirty="0">
                  <a:solidFill>
                    <a:srgbClr val="494F4F"/>
                  </a:solidFill>
                  <a:latin typeface="Open Sans" panose="020B0606030504020204" pitchFamily="34" charset="0"/>
                  <a:ea typeface="Open Sans" panose="020B0606030504020204" pitchFamily="34" charset="0"/>
                  <a:cs typeface="Open Sans" panose="020B0606030504020204" pitchFamily="34" charset="0"/>
                </a:rPr>
                <a:t>BEST IDEA 2019</a:t>
              </a:r>
            </a:p>
            <a:p>
              <a:pPr marL="177073" defTabSz="432492"/>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indu</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863"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stry</a:t>
              </a:r>
              <a:r>
                <a:rPr lang="en-US" sz="863"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p:txBody>
        </p:sp>
      </p:grpSp>
      <p:grpSp>
        <p:nvGrpSpPr>
          <p:cNvPr id="72" name="Group 71">
            <a:extLst>
              <a:ext uri="{FF2B5EF4-FFF2-40B4-BE49-F238E27FC236}">
                <a16:creationId xmlns:a16="http://schemas.microsoft.com/office/drawing/2014/main" id="{886A7FF5-4BF6-4FBA-BAB2-2EE05008397B}"/>
              </a:ext>
            </a:extLst>
          </p:cNvPr>
          <p:cNvGrpSpPr/>
          <p:nvPr/>
        </p:nvGrpSpPr>
        <p:grpSpPr>
          <a:xfrm>
            <a:off x="236914" y="2479749"/>
            <a:ext cx="1839246" cy="1577399"/>
            <a:chOff x="4331224" y="2592929"/>
            <a:chExt cx="1704574" cy="1461900"/>
          </a:xfrm>
        </p:grpSpPr>
        <p:grpSp>
          <p:nvGrpSpPr>
            <p:cNvPr id="73" name="Group 72">
              <a:extLst>
                <a:ext uri="{FF2B5EF4-FFF2-40B4-BE49-F238E27FC236}">
                  <a16:creationId xmlns:a16="http://schemas.microsoft.com/office/drawing/2014/main" id="{BD07093B-9E38-4762-B2FE-9B7E1592F28E}"/>
                </a:ext>
              </a:extLst>
            </p:cNvPr>
            <p:cNvGrpSpPr/>
            <p:nvPr/>
          </p:nvGrpSpPr>
          <p:grpSpPr>
            <a:xfrm>
              <a:off x="4331224" y="2592929"/>
              <a:ext cx="1486777" cy="1171464"/>
              <a:chOff x="1336594" y="891885"/>
              <a:chExt cx="1486777" cy="1171464"/>
            </a:xfrm>
          </p:grpSpPr>
          <p:grpSp>
            <p:nvGrpSpPr>
              <p:cNvPr id="89" name="Group 88">
                <a:extLst>
                  <a:ext uri="{FF2B5EF4-FFF2-40B4-BE49-F238E27FC236}">
                    <a16:creationId xmlns:a16="http://schemas.microsoft.com/office/drawing/2014/main" id="{C9FF82DB-B153-43E9-AFCE-7E08C3133F82}"/>
                  </a:ext>
                </a:extLst>
              </p:cNvPr>
              <p:cNvGrpSpPr/>
              <p:nvPr/>
            </p:nvGrpSpPr>
            <p:grpSpPr>
              <a:xfrm>
                <a:off x="1341479" y="891885"/>
                <a:ext cx="1481892" cy="1171464"/>
                <a:chOff x="1341479" y="891885"/>
                <a:chExt cx="1481892" cy="1171464"/>
              </a:xfrm>
            </p:grpSpPr>
            <p:grpSp>
              <p:nvGrpSpPr>
                <p:cNvPr id="91" name="Group 90">
                  <a:extLst>
                    <a:ext uri="{FF2B5EF4-FFF2-40B4-BE49-F238E27FC236}">
                      <a16:creationId xmlns:a16="http://schemas.microsoft.com/office/drawing/2014/main" id="{87380A9F-6BB8-4422-8F2F-50A05CEAC0AC}"/>
                    </a:ext>
                  </a:extLst>
                </p:cNvPr>
                <p:cNvGrpSpPr/>
                <p:nvPr/>
              </p:nvGrpSpPr>
              <p:grpSpPr>
                <a:xfrm>
                  <a:off x="1676466" y="926823"/>
                  <a:ext cx="1146905" cy="1115933"/>
                  <a:chOff x="142660" y="929043"/>
                  <a:chExt cx="1146905" cy="1115933"/>
                </a:xfrm>
              </p:grpSpPr>
              <p:sp>
                <p:nvSpPr>
                  <p:cNvPr id="95" name="Rectangle 94">
                    <a:extLst>
                      <a:ext uri="{FF2B5EF4-FFF2-40B4-BE49-F238E27FC236}">
                        <a16:creationId xmlns:a16="http://schemas.microsoft.com/office/drawing/2014/main" id="{578A6A93-105C-49B1-970D-84338D980F14}"/>
                      </a:ext>
                    </a:extLst>
                  </p:cNvPr>
                  <p:cNvSpPr/>
                  <p:nvPr/>
                </p:nvSpPr>
                <p:spPr>
                  <a:xfrm>
                    <a:off x="142660" y="1892373"/>
                    <a:ext cx="858694" cy="15260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rtl="1">
                      <a:lnSpc>
                        <a:spcPct val="107000"/>
                      </a:lnSpc>
                      <a:spcAft>
                        <a:spcPts val="738"/>
                      </a:spcAft>
                    </a:pPr>
                    <a:r>
                      <a:rPr lang="fr-MA" sz="1079" i="1" dirty="0">
                        <a:solidFill>
                          <a:prstClr val="black"/>
                        </a:solidFill>
                        <a:latin typeface="Open Sans" panose="020B0606030504020204" pitchFamily="34" charset="0"/>
                        <a:ea typeface="Open Sans" panose="020B0606030504020204" pitchFamily="34" charset="0"/>
                        <a:cs typeface="Open Sans" panose="020B0606030504020204" pitchFamily="34" charset="0"/>
                      </a:rPr>
                      <a:t>Rabat, Morocco</a:t>
                    </a:r>
                    <a:endParaRPr lang="fr-FR" sz="1079"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6" name="Rectangle 95">
                    <a:extLst>
                      <a:ext uri="{FF2B5EF4-FFF2-40B4-BE49-F238E27FC236}">
                        <a16:creationId xmlns:a16="http://schemas.microsoft.com/office/drawing/2014/main" id="{600D8D3B-9996-4CFF-A486-7565D503CDF3}"/>
                      </a:ext>
                    </a:extLst>
                  </p:cNvPr>
                  <p:cNvSpPr/>
                  <p:nvPr/>
                </p:nvSpPr>
                <p:spPr>
                  <a:xfrm>
                    <a:off x="142660" y="929043"/>
                    <a:ext cx="97754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079" i="1" dirty="0">
                        <a:solidFill>
                          <a:prstClr val="black"/>
                        </a:solidFill>
                        <a:latin typeface="Open Sans" panose="020B0606030504020204" pitchFamily="34" charset="0"/>
                        <a:ea typeface="Open Sans" panose="020B0606030504020204" pitchFamily="34" charset="0"/>
                        <a:cs typeface="Open Sans" panose="020B0606030504020204" pitchFamily="34" charset="0"/>
                      </a:rPr>
                      <a:t>00212600000000</a:t>
                    </a:r>
                    <a:endParaRPr lang="en-US" sz="1133"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Rectangle 96">
                    <a:extLst>
                      <a:ext uri="{FF2B5EF4-FFF2-40B4-BE49-F238E27FC236}">
                        <a16:creationId xmlns:a16="http://schemas.microsoft.com/office/drawing/2014/main" id="{45112ABE-559A-4E4B-8FA1-BBB76FA37373}"/>
                      </a:ext>
                    </a:extLst>
                  </p:cNvPr>
                  <p:cNvSpPr/>
                  <p:nvPr/>
                </p:nvSpPr>
                <p:spPr>
                  <a:xfrm>
                    <a:off x="142660" y="1254604"/>
                    <a:ext cx="1146905"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079" i="1" dirty="0">
                        <a:solidFill>
                          <a:prstClr val="black"/>
                        </a:solidFill>
                        <a:latin typeface="Open Sans" panose="020B0606030504020204" pitchFamily="34" charset="0"/>
                        <a:ea typeface="Open Sans" panose="020B0606030504020204" pitchFamily="34" charset="0"/>
                        <a:cs typeface="Open Sans" panose="020B0606030504020204" pitchFamily="34" charset="0"/>
                      </a:rPr>
                      <a:t>info@bestfreecv.com</a:t>
                    </a:r>
                    <a:endParaRPr lang="fr-FR" sz="1079"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Rectangle 97">
                    <a:extLst>
                      <a:ext uri="{FF2B5EF4-FFF2-40B4-BE49-F238E27FC236}">
                        <a16:creationId xmlns:a16="http://schemas.microsoft.com/office/drawing/2014/main" id="{A7BA6C1D-1CF9-4DB7-AF69-F920D676CE7B}"/>
                      </a:ext>
                    </a:extLst>
                  </p:cNvPr>
                  <p:cNvSpPr/>
                  <p:nvPr/>
                </p:nvSpPr>
                <p:spPr>
                  <a:xfrm>
                    <a:off x="142660" y="1566861"/>
                    <a:ext cx="1117193"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r>
                      <a:rPr lang="en-US" sz="1079" i="1" dirty="0">
                        <a:solidFill>
                          <a:prstClr val="black"/>
                        </a:solidFill>
                        <a:latin typeface="Open Sans" panose="020B0606030504020204" pitchFamily="34" charset="0"/>
                        <a:ea typeface="Open Sans" panose="020B0606030504020204" pitchFamily="34" charset="0"/>
                        <a:cs typeface="Open Sans" panose="020B0606030504020204" pitchFamily="34" charset="0"/>
                      </a:rPr>
                      <a:t>www.bestfreecv.com</a:t>
                    </a:r>
                    <a:endParaRPr lang="fr-FR" sz="1079"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2" name="شكل حر 78">
                  <a:extLst>
                    <a:ext uri="{FF2B5EF4-FFF2-40B4-BE49-F238E27FC236}">
                      <a16:creationId xmlns:a16="http://schemas.microsoft.com/office/drawing/2014/main" id="{0CB9006E-C69B-436F-8485-14CD898C4F87}"/>
                    </a:ext>
                  </a:extLst>
                </p:cNvPr>
                <p:cNvSpPr>
                  <a:spLocks noChangeAspect="1"/>
                </p:cNvSpPr>
                <p:nvPr/>
              </p:nvSpPr>
              <p:spPr>
                <a:xfrm>
                  <a:off x="1373599" y="1864491"/>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rgbClr val="2A7FA0"/>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93319"/>
                  <a:endParaRPr lang="fr-MA" sz="3021">
                    <a:solidFill>
                      <a:prstClr val="black"/>
                    </a:solidFill>
                    <a:latin typeface="Calibri"/>
                  </a:endParaRPr>
                </a:p>
              </p:txBody>
            </p:sp>
            <p:sp>
              <p:nvSpPr>
                <p:cNvPr id="93" name="شكل حر 85">
                  <a:extLst>
                    <a:ext uri="{FF2B5EF4-FFF2-40B4-BE49-F238E27FC236}">
                      <a16:creationId xmlns:a16="http://schemas.microsoft.com/office/drawing/2014/main" id="{D31312D1-BF1B-4A8F-9DD1-456442795E3F}"/>
                    </a:ext>
                  </a:extLst>
                </p:cNvPr>
                <p:cNvSpPr>
                  <a:spLocks noChangeAspect="1"/>
                </p:cNvSpPr>
                <p:nvPr/>
              </p:nvSpPr>
              <p:spPr>
                <a:xfrm>
                  <a:off x="1341479" y="1256455"/>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rgbClr val="2A7F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93319"/>
                  <a:endParaRPr lang="fr-MA" sz="3021">
                    <a:solidFill>
                      <a:prstClr val="black"/>
                    </a:solidFill>
                    <a:latin typeface="Calibri"/>
                  </a:endParaRPr>
                </a:p>
              </p:txBody>
            </p:sp>
            <p:sp>
              <p:nvSpPr>
                <p:cNvPr id="94" name="Freeform: Shape 93">
                  <a:extLst>
                    <a:ext uri="{FF2B5EF4-FFF2-40B4-BE49-F238E27FC236}">
                      <a16:creationId xmlns:a16="http://schemas.microsoft.com/office/drawing/2014/main" id="{2A233C98-BDBD-4CE8-A405-1D771D218C2C}"/>
                    </a:ext>
                  </a:extLst>
                </p:cNvPr>
                <p:cNvSpPr/>
                <p:nvPr/>
              </p:nvSpPr>
              <p:spPr>
                <a:xfrm>
                  <a:off x="1342588" y="891885"/>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rgbClr val="2A7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93319"/>
                  <a:endParaRPr lang="fr-MA" sz="3021">
                    <a:solidFill>
                      <a:prstClr val="black"/>
                    </a:solidFill>
                    <a:latin typeface="Calibri"/>
                  </a:endParaRPr>
                </a:p>
              </p:txBody>
            </p:sp>
          </p:grpSp>
          <p:sp>
            <p:nvSpPr>
              <p:cNvPr id="90" name="شكل حر 62">
                <a:extLst>
                  <a:ext uri="{FF2B5EF4-FFF2-40B4-BE49-F238E27FC236}">
                    <a16:creationId xmlns:a16="http://schemas.microsoft.com/office/drawing/2014/main" id="{E10591AC-12C1-4EDA-B5E2-67E59E82B137}"/>
                  </a:ext>
                </a:extLst>
              </p:cNvPr>
              <p:cNvSpPr>
                <a:spLocks noChangeAspect="1"/>
              </p:cNvSpPr>
              <p:nvPr/>
            </p:nvSpPr>
            <p:spPr bwMode="auto">
              <a:xfrm flipH="1">
                <a:off x="1336594" y="1531940"/>
                <a:ext cx="201530" cy="198858"/>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rgbClr val="2A7FA0"/>
              </a:solidFill>
              <a:ln w="9525">
                <a:noFill/>
                <a:round/>
                <a:headEnd/>
                <a:tailEnd/>
              </a:ln>
            </p:spPr>
            <p:txBody>
              <a:bodyPr rot="0" vert="horz" wrap="square" lIns="98664" tIns="49332" rIns="98664" bIns="49332"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3319"/>
                <a:endParaRPr lang="fr-MA" sz="3021">
                  <a:solidFill>
                    <a:prstClr val="black"/>
                  </a:solidFill>
                  <a:latin typeface="Calibri"/>
                </a:endParaRPr>
              </a:p>
            </p:txBody>
          </p:sp>
        </p:grpSp>
        <p:grpSp>
          <p:nvGrpSpPr>
            <p:cNvPr id="85" name="Group 84">
              <a:extLst>
                <a:ext uri="{FF2B5EF4-FFF2-40B4-BE49-F238E27FC236}">
                  <a16:creationId xmlns:a16="http://schemas.microsoft.com/office/drawing/2014/main" id="{D0BD8D0E-C7E9-43F9-BC81-7BF6C87019AD}"/>
                </a:ext>
              </a:extLst>
            </p:cNvPr>
            <p:cNvGrpSpPr/>
            <p:nvPr/>
          </p:nvGrpSpPr>
          <p:grpSpPr>
            <a:xfrm>
              <a:off x="4386069" y="3914550"/>
              <a:ext cx="1649729" cy="140279"/>
              <a:chOff x="4386069" y="3914550"/>
              <a:chExt cx="1649729" cy="140279"/>
            </a:xfrm>
          </p:grpSpPr>
          <p:sp>
            <p:nvSpPr>
              <p:cNvPr id="86" name="Rectangle 85">
                <a:extLst>
                  <a:ext uri="{FF2B5EF4-FFF2-40B4-BE49-F238E27FC236}">
                    <a16:creationId xmlns:a16="http://schemas.microsoft.com/office/drawing/2014/main" id="{8E7FE09E-2212-46BC-A6B4-C3921F76610B}"/>
                  </a:ext>
                </a:extLst>
              </p:cNvPr>
              <p:cNvSpPr/>
              <p:nvPr/>
            </p:nvSpPr>
            <p:spPr>
              <a:xfrm>
                <a:off x="4610925" y="3914550"/>
                <a:ext cx="1424873"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defTabSz="432492" rtl="1">
                  <a:lnSpc>
                    <a:spcPct val="107000"/>
                  </a:lnSpc>
                  <a:spcAft>
                    <a:spcPts val="738"/>
                  </a:spcAft>
                </a:pPr>
                <a:r>
                  <a:rPr lang="fr-MA" sz="1079" i="1" dirty="0">
                    <a:solidFill>
                      <a:prstClr val="black"/>
                    </a:solidFill>
                    <a:latin typeface="Open Sans" panose="020B0606030504020204" pitchFamily="34" charset="0"/>
                    <a:ea typeface="Open Sans" panose="020B0606030504020204" pitchFamily="34" charset="0"/>
                    <a:cs typeface="Open Sans" panose="020B0606030504020204" pitchFamily="34" charset="0"/>
                  </a:rPr>
                  <a:t>29 </a:t>
                </a:r>
                <a:r>
                  <a:rPr lang="fr-MA" sz="1079"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years</a:t>
                </a:r>
                <a:r>
                  <a:rPr lang="fr-MA" sz="1079"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fr-MA" sz="1079"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old</a:t>
                </a:r>
                <a:endParaRPr lang="fr-FR" sz="1079"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8" name="Heart 87">
                <a:extLst>
                  <a:ext uri="{FF2B5EF4-FFF2-40B4-BE49-F238E27FC236}">
                    <a16:creationId xmlns:a16="http://schemas.microsoft.com/office/drawing/2014/main" id="{D0803422-899D-4195-ACD9-71B1372EB79F}"/>
                  </a:ext>
                </a:extLst>
              </p:cNvPr>
              <p:cNvSpPr/>
              <p:nvPr/>
            </p:nvSpPr>
            <p:spPr>
              <a:xfrm>
                <a:off x="4386069" y="3930053"/>
                <a:ext cx="124776" cy="124776"/>
              </a:xfrm>
              <a:prstGeom prst="heart">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2492"/>
                <a:endParaRPr lang="fr-MA" sz="1703">
                  <a:solidFill>
                    <a:prstClr val="white"/>
                  </a:solidFill>
                  <a:latin typeface="Calibri"/>
                </a:endParaRPr>
              </a:p>
            </p:txBody>
          </p:sp>
        </p:grpSp>
      </p:grpSp>
      <p:grpSp>
        <p:nvGrpSpPr>
          <p:cNvPr id="101" name="Group 100">
            <a:extLst>
              <a:ext uri="{FF2B5EF4-FFF2-40B4-BE49-F238E27FC236}">
                <a16:creationId xmlns:a16="http://schemas.microsoft.com/office/drawing/2014/main" id="{4B694557-6E0B-4B53-954A-1256993B4DA0}"/>
              </a:ext>
            </a:extLst>
          </p:cNvPr>
          <p:cNvGrpSpPr/>
          <p:nvPr/>
        </p:nvGrpSpPr>
        <p:grpSpPr>
          <a:xfrm>
            <a:off x="103842" y="8105601"/>
            <a:ext cx="2074471" cy="654297"/>
            <a:chOff x="165019" y="7512096"/>
            <a:chExt cx="1922575" cy="606388"/>
          </a:xfrm>
        </p:grpSpPr>
        <p:sp>
          <p:nvSpPr>
            <p:cNvPr id="102" name="Rectangle 101">
              <a:extLst>
                <a:ext uri="{FF2B5EF4-FFF2-40B4-BE49-F238E27FC236}">
                  <a16:creationId xmlns:a16="http://schemas.microsoft.com/office/drawing/2014/main" id="{6128898D-2ED1-43EF-A97A-479798877FAD}"/>
                </a:ext>
              </a:extLst>
            </p:cNvPr>
            <p:cNvSpPr/>
            <p:nvPr/>
          </p:nvSpPr>
          <p:spPr>
            <a:xfrm>
              <a:off x="165019" y="7512096"/>
              <a:ext cx="809938" cy="60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defTabSz="432492" rtl="1">
                <a:lnSpc>
                  <a:spcPct val="107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ARABIC</a:t>
              </a:r>
              <a:endParaRPr lang="a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a:p>
              <a:pPr defTabSz="432492" rtl="1">
                <a:lnSpc>
                  <a:spcPct val="107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ENGLISH</a:t>
              </a:r>
              <a:endPar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endParaRPr>
            </a:p>
            <a:p>
              <a:pPr defTabSz="432492" rtl="1">
                <a:lnSpc>
                  <a:spcPct val="107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FRENCH</a:t>
              </a:r>
              <a:endPar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3" name="Group 102">
              <a:extLst>
                <a:ext uri="{FF2B5EF4-FFF2-40B4-BE49-F238E27FC236}">
                  <a16:creationId xmlns:a16="http://schemas.microsoft.com/office/drawing/2014/main" id="{6C071F7A-B606-4BD1-8154-F88F6A8622BD}"/>
                </a:ext>
              </a:extLst>
            </p:cNvPr>
            <p:cNvGrpSpPr/>
            <p:nvPr/>
          </p:nvGrpSpPr>
          <p:grpSpPr>
            <a:xfrm>
              <a:off x="944356" y="7541611"/>
              <a:ext cx="1143238" cy="561774"/>
              <a:chOff x="944356" y="7541611"/>
              <a:chExt cx="1143238" cy="561774"/>
            </a:xfrm>
          </p:grpSpPr>
          <p:sp>
            <p:nvSpPr>
              <p:cNvPr id="104" name="Diamond 103">
                <a:extLst>
                  <a:ext uri="{FF2B5EF4-FFF2-40B4-BE49-F238E27FC236}">
                    <a16:creationId xmlns:a16="http://schemas.microsoft.com/office/drawing/2014/main" id="{1620AA53-A61D-4159-9511-0F70F0ECF9BC}"/>
                  </a:ext>
                </a:extLst>
              </p:cNvPr>
              <p:cNvSpPr/>
              <p:nvPr/>
            </p:nvSpPr>
            <p:spPr>
              <a:xfrm>
                <a:off x="1932277" y="7546219"/>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5" name="Diamond 104">
                <a:extLst>
                  <a:ext uri="{FF2B5EF4-FFF2-40B4-BE49-F238E27FC236}">
                    <a16:creationId xmlns:a16="http://schemas.microsoft.com/office/drawing/2014/main" id="{0B0ECC18-7A90-4EB9-A945-39EE996622B1}"/>
                  </a:ext>
                </a:extLst>
              </p:cNvPr>
              <p:cNvSpPr/>
              <p:nvPr/>
            </p:nvSpPr>
            <p:spPr>
              <a:xfrm>
                <a:off x="1685738" y="7545067"/>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6" name="Diamond 105">
                <a:extLst>
                  <a:ext uri="{FF2B5EF4-FFF2-40B4-BE49-F238E27FC236}">
                    <a16:creationId xmlns:a16="http://schemas.microsoft.com/office/drawing/2014/main" id="{D38A91B6-79BF-43CD-85EA-2B3A5BFF6E12}"/>
                  </a:ext>
                </a:extLst>
              </p:cNvPr>
              <p:cNvSpPr/>
              <p:nvPr/>
            </p:nvSpPr>
            <p:spPr>
              <a:xfrm>
                <a:off x="1439199" y="7543915"/>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7" name="Diamond 106">
                <a:extLst>
                  <a:ext uri="{FF2B5EF4-FFF2-40B4-BE49-F238E27FC236}">
                    <a16:creationId xmlns:a16="http://schemas.microsoft.com/office/drawing/2014/main" id="{7BC6DE70-48C9-443A-9200-302BB0849CEF}"/>
                  </a:ext>
                </a:extLst>
              </p:cNvPr>
              <p:cNvSpPr/>
              <p:nvPr/>
            </p:nvSpPr>
            <p:spPr>
              <a:xfrm>
                <a:off x="1192660" y="7542763"/>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8" name="Diamond 107">
                <a:extLst>
                  <a:ext uri="{FF2B5EF4-FFF2-40B4-BE49-F238E27FC236}">
                    <a16:creationId xmlns:a16="http://schemas.microsoft.com/office/drawing/2014/main" id="{8C73892C-76B3-4BD3-A3D9-34654D64E572}"/>
                  </a:ext>
                </a:extLst>
              </p:cNvPr>
              <p:cNvSpPr/>
              <p:nvPr/>
            </p:nvSpPr>
            <p:spPr>
              <a:xfrm>
                <a:off x="946121" y="7541611"/>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9" name="Diamond 108">
                <a:extLst>
                  <a:ext uri="{FF2B5EF4-FFF2-40B4-BE49-F238E27FC236}">
                    <a16:creationId xmlns:a16="http://schemas.microsoft.com/office/drawing/2014/main" id="{0EAA60B4-B533-4790-8218-620F102FBD9F}"/>
                  </a:ext>
                </a:extLst>
              </p:cNvPr>
              <p:cNvSpPr/>
              <p:nvPr/>
            </p:nvSpPr>
            <p:spPr>
              <a:xfrm>
                <a:off x="1930512" y="7748026"/>
                <a:ext cx="153552" cy="153552"/>
              </a:xfrm>
              <a:prstGeom prst="diamond">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0" name="Diamond 109">
                <a:extLst>
                  <a:ext uri="{FF2B5EF4-FFF2-40B4-BE49-F238E27FC236}">
                    <a16:creationId xmlns:a16="http://schemas.microsoft.com/office/drawing/2014/main" id="{9AFAEF65-3E5A-4E8C-A584-10B4DDDB47FD}"/>
                  </a:ext>
                </a:extLst>
              </p:cNvPr>
              <p:cNvSpPr/>
              <p:nvPr/>
            </p:nvSpPr>
            <p:spPr>
              <a:xfrm>
                <a:off x="1683973" y="7746874"/>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1" name="Diamond 110">
                <a:extLst>
                  <a:ext uri="{FF2B5EF4-FFF2-40B4-BE49-F238E27FC236}">
                    <a16:creationId xmlns:a16="http://schemas.microsoft.com/office/drawing/2014/main" id="{DF5F6356-DD4F-4824-8E0F-2F1E66755484}"/>
                  </a:ext>
                </a:extLst>
              </p:cNvPr>
              <p:cNvSpPr/>
              <p:nvPr/>
            </p:nvSpPr>
            <p:spPr>
              <a:xfrm>
                <a:off x="1437434" y="7745722"/>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2" name="Diamond 111">
                <a:extLst>
                  <a:ext uri="{FF2B5EF4-FFF2-40B4-BE49-F238E27FC236}">
                    <a16:creationId xmlns:a16="http://schemas.microsoft.com/office/drawing/2014/main" id="{860354F8-87A4-44E7-8214-3D93553B7ACC}"/>
                  </a:ext>
                </a:extLst>
              </p:cNvPr>
              <p:cNvSpPr/>
              <p:nvPr/>
            </p:nvSpPr>
            <p:spPr>
              <a:xfrm>
                <a:off x="1190895" y="7744570"/>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3" name="Diamond 112">
                <a:extLst>
                  <a:ext uri="{FF2B5EF4-FFF2-40B4-BE49-F238E27FC236}">
                    <a16:creationId xmlns:a16="http://schemas.microsoft.com/office/drawing/2014/main" id="{FC996A8F-2FE5-40E0-8731-4D7F47FA4A0D}"/>
                  </a:ext>
                </a:extLst>
              </p:cNvPr>
              <p:cNvSpPr/>
              <p:nvPr/>
            </p:nvSpPr>
            <p:spPr>
              <a:xfrm>
                <a:off x="944356" y="7743418"/>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Diamond 113">
                <a:extLst>
                  <a:ext uri="{FF2B5EF4-FFF2-40B4-BE49-F238E27FC236}">
                    <a16:creationId xmlns:a16="http://schemas.microsoft.com/office/drawing/2014/main" id="{F2DA6AFD-5F9E-4679-ACFE-965B69E34AB5}"/>
                  </a:ext>
                </a:extLst>
              </p:cNvPr>
              <p:cNvSpPr/>
              <p:nvPr/>
            </p:nvSpPr>
            <p:spPr>
              <a:xfrm>
                <a:off x="1934042" y="7949833"/>
                <a:ext cx="153552" cy="153552"/>
              </a:xfrm>
              <a:prstGeom prst="diamond">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Diamond 114">
                <a:extLst>
                  <a:ext uri="{FF2B5EF4-FFF2-40B4-BE49-F238E27FC236}">
                    <a16:creationId xmlns:a16="http://schemas.microsoft.com/office/drawing/2014/main" id="{2232C5EB-20CD-4652-BAEE-A4AD3CBC41FA}"/>
                  </a:ext>
                </a:extLst>
              </p:cNvPr>
              <p:cNvSpPr/>
              <p:nvPr/>
            </p:nvSpPr>
            <p:spPr>
              <a:xfrm>
                <a:off x="1687503" y="7948681"/>
                <a:ext cx="153552" cy="153552"/>
              </a:xfrm>
              <a:prstGeom prst="diamond">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6" name="Diamond 115">
                <a:extLst>
                  <a:ext uri="{FF2B5EF4-FFF2-40B4-BE49-F238E27FC236}">
                    <a16:creationId xmlns:a16="http://schemas.microsoft.com/office/drawing/2014/main" id="{D87078A5-20A2-4550-B91D-94356099844C}"/>
                  </a:ext>
                </a:extLst>
              </p:cNvPr>
              <p:cNvSpPr/>
              <p:nvPr/>
            </p:nvSpPr>
            <p:spPr>
              <a:xfrm>
                <a:off x="1440964" y="7947529"/>
                <a:ext cx="153552" cy="153552"/>
              </a:xfrm>
              <a:prstGeom prst="diamond">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7" name="Diamond 116">
                <a:extLst>
                  <a:ext uri="{FF2B5EF4-FFF2-40B4-BE49-F238E27FC236}">
                    <a16:creationId xmlns:a16="http://schemas.microsoft.com/office/drawing/2014/main" id="{E55BA607-646A-4C52-8900-06F8956143A6}"/>
                  </a:ext>
                </a:extLst>
              </p:cNvPr>
              <p:cNvSpPr/>
              <p:nvPr/>
            </p:nvSpPr>
            <p:spPr>
              <a:xfrm>
                <a:off x="1194425" y="7946377"/>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8" name="Diamond 117">
                <a:extLst>
                  <a:ext uri="{FF2B5EF4-FFF2-40B4-BE49-F238E27FC236}">
                    <a16:creationId xmlns:a16="http://schemas.microsoft.com/office/drawing/2014/main" id="{5F1E6168-6516-44AA-98C2-E3B57EC5FB6A}"/>
                  </a:ext>
                </a:extLst>
              </p:cNvPr>
              <p:cNvSpPr/>
              <p:nvPr/>
            </p:nvSpPr>
            <p:spPr>
              <a:xfrm>
                <a:off x="947886" y="7945225"/>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29" name="Group 28">
            <a:extLst>
              <a:ext uri="{FF2B5EF4-FFF2-40B4-BE49-F238E27FC236}">
                <a16:creationId xmlns:a16="http://schemas.microsoft.com/office/drawing/2014/main" id="{3D62EAA5-A339-4AA7-90D3-30B544619E85}"/>
              </a:ext>
            </a:extLst>
          </p:cNvPr>
          <p:cNvGrpSpPr/>
          <p:nvPr/>
        </p:nvGrpSpPr>
        <p:grpSpPr>
          <a:xfrm>
            <a:off x="102068" y="6480280"/>
            <a:ext cx="2089762" cy="911739"/>
            <a:chOff x="152612" y="6005782"/>
            <a:chExt cx="1936747" cy="844980"/>
          </a:xfrm>
        </p:grpSpPr>
        <p:sp>
          <p:nvSpPr>
            <p:cNvPr id="99" name="Rectangle 98">
              <a:extLst>
                <a:ext uri="{FF2B5EF4-FFF2-40B4-BE49-F238E27FC236}">
                  <a16:creationId xmlns:a16="http://schemas.microsoft.com/office/drawing/2014/main" id="{26D95878-FC15-432E-AF12-3E2CC681A5FA}"/>
                </a:ext>
              </a:extLst>
            </p:cNvPr>
            <p:cNvSpPr/>
            <p:nvPr/>
          </p:nvSpPr>
          <p:spPr>
            <a:xfrm>
              <a:off x="152612" y="6005782"/>
              <a:ext cx="809938" cy="84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CREATIVE</a:t>
              </a:r>
              <a:endParaRPr lang="a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CREATIVE</a:t>
              </a:r>
              <a:endPar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endParaRPr>
            </a:p>
            <a:p>
              <a:pPr defTabSz="432492" rtl="1">
                <a:lnSpc>
                  <a:spcPct val="114000"/>
                </a:lnSpc>
                <a:spcBef>
                  <a:spcPts val="432"/>
                </a:spcBef>
                <a:spcAft>
                  <a:spcPts val="432"/>
                </a:spcAft>
              </a:pPr>
              <a:r>
                <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CREATIVE</a:t>
              </a:r>
            </a:p>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CREATIVE</a:t>
              </a:r>
            </a:p>
          </p:txBody>
        </p:sp>
        <p:grpSp>
          <p:nvGrpSpPr>
            <p:cNvPr id="119" name="Group 118">
              <a:extLst>
                <a:ext uri="{FF2B5EF4-FFF2-40B4-BE49-F238E27FC236}">
                  <a16:creationId xmlns:a16="http://schemas.microsoft.com/office/drawing/2014/main" id="{6FAFD904-2B88-4F1C-81FE-EBDDD09B72E1}"/>
                </a:ext>
              </a:extLst>
            </p:cNvPr>
            <p:cNvGrpSpPr/>
            <p:nvPr/>
          </p:nvGrpSpPr>
          <p:grpSpPr>
            <a:xfrm>
              <a:off x="946121" y="6042136"/>
              <a:ext cx="1143238" cy="762429"/>
              <a:chOff x="942591" y="7541611"/>
              <a:chExt cx="1143238" cy="762429"/>
            </a:xfrm>
          </p:grpSpPr>
          <p:sp>
            <p:nvSpPr>
              <p:cNvPr id="120" name="Diamond 119">
                <a:extLst>
                  <a:ext uri="{FF2B5EF4-FFF2-40B4-BE49-F238E27FC236}">
                    <a16:creationId xmlns:a16="http://schemas.microsoft.com/office/drawing/2014/main" id="{7FEC1AF5-E2CB-4B2A-9298-ABD8E6F6E769}"/>
                  </a:ext>
                </a:extLst>
              </p:cNvPr>
              <p:cNvSpPr/>
              <p:nvPr/>
            </p:nvSpPr>
            <p:spPr>
              <a:xfrm>
                <a:off x="1932277" y="7546219"/>
                <a:ext cx="153552" cy="153552"/>
              </a:xfrm>
              <a:prstGeom prst="diamond">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1" name="Diamond 120">
                <a:extLst>
                  <a:ext uri="{FF2B5EF4-FFF2-40B4-BE49-F238E27FC236}">
                    <a16:creationId xmlns:a16="http://schemas.microsoft.com/office/drawing/2014/main" id="{91C9A41C-9629-4235-BC3D-E99B15DDFCE9}"/>
                  </a:ext>
                </a:extLst>
              </p:cNvPr>
              <p:cNvSpPr/>
              <p:nvPr/>
            </p:nvSpPr>
            <p:spPr>
              <a:xfrm>
                <a:off x="1685738" y="7545067"/>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4" name="Diamond 123">
                <a:extLst>
                  <a:ext uri="{FF2B5EF4-FFF2-40B4-BE49-F238E27FC236}">
                    <a16:creationId xmlns:a16="http://schemas.microsoft.com/office/drawing/2014/main" id="{6A8A1E22-9C80-4E2B-9438-B96E510B7AFF}"/>
                  </a:ext>
                </a:extLst>
              </p:cNvPr>
              <p:cNvSpPr/>
              <p:nvPr/>
            </p:nvSpPr>
            <p:spPr>
              <a:xfrm>
                <a:off x="1439199" y="7543915"/>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Diamond 124">
                <a:extLst>
                  <a:ext uri="{FF2B5EF4-FFF2-40B4-BE49-F238E27FC236}">
                    <a16:creationId xmlns:a16="http://schemas.microsoft.com/office/drawing/2014/main" id="{D92B24B1-230D-4BFF-8178-356391A31DF7}"/>
                  </a:ext>
                </a:extLst>
              </p:cNvPr>
              <p:cNvSpPr/>
              <p:nvPr/>
            </p:nvSpPr>
            <p:spPr>
              <a:xfrm>
                <a:off x="1192660" y="7542763"/>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Diamond 125">
                <a:extLst>
                  <a:ext uri="{FF2B5EF4-FFF2-40B4-BE49-F238E27FC236}">
                    <a16:creationId xmlns:a16="http://schemas.microsoft.com/office/drawing/2014/main" id="{94DD4ED5-7999-4E42-95D2-96056A5D6F92}"/>
                  </a:ext>
                </a:extLst>
              </p:cNvPr>
              <p:cNvSpPr/>
              <p:nvPr/>
            </p:nvSpPr>
            <p:spPr>
              <a:xfrm>
                <a:off x="946121" y="7541611"/>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Diamond 126">
                <a:extLst>
                  <a:ext uri="{FF2B5EF4-FFF2-40B4-BE49-F238E27FC236}">
                    <a16:creationId xmlns:a16="http://schemas.microsoft.com/office/drawing/2014/main" id="{94B62F1D-3BE5-4B6A-877E-0BA5354E5E32}"/>
                  </a:ext>
                </a:extLst>
              </p:cNvPr>
              <p:cNvSpPr/>
              <p:nvPr/>
            </p:nvSpPr>
            <p:spPr>
              <a:xfrm>
                <a:off x="1930512" y="7748026"/>
                <a:ext cx="153552" cy="153552"/>
              </a:xfrm>
              <a:prstGeom prst="diamond">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Diamond 127">
                <a:extLst>
                  <a:ext uri="{FF2B5EF4-FFF2-40B4-BE49-F238E27FC236}">
                    <a16:creationId xmlns:a16="http://schemas.microsoft.com/office/drawing/2014/main" id="{807A80E7-FD32-4BF8-9D2F-6E5E91E13898}"/>
                  </a:ext>
                </a:extLst>
              </p:cNvPr>
              <p:cNvSpPr/>
              <p:nvPr/>
            </p:nvSpPr>
            <p:spPr>
              <a:xfrm>
                <a:off x="1683973" y="7746874"/>
                <a:ext cx="153552" cy="153552"/>
              </a:xfrm>
              <a:prstGeom prst="diamond">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9" name="Diamond 128">
                <a:extLst>
                  <a:ext uri="{FF2B5EF4-FFF2-40B4-BE49-F238E27FC236}">
                    <a16:creationId xmlns:a16="http://schemas.microsoft.com/office/drawing/2014/main" id="{B77F3B4F-AEFD-4FD5-9071-EBA1E96A6B6B}"/>
                  </a:ext>
                </a:extLst>
              </p:cNvPr>
              <p:cNvSpPr/>
              <p:nvPr/>
            </p:nvSpPr>
            <p:spPr>
              <a:xfrm>
                <a:off x="1437434" y="7745722"/>
                <a:ext cx="153552" cy="153552"/>
              </a:xfrm>
              <a:prstGeom prst="diamond">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0" name="Diamond 129">
                <a:extLst>
                  <a:ext uri="{FF2B5EF4-FFF2-40B4-BE49-F238E27FC236}">
                    <a16:creationId xmlns:a16="http://schemas.microsoft.com/office/drawing/2014/main" id="{12DACDF4-AB12-45E3-ACD4-595948380D03}"/>
                  </a:ext>
                </a:extLst>
              </p:cNvPr>
              <p:cNvSpPr/>
              <p:nvPr/>
            </p:nvSpPr>
            <p:spPr>
              <a:xfrm>
                <a:off x="1190895" y="7744570"/>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1" name="Diamond 130">
                <a:extLst>
                  <a:ext uri="{FF2B5EF4-FFF2-40B4-BE49-F238E27FC236}">
                    <a16:creationId xmlns:a16="http://schemas.microsoft.com/office/drawing/2014/main" id="{148CF888-8F49-4841-ACD2-30C6075411D6}"/>
                  </a:ext>
                </a:extLst>
              </p:cNvPr>
              <p:cNvSpPr/>
              <p:nvPr/>
            </p:nvSpPr>
            <p:spPr>
              <a:xfrm>
                <a:off x="944356" y="7743418"/>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2" name="Diamond 131">
                <a:extLst>
                  <a:ext uri="{FF2B5EF4-FFF2-40B4-BE49-F238E27FC236}">
                    <a16:creationId xmlns:a16="http://schemas.microsoft.com/office/drawing/2014/main" id="{E9B86ED1-E745-48D9-A4D2-50A1ACF8FAFE}"/>
                  </a:ext>
                </a:extLst>
              </p:cNvPr>
              <p:cNvSpPr/>
              <p:nvPr/>
            </p:nvSpPr>
            <p:spPr>
              <a:xfrm>
                <a:off x="1928747" y="7949833"/>
                <a:ext cx="153552" cy="153552"/>
              </a:xfrm>
              <a:prstGeom prst="diamond">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3" name="Diamond 132">
                <a:extLst>
                  <a:ext uri="{FF2B5EF4-FFF2-40B4-BE49-F238E27FC236}">
                    <a16:creationId xmlns:a16="http://schemas.microsoft.com/office/drawing/2014/main" id="{632D3A18-1EB5-48DE-829D-5DC8B1550C69}"/>
                  </a:ext>
                </a:extLst>
              </p:cNvPr>
              <p:cNvSpPr/>
              <p:nvPr/>
            </p:nvSpPr>
            <p:spPr>
              <a:xfrm>
                <a:off x="1682208" y="7948681"/>
                <a:ext cx="153552" cy="153552"/>
              </a:xfrm>
              <a:prstGeom prst="diamond">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4" name="Diamond 133">
                <a:extLst>
                  <a:ext uri="{FF2B5EF4-FFF2-40B4-BE49-F238E27FC236}">
                    <a16:creationId xmlns:a16="http://schemas.microsoft.com/office/drawing/2014/main" id="{F968E0DC-F110-4482-9575-C4E8FDFD735F}"/>
                  </a:ext>
                </a:extLst>
              </p:cNvPr>
              <p:cNvSpPr/>
              <p:nvPr/>
            </p:nvSpPr>
            <p:spPr>
              <a:xfrm>
                <a:off x="1435669" y="7947529"/>
                <a:ext cx="153552" cy="153552"/>
              </a:xfrm>
              <a:prstGeom prst="diamond">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5" name="Diamond 134">
                <a:extLst>
                  <a:ext uri="{FF2B5EF4-FFF2-40B4-BE49-F238E27FC236}">
                    <a16:creationId xmlns:a16="http://schemas.microsoft.com/office/drawing/2014/main" id="{E2616AAE-67AF-44E4-B6DA-9CBE6C57E848}"/>
                  </a:ext>
                </a:extLst>
              </p:cNvPr>
              <p:cNvSpPr/>
              <p:nvPr/>
            </p:nvSpPr>
            <p:spPr>
              <a:xfrm>
                <a:off x="1189130" y="7946377"/>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6" name="Diamond 135">
                <a:extLst>
                  <a:ext uri="{FF2B5EF4-FFF2-40B4-BE49-F238E27FC236}">
                    <a16:creationId xmlns:a16="http://schemas.microsoft.com/office/drawing/2014/main" id="{D9B75B9C-9223-4290-9023-DC3561FCFF5A}"/>
                  </a:ext>
                </a:extLst>
              </p:cNvPr>
              <p:cNvSpPr/>
              <p:nvPr/>
            </p:nvSpPr>
            <p:spPr>
              <a:xfrm>
                <a:off x="942591" y="7945225"/>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7" name="Diamond 136">
                <a:extLst>
                  <a:ext uri="{FF2B5EF4-FFF2-40B4-BE49-F238E27FC236}">
                    <a16:creationId xmlns:a16="http://schemas.microsoft.com/office/drawing/2014/main" id="{489EA8AB-E440-4672-A1BB-3650241D3173}"/>
                  </a:ext>
                </a:extLst>
              </p:cNvPr>
              <p:cNvSpPr/>
              <p:nvPr/>
            </p:nvSpPr>
            <p:spPr>
              <a:xfrm>
                <a:off x="1932044" y="8150488"/>
                <a:ext cx="153552" cy="153552"/>
              </a:xfrm>
              <a:prstGeom prst="diamond">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8" name="Diamond 137">
                <a:extLst>
                  <a:ext uri="{FF2B5EF4-FFF2-40B4-BE49-F238E27FC236}">
                    <a16:creationId xmlns:a16="http://schemas.microsoft.com/office/drawing/2014/main" id="{F32B7E54-563C-4AA6-82B1-67573BE85AA3}"/>
                  </a:ext>
                </a:extLst>
              </p:cNvPr>
              <p:cNvSpPr/>
              <p:nvPr/>
            </p:nvSpPr>
            <p:spPr>
              <a:xfrm>
                <a:off x="1685505" y="8149336"/>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9" name="Diamond 138">
                <a:extLst>
                  <a:ext uri="{FF2B5EF4-FFF2-40B4-BE49-F238E27FC236}">
                    <a16:creationId xmlns:a16="http://schemas.microsoft.com/office/drawing/2014/main" id="{AE2FD5FC-6138-4DA9-9B3A-F2FD999C9A47}"/>
                  </a:ext>
                </a:extLst>
              </p:cNvPr>
              <p:cNvSpPr/>
              <p:nvPr/>
            </p:nvSpPr>
            <p:spPr>
              <a:xfrm>
                <a:off x="1438966" y="8148184"/>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0" name="Diamond 139">
                <a:extLst>
                  <a:ext uri="{FF2B5EF4-FFF2-40B4-BE49-F238E27FC236}">
                    <a16:creationId xmlns:a16="http://schemas.microsoft.com/office/drawing/2014/main" id="{89ADAAEF-A6BF-4E79-A8B8-3EE968FCE02C}"/>
                  </a:ext>
                </a:extLst>
              </p:cNvPr>
              <p:cNvSpPr/>
              <p:nvPr/>
            </p:nvSpPr>
            <p:spPr>
              <a:xfrm>
                <a:off x="1192427" y="8147032"/>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1" name="Diamond 140">
                <a:extLst>
                  <a:ext uri="{FF2B5EF4-FFF2-40B4-BE49-F238E27FC236}">
                    <a16:creationId xmlns:a16="http://schemas.microsoft.com/office/drawing/2014/main" id="{A6C66411-E80A-4A8E-9FE0-A3B99EF96D77}"/>
                  </a:ext>
                </a:extLst>
              </p:cNvPr>
              <p:cNvSpPr/>
              <p:nvPr/>
            </p:nvSpPr>
            <p:spPr>
              <a:xfrm>
                <a:off x="945888" y="8145880"/>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142" name="Group 141">
            <a:extLst>
              <a:ext uri="{FF2B5EF4-FFF2-40B4-BE49-F238E27FC236}">
                <a16:creationId xmlns:a16="http://schemas.microsoft.com/office/drawing/2014/main" id="{B3EC14D7-3FEB-4B25-9E72-9408A8E09E60}"/>
              </a:ext>
            </a:extLst>
          </p:cNvPr>
          <p:cNvGrpSpPr/>
          <p:nvPr/>
        </p:nvGrpSpPr>
        <p:grpSpPr>
          <a:xfrm>
            <a:off x="104476" y="4796317"/>
            <a:ext cx="2079947" cy="911739"/>
            <a:chOff x="165119" y="4445122"/>
            <a:chExt cx="1927650" cy="844980"/>
          </a:xfrm>
        </p:grpSpPr>
        <p:sp>
          <p:nvSpPr>
            <p:cNvPr id="143" name="Rectangle 142">
              <a:extLst>
                <a:ext uri="{FF2B5EF4-FFF2-40B4-BE49-F238E27FC236}">
                  <a16:creationId xmlns:a16="http://schemas.microsoft.com/office/drawing/2014/main" id="{45839E7C-643E-41CE-846E-99AB68CABCF0}"/>
                </a:ext>
              </a:extLst>
            </p:cNvPr>
            <p:cNvSpPr/>
            <p:nvPr/>
          </p:nvSpPr>
          <p:spPr>
            <a:xfrm>
              <a:off x="165119" y="4445122"/>
              <a:ext cx="809938" cy="84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PHOTOSHOP</a:t>
              </a:r>
              <a:endParaRPr lang="a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endParaRPr>
            </a:p>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ILLUSTATOR</a:t>
              </a:r>
              <a:endPar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endParaRPr>
            </a:p>
            <a:p>
              <a:pPr defTabSz="432492" rtl="1">
                <a:lnSpc>
                  <a:spcPct val="114000"/>
                </a:lnSpc>
                <a:spcBef>
                  <a:spcPts val="432"/>
                </a:spcBef>
                <a:spcAft>
                  <a:spcPts val="432"/>
                </a:spcAft>
              </a:pPr>
              <a:r>
                <a:rPr lang="fr-FR" sz="755" b="1" i="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FLASH</a:t>
              </a:r>
            </a:p>
            <a:p>
              <a:pPr defTabSz="432492" rtl="1">
                <a:lnSpc>
                  <a:spcPct val="114000"/>
                </a:lnSpc>
                <a:spcBef>
                  <a:spcPts val="432"/>
                </a:spcBef>
                <a:spcAft>
                  <a:spcPts val="432"/>
                </a:spcAft>
              </a:pPr>
              <a:r>
                <a:rPr lang="fr-MA" sz="755" b="1" i="1" dirty="0">
                  <a:solidFill>
                    <a:prstClr val="black">
                      <a:lumMod val="75000"/>
                      <a:lumOff val="25000"/>
                    </a:prstClr>
                  </a:solidFill>
                  <a:latin typeface="Open Sans" panose="020B0606030504020204" pitchFamily="34" charset="0"/>
                  <a:ea typeface="Open Sans" panose="020B0606030504020204" pitchFamily="34" charset="0"/>
                  <a:cs typeface="Mothanna" panose="02000503000000000000" pitchFamily="2" charset="-78"/>
                </a:rPr>
                <a:t>MS OFFICE</a:t>
              </a:r>
            </a:p>
          </p:txBody>
        </p:sp>
        <p:grpSp>
          <p:nvGrpSpPr>
            <p:cNvPr id="144" name="Group 143">
              <a:extLst>
                <a:ext uri="{FF2B5EF4-FFF2-40B4-BE49-F238E27FC236}">
                  <a16:creationId xmlns:a16="http://schemas.microsoft.com/office/drawing/2014/main" id="{E9A55E65-7F02-4EB0-9521-2D588205A3D9}"/>
                </a:ext>
              </a:extLst>
            </p:cNvPr>
            <p:cNvGrpSpPr/>
            <p:nvPr/>
          </p:nvGrpSpPr>
          <p:grpSpPr>
            <a:xfrm>
              <a:off x="949531" y="4496930"/>
              <a:ext cx="1143238" cy="762429"/>
              <a:chOff x="942591" y="7541611"/>
              <a:chExt cx="1143238" cy="762429"/>
            </a:xfrm>
          </p:grpSpPr>
          <p:sp>
            <p:nvSpPr>
              <p:cNvPr id="145" name="Diamond 144">
                <a:extLst>
                  <a:ext uri="{FF2B5EF4-FFF2-40B4-BE49-F238E27FC236}">
                    <a16:creationId xmlns:a16="http://schemas.microsoft.com/office/drawing/2014/main" id="{10DDFF63-6B57-4AAB-B234-3185C8BC42BE}"/>
                  </a:ext>
                </a:extLst>
              </p:cNvPr>
              <p:cNvSpPr/>
              <p:nvPr/>
            </p:nvSpPr>
            <p:spPr>
              <a:xfrm>
                <a:off x="1932277" y="7546219"/>
                <a:ext cx="153552" cy="153552"/>
              </a:xfrm>
              <a:prstGeom prst="diamond">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6" name="Diamond 145">
                <a:extLst>
                  <a:ext uri="{FF2B5EF4-FFF2-40B4-BE49-F238E27FC236}">
                    <a16:creationId xmlns:a16="http://schemas.microsoft.com/office/drawing/2014/main" id="{BE53E720-071C-4246-AC94-8659E88050AE}"/>
                  </a:ext>
                </a:extLst>
              </p:cNvPr>
              <p:cNvSpPr/>
              <p:nvPr/>
            </p:nvSpPr>
            <p:spPr>
              <a:xfrm>
                <a:off x="1685738" y="7545067"/>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7" name="Diamond 146">
                <a:extLst>
                  <a:ext uri="{FF2B5EF4-FFF2-40B4-BE49-F238E27FC236}">
                    <a16:creationId xmlns:a16="http://schemas.microsoft.com/office/drawing/2014/main" id="{1DD54233-678D-459B-B1A4-E8B0D0954BA2}"/>
                  </a:ext>
                </a:extLst>
              </p:cNvPr>
              <p:cNvSpPr/>
              <p:nvPr/>
            </p:nvSpPr>
            <p:spPr>
              <a:xfrm>
                <a:off x="1439199" y="7543915"/>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8" name="Diamond 147">
                <a:extLst>
                  <a:ext uri="{FF2B5EF4-FFF2-40B4-BE49-F238E27FC236}">
                    <a16:creationId xmlns:a16="http://schemas.microsoft.com/office/drawing/2014/main" id="{99FC0D42-7714-415B-B62F-A5CBCCD31464}"/>
                  </a:ext>
                </a:extLst>
              </p:cNvPr>
              <p:cNvSpPr/>
              <p:nvPr/>
            </p:nvSpPr>
            <p:spPr>
              <a:xfrm>
                <a:off x="1192660" y="7542763"/>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9" name="Diamond 148">
                <a:extLst>
                  <a:ext uri="{FF2B5EF4-FFF2-40B4-BE49-F238E27FC236}">
                    <a16:creationId xmlns:a16="http://schemas.microsoft.com/office/drawing/2014/main" id="{B0F5B9B0-4D84-461D-8263-051EB51B4A9E}"/>
                  </a:ext>
                </a:extLst>
              </p:cNvPr>
              <p:cNvSpPr/>
              <p:nvPr/>
            </p:nvSpPr>
            <p:spPr>
              <a:xfrm>
                <a:off x="946121" y="7541611"/>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0" name="Diamond 149">
                <a:extLst>
                  <a:ext uri="{FF2B5EF4-FFF2-40B4-BE49-F238E27FC236}">
                    <a16:creationId xmlns:a16="http://schemas.microsoft.com/office/drawing/2014/main" id="{A5F5A454-E03C-47C3-BD63-DD78C31B716E}"/>
                  </a:ext>
                </a:extLst>
              </p:cNvPr>
              <p:cNvSpPr/>
              <p:nvPr/>
            </p:nvSpPr>
            <p:spPr>
              <a:xfrm>
                <a:off x="1930512" y="7748026"/>
                <a:ext cx="153552" cy="153552"/>
              </a:xfrm>
              <a:prstGeom prst="diamond">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1" name="Diamond 150">
                <a:extLst>
                  <a:ext uri="{FF2B5EF4-FFF2-40B4-BE49-F238E27FC236}">
                    <a16:creationId xmlns:a16="http://schemas.microsoft.com/office/drawing/2014/main" id="{95BEFB4D-2E7C-4A8C-911E-BF2919335140}"/>
                  </a:ext>
                </a:extLst>
              </p:cNvPr>
              <p:cNvSpPr/>
              <p:nvPr/>
            </p:nvSpPr>
            <p:spPr>
              <a:xfrm>
                <a:off x="1683973" y="7746874"/>
                <a:ext cx="153552" cy="153552"/>
              </a:xfrm>
              <a:prstGeom prst="diamond">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2" name="Diamond 151">
                <a:extLst>
                  <a:ext uri="{FF2B5EF4-FFF2-40B4-BE49-F238E27FC236}">
                    <a16:creationId xmlns:a16="http://schemas.microsoft.com/office/drawing/2014/main" id="{AE499292-4F95-47BC-B7EE-4E9013A5FFC4}"/>
                  </a:ext>
                </a:extLst>
              </p:cNvPr>
              <p:cNvSpPr/>
              <p:nvPr/>
            </p:nvSpPr>
            <p:spPr>
              <a:xfrm>
                <a:off x="1437434" y="7745722"/>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3" name="Diamond 152">
                <a:extLst>
                  <a:ext uri="{FF2B5EF4-FFF2-40B4-BE49-F238E27FC236}">
                    <a16:creationId xmlns:a16="http://schemas.microsoft.com/office/drawing/2014/main" id="{412D7B2E-F764-4B94-8BD4-F2F8B9457A50}"/>
                  </a:ext>
                </a:extLst>
              </p:cNvPr>
              <p:cNvSpPr/>
              <p:nvPr/>
            </p:nvSpPr>
            <p:spPr>
              <a:xfrm>
                <a:off x="1190895" y="7744570"/>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4" name="Diamond 153">
                <a:extLst>
                  <a:ext uri="{FF2B5EF4-FFF2-40B4-BE49-F238E27FC236}">
                    <a16:creationId xmlns:a16="http://schemas.microsoft.com/office/drawing/2014/main" id="{7016BC63-8AE0-4C3B-8214-8C46D12C8EF5}"/>
                  </a:ext>
                </a:extLst>
              </p:cNvPr>
              <p:cNvSpPr/>
              <p:nvPr/>
            </p:nvSpPr>
            <p:spPr>
              <a:xfrm>
                <a:off x="944356" y="7743418"/>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5" name="Diamond 154">
                <a:extLst>
                  <a:ext uri="{FF2B5EF4-FFF2-40B4-BE49-F238E27FC236}">
                    <a16:creationId xmlns:a16="http://schemas.microsoft.com/office/drawing/2014/main" id="{76754E5A-AF6E-44E1-9981-235CD0616F4E}"/>
                  </a:ext>
                </a:extLst>
              </p:cNvPr>
              <p:cNvSpPr/>
              <p:nvPr/>
            </p:nvSpPr>
            <p:spPr>
              <a:xfrm>
                <a:off x="1928747" y="7949833"/>
                <a:ext cx="153552" cy="153552"/>
              </a:xfrm>
              <a:prstGeom prst="diamond">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6" name="Diamond 155">
                <a:extLst>
                  <a:ext uri="{FF2B5EF4-FFF2-40B4-BE49-F238E27FC236}">
                    <a16:creationId xmlns:a16="http://schemas.microsoft.com/office/drawing/2014/main" id="{40E0CA84-91F8-4915-8E3C-4266A62C26AE}"/>
                  </a:ext>
                </a:extLst>
              </p:cNvPr>
              <p:cNvSpPr/>
              <p:nvPr/>
            </p:nvSpPr>
            <p:spPr>
              <a:xfrm>
                <a:off x="1682208" y="7948681"/>
                <a:ext cx="153552" cy="153552"/>
              </a:xfrm>
              <a:prstGeom prst="diamond">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7" name="Diamond 156">
                <a:extLst>
                  <a:ext uri="{FF2B5EF4-FFF2-40B4-BE49-F238E27FC236}">
                    <a16:creationId xmlns:a16="http://schemas.microsoft.com/office/drawing/2014/main" id="{D5E4CBBB-B22A-43EB-8566-3A9FE7E5F503}"/>
                  </a:ext>
                </a:extLst>
              </p:cNvPr>
              <p:cNvSpPr/>
              <p:nvPr/>
            </p:nvSpPr>
            <p:spPr>
              <a:xfrm>
                <a:off x="1435669" y="7947529"/>
                <a:ext cx="153552" cy="153552"/>
              </a:xfrm>
              <a:prstGeom prst="diamond">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8" name="Diamond 157">
                <a:extLst>
                  <a:ext uri="{FF2B5EF4-FFF2-40B4-BE49-F238E27FC236}">
                    <a16:creationId xmlns:a16="http://schemas.microsoft.com/office/drawing/2014/main" id="{94CE3F4C-F72C-4990-9EC1-30B5E948808C}"/>
                  </a:ext>
                </a:extLst>
              </p:cNvPr>
              <p:cNvSpPr/>
              <p:nvPr/>
            </p:nvSpPr>
            <p:spPr>
              <a:xfrm>
                <a:off x="1189130" y="7946377"/>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9" name="Diamond 158">
                <a:extLst>
                  <a:ext uri="{FF2B5EF4-FFF2-40B4-BE49-F238E27FC236}">
                    <a16:creationId xmlns:a16="http://schemas.microsoft.com/office/drawing/2014/main" id="{4D4192AE-3F33-4734-9BFA-4A181E2889A0}"/>
                  </a:ext>
                </a:extLst>
              </p:cNvPr>
              <p:cNvSpPr/>
              <p:nvPr/>
            </p:nvSpPr>
            <p:spPr>
              <a:xfrm>
                <a:off x="942591" y="7945225"/>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0" name="Diamond 159">
                <a:extLst>
                  <a:ext uri="{FF2B5EF4-FFF2-40B4-BE49-F238E27FC236}">
                    <a16:creationId xmlns:a16="http://schemas.microsoft.com/office/drawing/2014/main" id="{55CA1F99-3BCB-4A17-82DC-AD428EB3026C}"/>
                  </a:ext>
                </a:extLst>
              </p:cNvPr>
              <p:cNvSpPr/>
              <p:nvPr/>
            </p:nvSpPr>
            <p:spPr>
              <a:xfrm>
                <a:off x="1932044" y="8150488"/>
                <a:ext cx="153552" cy="153552"/>
              </a:xfrm>
              <a:prstGeom prst="diamond">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1" name="Diamond 160">
                <a:extLst>
                  <a:ext uri="{FF2B5EF4-FFF2-40B4-BE49-F238E27FC236}">
                    <a16:creationId xmlns:a16="http://schemas.microsoft.com/office/drawing/2014/main" id="{4D9A1CE6-89EF-45C4-B806-6C3C4AF50C21}"/>
                  </a:ext>
                </a:extLst>
              </p:cNvPr>
              <p:cNvSpPr/>
              <p:nvPr/>
            </p:nvSpPr>
            <p:spPr>
              <a:xfrm>
                <a:off x="1685505" y="8149336"/>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2" name="Diamond 161">
                <a:extLst>
                  <a:ext uri="{FF2B5EF4-FFF2-40B4-BE49-F238E27FC236}">
                    <a16:creationId xmlns:a16="http://schemas.microsoft.com/office/drawing/2014/main" id="{7895BC2E-CF16-4410-8575-841D234207E2}"/>
                  </a:ext>
                </a:extLst>
              </p:cNvPr>
              <p:cNvSpPr/>
              <p:nvPr/>
            </p:nvSpPr>
            <p:spPr>
              <a:xfrm>
                <a:off x="1438966" y="8148184"/>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3" name="Diamond 162">
                <a:extLst>
                  <a:ext uri="{FF2B5EF4-FFF2-40B4-BE49-F238E27FC236}">
                    <a16:creationId xmlns:a16="http://schemas.microsoft.com/office/drawing/2014/main" id="{5B332716-E491-462D-8B14-9611C7E8A150}"/>
                  </a:ext>
                </a:extLst>
              </p:cNvPr>
              <p:cNvSpPr/>
              <p:nvPr/>
            </p:nvSpPr>
            <p:spPr>
              <a:xfrm>
                <a:off x="1192427" y="8147032"/>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4" name="Diamond 163">
                <a:extLst>
                  <a:ext uri="{FF2B5EF4-FFF2-40B4-BE49-F238E27FC236}">
                    <a16:creationId xmlns:a16="http://schemas.microsoft.com/office/drawing/2014/main" id="{05FC4C9B-AEE4-4F20-BE4D-FF60CD2EAB7E}"/>
                  </a:ext>
                </a:extLst>
              </p:cNvPr>
              <p:cNvSpPr/>
              <p:nvPr/>
            </p:nvSpPr>
            <p:spPr>
              <a:xfrm>
                <a:off x="945888" y="8145880"/>
                <a:ext cx="153552" cy="153552"/>
              </a:xfrm>
              <a:prstGeom prst="diamond">
                <a:avLst/>
              </a:prstGeom>
              <a:solidFill>
                <a:srgbClr val="2A7F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32492"/>
                <a:endParaRPr lang="fr-MA" sz="1703"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grpSp>
    </p:spTree>
    <p:extLst>
      <p:ext uri="{BB962C8B-B14F-4D97-AF65-F5344CB8AC3E}">
        <p14:creationId xmlns:p14="http://schemas.microsoft.com/office/powerpoint/2010/main" val="1568241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FE1A68E-4885-45C6-AD66-C865D668E886}"/>
              </a:ext>
            </a:extLst>
          </p:cNvPr>
          <p:cNvSpPr/>
          <p:nvPr/>
        </p:nvSpPr>
        <p:spPr>
          <a:xfrm>
            <a:off x="2475386" y="5344319"/>
            <a:ext cx="3144650"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rtl="1">
              <a:lnSpc>
                <a:spcPct val="107000"/>
              </a:lnSpc>
              <a:spcAft>
                <a:spcPts val="738"/>
              </a:spcAft>
              <a:buSzPct val="150000"/>
            </a:pPr>
            <a:r>
              <a:rPr lang="fr-MA" sz="1477" i="1" dirty="0">
                <a:solidFill>
                  <a:srgbClr val="BF3533"/>
                </a:solidFill>
                <a:latin typeface="Open Sans" panose="020B0606030504020204" pitchFamily="34" charset="0"/>
                <a:ea typeface="Open Sans" panose="020B0606030504020204" pitchFamily="34" charset="0"/>
                <a:cs typeface="Open Sans" panose="020B0606030504020204" pitchFamily="34" charset="0"/>
              </a:rPr>
              <a:t>WORK</a:t>
            </a:r>
            <a:r>
              <a:rPr lang="fr-MA" sz="1477" b="1" dirty="0">
                <a:solidFill>
                  <a:srgbClr val="BF3533"/>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MA" sz="1477" i="1" dirty="0">
                <a:solidFill>
                  <a:srgbClr val="BF3533"/>
                </a:solidFill>
                <a:latin typeface="Open Sans" panose="020B0606030504020204" pitchFamily="34" charset="0"/>
                <a:ea typeface="Open Sans" panose="020B0606030504020204" pitchFamily="34" charset="0"/>
                <a:cs typeface="Open Sans" panose="020B0606030504020204" pitchFamily="34" charset="0"/>
              </a:rPr>
              <a:t>EXPERIENCE</a:t>
            </a:r>
            <a:endParaRPr lang="ar-MA" sz="1477" i="1" dirty="0">
              <a:solidFill>
                <a:srgbClr val="BF3533"/>
              </a:solidFill>
              <a:latin typeface="Open Sans" panose="020B0606030504020204" pitchFamily="34" charset="0"/>
              <a:ea typeface="Open Sans" panose="020B0606030504020204" pitchFamily="34" charset="0"/>
            </a:endParaRPr>
          </a:p>
        </p:txBody>
      </p:sp>
      <p:sp>
        <p:nvSpPr>
          <p:cNvPr id="28" name="Rectangle 27">
            <a:extLst>
              <a:ext uri="{FF2B5EF4-FFF2-40B4-BE49-F238E27FC236}">
                <a16:creationId xmlns:a16="http://schemas.microsoft.com/office/drawing/2014/main" id="{46BA2BA3-3A20-48E2-AE94-D9D62FF72A37}"/>
              </a:ext>
            </a:extLst>
          </p:cNvPr>
          <p:cNvSpPr/>
          <p:nvPr/>
        </p:nvSpPr>
        <p:spPr>
          <a:xfrm>
            <a:off x="2520116" y="2289467"/>
            <a:ext cx="3144650" cy="34959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fr-MA" sz="1477" i="1" dirty="0">
                <a:solidFill>
                  <a:srgbClr val="BF3533"/>
                </a:solidFill>
                <a:latin typeface="Open Sans" panose="020B0606030504020204" pitchFamily="34" charset="0"/>
                <a:ea typeface="Open Sans" panose="020B0606030504020204" pitchFamily="34" charset="0"/>
                <a:cs typeface="Open Sans" panose="020B0606030504020204" pitchFamily="34" charset="0"/>
              </a:rPr>
              <a:t>EDUCATION</a:t>
            </a:r>
            <a:endParaRPr lang="fr-FR" sz="1477" i="1" dirty="0">
              <a:solidFill>
                <a:srgbClr val="BF353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282838A2-C8F7-48EC-AAD9-0BDF35CF634C}"/>
              </a:ext>
            </a:extLst>
          </p:cNvPr>
          <p:cNvSpPr/>
          <p:nvPr/>
        </p:nvSpPr>
        <p:spPr>
          <a:xfrm>
            <a:off x="81511" y="4422582"/>
            <a:ext cx="2292156"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fr-MA" sz="1477" i="1" dirty="0">
                <a:solidFill>
                  <a:srgbClr val="BF3533"/>
                </a:solidFill>
                <a:latin typeface="Open Sans" panose="020B0606030504020204" pitchFamily="34" charset="0"/>
                <a:ea typeface="Open Sans" panose="020B0606030504020204" pitchFamily="34" charset="0"/>
                <a:cs typeface="Open Sans" panose="020B0606030504020204" pitchFamily="34" charset="0"/>
              </a:rPr>
              <a:t>APPLICATION SKILLS</a:t>
            </a:r>
            <a:endParaRPr lang="fr-FR" sz="1477" i="1" dirty="0">
              <a:solidFill>
                <a:srgbClr val="BF353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Rectangle 99">
            <a:extLst>
              <a:ext uri="{FF2B5EF4-FFF2-40B4-BE49-F238E27FC236}">
                <a16:creationId xmlns:a16="http://schemas.microsoft.com/office/drawing/2014/main" id="{926225B1-92EE-4A0C-AC6B-949FFF2515BB}"/>
              </a:ext>
            </a:extLst>
          </p:cNvPr>
          <p:cNvSpPr/>
          <p:nvPr/>
        </p:nvSpPr>
        <p:spPr>
          <a:xfrm>
            <a:off x="86146" y="7697084"/>
            <a:ext cx="2292713"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tabLst>
                <a:tab pos="1932165" algn="l"/>
              </a:tabLst>
            </a:pPr>
            <a:r>
              <a:rPr lang="fr-MA" sz="1477" i="1" dirty="0">
                <a:solidFill>
                  <a:srgbClr val="BF3533"/>
                </a:solidFill>
                <a:latin typeface="Open Sans" panose="020B0606030504020204" pitchFamily="34" charset="0"/>
                <a:ea typeface="Open Sans" panose="020B0606030504020204" pitchFamily="34" charset="0"/>
                <a:cs typeface="Open Sans" panose="020B0606030504020204" pitchFamily="34" charset="0"/>
              </a:rPr>
              <a:t>LANGUAGE</a:t>
            </a:r>
            <a:endParaRPr lang="fr-FR" sz="1477" i="1" dirty="0">
              <a:solidFill>
                <a:srgbClr val="BF353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2" name="Rectangle 121">
            <a:extLst>
              <a:ext uri="{FF2B5EF4-FFF2-40B4-BE49-F238E27FC236}">
                <a16:creationId xmlns:a16="http://schemas.microsoft.com/office/drawing/2014/main" id="{D05CE0DC-1740-4CB7-A7C6-B0E73659B557}"/>
              </a:ext>
            </a:extLst>
          </p:cNvPr>
          <p:cNvSpPr/>
          <p:nvPr/>
        </p:nvSpPr>
        <p:spPr>
          <a:xfrm>
            <a:off x="84191" y="9038351"/>
            <a:ext cx="2292155"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38686">
              <a:lnSpc>
                <a:spcPct val="107000"/>
              </a:lnSpc>
              <a:spcAft>
                <a:spcPts val="738"/>
              </a:spcAft>
            </a:pPr>
            <a:r>
              <a:rPr lang="fr-MA" sz="1477" i="1" dirty="0">
                <a:solidFill>
                  <a:srgbClr val="BF3533"/>
                </a:solidFill>
                <a:latin typeface="Open Sans" panose="020B0606030504020204" pitchFamily="34" charset="0"/>
                <a:ea typeface="Open Sans" panose="020B0606030504020204" pitchFamily="34" charset="0"/>
                <a:cs typeface="Open Sans" panose="020B0606030504020204" pitchFamily="34" charset="0"/>
              </a:rPr>
              <a:t>HOBBIES</a:t>
            </a:r>
            <a:endParaRPr lang="fr-FR" sz="1477" i="1" dirty="0">
              <a:solidFill>
                <a:srgbClr val="BF3533"/>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3" name="Table 122">
            <a:extLst>
              <a:ext uri="{FF2B5EF4-FFF2-40B4-BE49-F238E27FC236}">
                <a16:creationId xmlns:a16="http://schemas.microsoft.com/office/drawing/2014/main" id="{4ABB13AA-1BD1-4E3F-A249-F12416CFB988}"/>
              </a:ext>
            </a:extLst>
          </p:cNvPr>
          <p:cNvGraphicFramePr>
            <a:graphicFrameLocks noGrp="1"/>
          </p:cNvGraphicFramePr>
          <p:nvPr/>
        </p:nvGraphicFramePr>
        <p:xfrm>
          <a:off x="161818" y="9426445"/>
          <a:ext cx="2084552" cy="901397"/>
        </p:xfrm>
        <a:graphic>
          <a:graphicData uri="http://schemas.openxmlformats.org/drawingml/2006/table">
            <a:tbl>
              <a:tblPr firstRow="1" bandRow="1">
                <a:tableStyleId>{5C22544A-7EE6-4342-B048-85BDC9FD1C3A}</a:tableStyleId>
              </a:tblPr>
              <a:tblGrid>
                <a:gridCol w="2084552">
                  <a:extLst>
                    <a:ext uri="{9D8B030D-6E8A-4147-A177-3AD203B41FA5}">
                      <a16:colId xmlns:a16="http://schemas.microsoft.com/office/drawing/2014/main" val="1372251140"/>
                    </a:ext>
                  </a:extLst>
                </a:gridCol>
              </a:tblGrid>
              <a:tr h="897017">
                <a:tc>
                  <a:txBody>
                    <a:bodyPr/>
                    <a:lstStyle/>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i="1" kern="1200"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CINÉMA</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i="1" kern="1200"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MUSIC</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i="1" kern="1200"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GAMES</a:t>
                      </a:r>
                    </a:p>
                    <a:p>
                      <a:pPr marL="0" indent="0" algn="l" defTabSz="400827" rtl="1" eaLnBrk="1" latinLnBrk="0" hangingPunct="1">
                        <a:lnSpc>
                          <a:spcPct val="107000"/>
                        </a:lnSpc>
                        <a:spcBef>
                          <a:spcPts val="400"/>
                        </a:spcBef>
                        <a:spcAft>
                          <a:spcPts val="400"/>
                        </a:spcAft>
                        <a:buFont typeface="Symbol" panose="05050102010706020507" pitchFamily="18" charset="2"/>
                        <a:buNone/>
                      </a:pPr>
                      <a:r>
                        <a:rPr lang="fr-MA" sz="800" b="1" i="1" kern="1200"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BOOKS</a:t>
                      </a:r>
                      <a:endParaRPr lang="fr-FR" sz="800" b="1" i="1"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98544"/>
                  </a:ext>
                </a:extLst>
              </a:tr>
            </a:tbl>
          </a:graphicData>
        </a:graphic>
      </p:graphicFrame>
      <p:pic>
        <p:nvPicPr>
          <p:cNvPr id="7" name="Picture 6">
            <a:extLst>
              <a:ext uri="{FF2B5EF4-FFF2-40B4-BE49-F238E27FC236}">
                <a16:creationId xmlns:a16="http://schemas.microsoft.com/office/drawing/2014/main" id="{D62D3907-A2B9-4358-9122-0DE82E7203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892"/>
          <a:stretch/>
        </p:blipFill>
        <p:spPr>
          <a:xfrm>
            <a:off x="276843" y="135831"/>
            <a:ext cx="1842170" cy="1842170"/>
          </a:xfrm>
          <a:prstGeom prst="ellipse">
            <a:avLst/>
          </a:prstGeom>
          <a:noFill/>
          <a:ln w="31750" cmpd="sng">
            <a:solidFill>
              <a:srgbClr val="BF3533"/>
            </a:solidFill>
            <a:prstDash val="solid"/>
          </a:ln>
        </p:spPr>
      </p:pic>
      <p:sp>
        <p:nvSpPr>
          <p:cNvPr id="46" name="Rectangle 45">
            <a:extLst>
              <a:ext uri="{FF2B5EF4-FFF2-40B4-BE49-F238E27FC236}">
                <a16:creationId xmlns:a16="http://schemas.microsoft.com/office/drawing/2014/main" id="{28B23A1B-F5E7-4506-8705-78F503D72B49}"/>
              </a:ext>
            </a:extLst>
          </p:cNvPr>
          <p:cNvSpPr/>
          <p:nvPr/>
        </p:nvSpPr>
        <p:spPr>
          <a:xfrm>
            <a:off x="81513" y="2114714"/>
            <a:ext cx="2292156" cy="30230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fr-MA" sz="1477" i="1" dirty="0">
                <a:solidFill>
                  <a:srgbClr val="BF3533"/>
                </a:solidFill>
                <a:latin typeface="Open Sans" panose="020B0606030504020204" pitchFamily="34" charset="0"/>
                <a:ea typeface="Open Sans" panose="020B0606030504020204" pitchFamily="34" charset="0"/>
                <a:cs typeface="Open Sans" panose="020B0606030504020204" pitchFamily="34" charset="0"/>
              </a:rPr>
              <a:t>CONTACT</a:t>
            </a:r>
            <a:endParaRPr lang="fr-FR" sz="1477" i="1" dirty="0">
              <a:solidFill>
                <a:srgbClr val="BF353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Rectangle 53">
            <a:extLst>
              <a:ext uri="{FF2B5EF4-FFF2-40B4-BE49-F238E27FC236}">
                <a16:creationId xmlns:a16="http://schemas.microsoft.com/office/drawing/2014/main" id="{40600902-D107-4E20-BD3A-25E8A5DEA347}"/>
              </a:ext>
            </a:extLst>
          </p:cNvPr>
          <p:cNvSpPr/>
          <p:nvPr/>
        </p:nvSpPr>
        <p:spPr>
          <a:xfrm>
            <a:off x="2475386" y="9659417"/>
            <a:ext cx="3144650"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rtl="1">
              <a:lnSpc>
                <a:spcPct val="107000"/>
              </a:lnSpc>
              <a:spcAft>
                <a:spcPts val="738"/>
              </a:spcAft>
              <a:buSzPct val="150000"/>
            </a:pPr>
            <a:r>
              <a:rPr lang="fr-MA" sz="1477" i="1" dirty="0">
                <a:solidFill>
                  <a:srgbClr val="BF3533"/>
                </a:solidFill>
                <a:latin typeface="Open Sans" panose="020B0606030504020204" pitchFamily="34" charset="0"/>
                <a:ea typeface="Open Sans" panose="020B0606030504020204" pitchFamily="34" charset="0"/>
                <a:cs typeface="Open Sans" panose="020B0606030504020204" pitchFamily="34" charset="0"/>
              </a:rPr>
              <a:t>AWARDS</a:t>
            </a:r>
            <a:endParaRPr lang="ar-MA" sz="1477" i="1" dirty="0">
              <a:solidFill>
                <a:srgbClr val="BF3533"/>
              </a:solidFill>
              <a:latin typeface="Open Sans" panose="020B0606030504020204" pitchFamily="34" charset="0"/>
              <a:ea typeface="Open Sans" panose="020B0606030504020204" pitchFamily="34" charset="0"/>
            </a:endParaRPr>
          </a:p>
        </p:txBody>
      </p:sp>
      <p:sp>
        <p:nvSpPr>
          <p:cNvPr id="45" name="Rectangle 44">
            <a:extLst>
              <a:ext uri="{FF2B5EF4-FFF2-40B4-BE49-F238E27FC236}">
                <a16:creationId xmlns:a16="http://schemas.microsoft.com/office/drawing/2014/main" id="{1C3EE4EF-222A-439A-A83F-93A8F5E514FA}"/>
              </a:ext>
            </a:extLst>
          </p:cNvPr>
          <p:cNvSpPr/>
          <p:nvPr/>
        </p:nvSpPr>
        <p:spPr>
          <a:xfrm>
            <a:off x="2392727" y="378731"/>
            <a:ext cx="4567961" cy="707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nSpc>
                <a:spcPct val="80000"/>
              </a:lnSpc>
            </a:pPr>
            <a:r>
              <a:rPr lang="fr-FR" sz="4305" b="1" i="1" dirty="0">
                <a:solidFill>
                  <a:srgbClr val="BF3533"/>
                </a:solidFill>
                <a:latin typeface="Open Sans" panose="020B0606030504020204" pitchFamily="34" charset="0"/>
                <a:ea typeface="Open Sans" panose="020B0606030504020204" pitchFamily="34" charset="0"/>
                <a:cs typeface="Open Sans" panose="020B0606030504020204" pitchFamily="34" charset="0"/>
              </a:rPr>
              <a:t>JANNAT</a:t>
            </a:r>
            <a:r>
              <a:rPr lang="fr-FR" sz="4305" b="1" dirty="0">
                <a:solidFill>
                  <a:srgbClr val="494F4F"/>
                </a:solidFill>
                <a:effectLst>
                  <a:outerShdw blurRad="50800" dist="38100" dir="2700000" algn="tl">
                    <a:srgbClr val="000000">
                      <a:alpha val="40000"/>
                    </a:srgbClr>
                  </a:outerShdw>
                </a:effectLst>
                <a:latin typeface="Open Sans" panose="020B0606030504020204" pitchFamily="34" charset="0"/>
                <a:ea typeface="Open Sans" panose="020B0606030504020204" pitchFamily="34" charset="0"/>
                <a:cs typeface="Open Sans" panose="020B0606030504020204" pitchFamily="34" charset="0"/>
              </a:rPr>
              <a:t> </a:t>
            </a:r>
            <a:r>
              <a:rPr lang="fr-FR" sz="4305" b="1" dirty="0">
                <a:solidFill>
                  <a:srgbClr val="494F4F"/>
                </a:solidFill>
                <a:latin typeface="Open Sans" panose="020B0606030504020204" pitchFamily="34" charset="0"/>
                <a:ea typeface="Open Sans" panose="020B0606030504020204" pitchFamily="34" charset="0"/>
                <a:cs typeface="Open Sans" panose="020B0606030504020204" pitchFamily="34" charset="0"/>
              </a:rPr>
              <a:t>BAHLA</a:t>
            </a:r>
          </a:p>
        </p:txBody>
      </p:sp>
      <p:sp>
        <p:nvSpPr>
          <p:cNvPr id="47" name="Rectangle 46">
            <a:extLst>
              <a:ext uri="{FF2B5EF4-FFF2-40B4-BE49-F238E27FC236}">
                <a16:creationId xmlns:a16="http://schemas.microsoft.com/office/drawing/2014/main" id="{BE636B6A-2301-4300-8F79-899330FD796D}"/>
              </a:ext>
            </a:extLst>
          </p:cNvPr>
          <p:cNvSpPr/>
          <p:nvPr/>
        </p:nvSpPr>
        <p:spPr>
          <a:xfrm>
            <a:off x="2486173" y="891304"/>
            <a:ext cx="2326192" cy="224084"/>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469" tIns="44735" rIns="89469" bIns="44735" numCol="1" spcCol="0" rtlCol="0" fromWordArt="0" anchor="ctr" anchorCtr="0" forceAA="0" compatLnSpc="1">
            <a:prstTxWarp prst="textNoShape">
              <a:avLst/>
            </a:prstTxWarp>
            <a:noAutofit/>
          </a:bodyPr>
          <a:lstStyle/>
          <a:p>
            <a:pPr>
              <a:lnSpc>
                <a:spcPct val="107000"/>
              </a:lnSpc>
              <a:spcAft>
                <a:spcPts val="782"/>
              </a:spcAft>
            </a:pPr>
            <a:r>
              <a:rPr lang="fr-FR" sz="1187" i="1" dirty="0">
                <a:solidFill>
                  <a:srgbClr val="494F4F"/>
                </a:solidFill>
                <a:latin typeface="Open Sans" panose="020B0606030504020204" pitchFamily="34" charset="0"/>
                <a:ea typeface="Open Sans" panose="020B0606030504020204" pitchFamily="34" charset="0"/>
                <a:cs typeface="Open Sans" panose="020B0606030504020204" pitchFamily="34" charset="0"/>
              </a:rPr>
              <a:t>POSITION TITLE</a:t>
            </a:r>
          </a:p>
        </p:txBody>
      </p:sp>
      <p:sp>
        <p:nvSpPr>
          <p:cNvPr id="56" name="Text Box 5">
            <a:extLst>
              <a:ext uri="{FF2B5EF4-FFF2-40B4-BE49-F238E27FC236}">
                <a16:creationId xmlns:a16="http://schemas.microsoft.com/office/drawing/2014/main" id="{63FC28B8-52E7-4A21-97A6-8E9008431DC2}"/>
              </a:ext>
            </a:extLst>
          </p:cNvPr>
          <p:cNvSpPr txBox="1">
            <a:spLocks noChangeArrowheads="1"/>
          </p:cNvSpPr>
          <p:nvPr/>
        </p:nvSpPr>
        <p:spPr bwMode="auto">
          <a:xfrm>
            <a:off x="2475044" y="983621"/>
            <a:ext cx="4619697" cy="1091101"/>
          </a:xfrm>
          <a:prstGeom prst="snip1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vert="horz" wrap="square" lIns="89469" tIns="44735" rIns="89469" bIns="44735" numCol="1" anchor="t" anchorCtr="0" compatLnSpc="1">
            <a:prstTxWarp prst="textNoShape">
              <a:avLst/>
            </a:prstTxWarp>
            <a:spAutoFit/>
          </a:bodyPr>
          <a:lstStyle/>
          <a:p>
            <a:pPr algn="just"/>
            <a:r>
              <a:rPr lang="en-US" sz="1187" i="1" dirty="0">
                <a:solidFill>
                  <a:srgbClr val="494F4F"/>
                </a:solidFill>
                <a:latin typeface="Open Sans" panose="020B0606030504020204" pitchFamily="34" charset="0"/>
                <a:ea typeface="Open Sans" panose="020B0606030504020204" pitchFamily="34" charset="0"/>
                <a:cs typeface="Open Sans" panose="020B0606030504020204" pitchFamily="34" charset="0"/>
              </a:rPr>
              <a:t>Describe in a few lines your career path, your key skills for the position and your career goals. This is actually an introduction to your cover letter. Describe in a few lines your career path, your key skills for the position and your career goals. This is actually an introduction to your cover letter.</a:t>
            </a:r>
            <a:endParaRPr lang="fr-FR" sz="1187" i="1" dirty="0">
              <a:solidFill>
                <a:srgbClr val="494F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Subtitle 2">
            <a:extLst>
              <a:ext uri="{FF2B5EF4-FFF2-40B4-BE49-F238E27FC236}">
                <a16:creationId xmlns:a16="http://schemas.microsoft.com/office/drawing/2014/main" id="{599C32E2-D5A1-4812-A9D2-A224007171B6}"/>
              </a:ext>
            </a:extLst>
          </p:cNvPr>
          <p:cNvSpPr/>
          <p:nvPr/>
        </p:nvSpPr>
        <p:spPr>
          <a:xfrm>
            <a:off x="2640991" y="2643081"/>
            <a:ext cx="4840347" cy="2260960"/>
          </a:xfrm>
          <a:prstGeom prst="rect">
            <a:avLst/>
          </a:prstGeom>
          <a:noFill/>
          <a:ln cap="flat">
            <a:noFill/>
            <a:prstDash val="solid"/>
          </a:ln>
        </p:spPr>
        <p:txBody>
          <a:bodyPr vert="horz" wrap="square" lIns="89469" tIns="44735" rIns="89469" bIns="44735" anchor="t" anchorCtr="0" compatLnSpc="0">
            <a:noAutofit/>
          </a:bodyPr>
          <a:lstStyle/>
          <a:p>
            <a:pPr marL="177073" indent="-177073" fontAlgn="base">
              <a:lnSpc>
                <a:spcPct val="107000"/>
              </a:lnSpc>
              <a:buFont typeface="Wingdings" panose="05000000000000000000" pitchFamily="2" charset="2"/>
              <a:buChar char="§"/>
              <a:tabLst>
                <a:tab pos="177073" algn="l"/>
              </a:tabLst>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174" b="1" i="1" dirty="0">
                <a:solidFill>
                  <a:srgbClr val="09182D"/>
                </a:solidFill>
                <a:latin typeface="Open Sans" panose="020B0606030504020204" pitchFamily="34" charset="0"/>
                <a:ea typeface="Open Sans" panose="020B0606030504020204" pitchFamily="34" charset="0"/>
                <a:cs typeface="Open Sans" panose="020B0606030504020204" pitchFamily="34" charset="0"/>
              </a:rPr>
              <a:t>| </a:t>
            </a:r>
            <a:r>
              <a:rPr lang="en-US" sz="1174" i="1" dirty="0">
                <a:latin typeface="Open Sans" panose="020B0606030504020204" pitchFamily="34" charset="0"/>
                <a:ea typeface="Open Sans" panose="020B0606030504020204" pitchFamily="34" charset="0"/>
                <a:cs typeface="Open Sans" panose="020B0606030504020204" pitchFamily="34" charset="0"/>
              </a:rPr>
              <a:t>Jan 2014 To Dec 2016</a:t>
            </a:r>
            <a:endParaRPr lang="en-US" sz="1174" b="1" i="1" dirty="0">
              <a:solidFill>
                <a:srgbClr val="09182D"/>
              </a:solidFill>
              <a:latin typeface="Open Sans" panose="020B0606030504020204" pitchFamily="34" charset="0"/>
              <a:ea typeface="Open Sans" panose="020B0606030504020204" pitchFamily="34" charset="0"/>
              <a:cs typeface="Open Sans" panose="020B0606030504020204" pitchFamily="34" charset="0"/>
            </a:endParaRPr>
          </a:p>
          <a:p>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MASTERS DEGREE</a:t>
            </a:r>
          </a:p>
          <a:p>
            <a:pPr marL="177073"/>
            <a:r>
              <a:rPr lang="en-US" sz="1076"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latin typeface="Open Sans" panose="020B0606030504020204" pitchFamily="34" charset="0"/>
                <a:ea typeface="Open Sans" panose="020B0606030504020204" pitchFamily="34" charset="0"/>
                <a:cs typeface="Open Sans" panose="020B0606030504020204" pitchFamily="34" charset="0"/>
              </a:rPr>
              <a:t>indu</a:t>
            </a:r>
            <a:r>
              <a:rPr lang="en-US" sz="1076" i="1" dirty="0">
                <a:latin typeface="Open Sans" panose="020B0606030504020204" pitchFamily="34" charset="0"/>
                <a:ea typeface="Open Sans" panose="020B0606030504020204" pitchFamily="34" charset="0"/>
                <a:cs typeface="Open Sans" panose="020B0606030504020204" pitchFamily="34" charset="0"/>
              </a:rPr>
              <a:t> </a:t>
            </a:r>
            <a:r>
              <a:rPr lang="en-US" sz="1076" i="1" dirty="0" err="1">
                <a:latin typeface="Open Sans" panose="020B0606030504020204" pitchFamily="34" charset="0"/>
                <a:ea typeface="Open Sans" panose="020B0606030504020204" pitchFamily="34" charset="0"/>
                <a:cs typeface="Open Sans" panose="020B0606030504020204" pitchFamily="34" charset="0"/>
              </a:rPr>
              <a:t>stry</a:t>
            </a:r>
            <a:r>
              <a:rPr lang="en-US" sz="1076" i="1"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latin typeface="Open Sans" panose="020B0606030504020204" pitchFamily="34" charset="0"/>
                <a:ea typeface="Open Sans" panose="020B0606030504020204" pitchFamily="34" charset="0"/>
                <a:cs typeface="Open Sans" panose="020B0606030504020204" pitchFamily="34" charset="0"/>
              </a:rPr>
              <a:t>te</a:t>
            </a:r>
            <a:r>
              <a:rPr lang="en-US" sz="1076" i="1" dirty="0">
                <a:latin typeface="Open Sans" panose="020B0606030504020204" pitchFamily="34" charset="0"/>
                <a:ea typeface="Open Sans" panose="020B0606030504020204" pitchFamily="34" charset="0"/>
                <a:cs typeface="Open Sans" panose="020B0606030504020204" pitchFamily="34" charset="0"/>
              </a:rPr>
              <a:t> </a:t>
            </a:r>
            <a:r>
              <a:rPr lang="en-US" sz="1076" i="1" dirty="0" err="1">
                <a:latin typeface="Open Sans" panose="020B0606030504020204" pitchFamily="34" charset="0"/>
                <a:ea typeface="Open Sans" panose="020B0606030504020204" pitchFamily="34" charset="0"/>
                <a:cs typeface="Open Sans" panose="020B0606030504020204" pitchFamily="34" charset="0"/>
              </a:rPr>
              <a:t>xt</a:t>
            </a:r>
            <a:r>
              <a:rPr lang="en-US" sz="1076" i="1"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fontAlgn="base">
              <a:lnSpc>
                <a:spcPct val="107000"/>
              </a:lnSpc>
            </a:pPr>
            <a:endParaRPr lang="en-US" sz="1174" b="1" i="1" dirty="0">
              <a:latin typeface="Open Sans" panose="020B0606030504020204" pitchFamily="34" charset="0"/>
              <a:ea typeface="Open Sans" panose="020B0606030504020204" pitchFamily="34" charset="0"/>
              <a:cs typeface="Open Sans" panose="020B0606030504020204" pitchFamily="34" charset="0"/>
            </a:endParaRPr>
          </a:p>
          <a:p>
            <a:pPr fontAlgn="base">
              <a:lnSpc>
                <a:spcPct val="107000"/>
              </a:lnSpc>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UNIVERSITY OF LOREX </a:t>
            </a:r>
            <a:r>
              <a:rPr lang="en-US" sz="1370" i="1" dirty="0">
                <a:latin typeface="Open Sans" panose="020B0606030504020204" pitchFamily="34" charset="0"/>
                <a:ea typeface="Open Sans" panose="020B0606030504020204" pitchFamily="34" charset="0"/>
                <a:cs typeface="Open Sans" panose="020B0606030504020204" pitchFamily="34" charset="0"/>
              </a:rPr>
              <a:t>| </a:t>
            </a:r>
            <a:r>
              <a:rPr lang="en-US" sz="1174" i="1" dirty="0">
                <a:latin typeface="Open Sans" panose="020B0606030504020204" pitchFamily="34" charset="0"/>
                <a:ea typeface="Open Sans" panose="020B0606030504020204" pitchFamily="34" charset="0"/>
                <a:cs typeface="Open Sans" panose="020B0606030504020204" pitchFamily="34" charset="0"/>
              </a:rPr>
              <a:t>Jan 2014 To Dec 2016</a:t>
            </a:r>
          </a:p>
          <a:p>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BACHELOR</a:t>
            </a:r>
          </a:p>
          <a:p>
            <a:pPr marL="177073"/>
            <a:r>
              <a:rPr lang="en-US" sz="1076"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latin typeface="Open Sans" panose="020B0606030504020204" pitchFamily="34" charset="0"/>
                <a:ea typeface="Open Sans" panose="020B0606030504020204" pitchFamily="34" charset="0"/>
                <a:cs typeface="Open Sans" panose="020B0606030504020204" pitchFamily="34" charset="0"/>
              </a:rPr>
              <a:t>indu</a:t>
            </a:r>
            <a:r>
              <a:rPr lang="en-US" sz="1076" i="1" dirty="0">
                <a:latin typeface="Open Sans" panose="020B0606030504020204" pitchFamily="34" charset="0"/>
                <a:ea typeface="Open Sans" panose="020B0606030504020204" pitchFamily="34" charset="0"/>
                <a:cs typeface="Open Sans" panose="020B0606030504020204" pitchFamily="34" charset="0"/>
              </a:rPr>
              <a:t> </a:t>
            </a:r>
            <a:r>
              <a:rPr lang="en-US" sz="1076" i="1" dirty="0" err="1">
                <a:latin typeface="Open Sans" panose="020B0606030504020204" pitchFamily="34" charset="0"/>
                <a:ea typeface="Open Sans" panose="020B0606030504020204" pitchFamily="34" charset="0"/>
                <a:cs typeface="Open Sans" panose="020B0606030504020204" pitchFamily="34" charset="0"/>
              </a:rPr>
              <a:t>stry</a:t>
            </a:r>
            <a:r>
              <a:rPr lang="en-US" sz="1076" i="1"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latin typeface="Open Sans" panose="020B0606030504020204" pitchFamily="34" charset="0"/>
                <a:ea typeface="Open Sans" panose="020B0606030504020204" pitchFamily="34" charset="0"/>
                <a:cs typeface="Open Sans" panose="020B0606030504020204" pitchFamily="34" charset="0"/>
              </a:rPr>
              <a:t>te</a:t>
            </a:r>
            <a:r>
              <a:rPr lang="en-US" sz="1076" i="1" dirty="0">
                <a:latin typeface="Open Sans" panose="020B0606030504020204" pitchFamily="34" charset="0"/>
                <a:ea typeface="Open Sans" panose="020B0606030504020204" pitchFamily="34" charset="0"/>
                <a:cs typeface="Open Sans" panose="020B0606030504020204" pitchFamily="34" charset="0"/>
              </a:rPr>
              <a:t> </a:t>
            </a:r>
            <a:r>
              <a:rPr lang="en-US" sz="1076" i="1" dirty="0" err="1">
                <a:latin typeface="Open Sans" panose="020B0606030504020204" pitchFamily="34" charset="0"/>
                <a:ea typeface="Open Sans" panose="020B0606030504020204" pitchFamily="34" charset="0"/>
                <a:cs typeface="Open Sans" panose="020B0606030504020204" pitchFamily="34" charset="0"/>
              </a:rPr>
              <a:t>xt</a:t>
            </a:r>
            <a:r>
              <a:rPr lang="en-US" sz="1076" i="1"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sp>
        <p:nvSpPr>
          <p:cNvPr id="59" name="Subtitle 2">
            <a:extLst>
              <a:ext uri="{FF2B5EF4-FFF2-40B4-BE49-F238E27FC236}">
                <a16:creationId xmlns:a16="http://schemas.microsoft.com/office/drawing/2014/main" id="{0CEA0946-FA7D-45AE-9402-6FE38B1A8BF9}"/>
              </a:ext>
            </a:extLst>
          </p:cNvPr>
          <p:cNvSpPr/>
          <p:nvPr/>
        </p:nvSpPr>
        <p:spPr>
          <a:xfrm>
            <a:off x="2640991" y="5679671"/>
            <a:ext cx="4840347" cy="3516228"/>
          </a:xfrm>
          <a:prstGeom prst="rect">
            <a:avLst/>
          </a:prstGeom>
          <a:noFill/>
          <a:ln cap="flat">
            <a:noFill/>
            <a:prstDash val="solid"/>
          </a:ln>
        </p:spPr>
        <p:txBody>
          <a:bodyPr vert="horz" wrap="square" lIns="89469" tIns="44735" rIns="89469" bIns="44735" anchor="t" anchorCtr="0" compatLnSpc="0">
            <a:noAutofit/>
          </a:bodyPr>
          <a:lstStyle/>
          <a:p>
            <a:pPr marL="177073" indent="-177073">
              <a:buFont typeface="Wingdings" panose="05000000000000000000" pitchFamily="2" charset="2"/>
              <a:buChar char="§"/>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i="1" dirty="0">
              <a:solidFill>
                <a:srgbClr val="203141"/>
              </a:solidFill>
              <a:latin typeface="Open Sans" panose="020B0606030504020204" pitchFamily="34" charset="0"/>
              <a:ea typeface="Open Sans" panose="020B0606030504020204" pitchFamily="34" charset="0"/>
              <a:cs typeface="Open Sans" panose="020B0606030504020204" pitchFamily="34" charset="0"/>
            </a:endParaRPr>
          </a:p>
          <a:p>
            <a:r>
              <a:rPr lang="en-US" sz="1187" i="1" dirty="0">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a:r>
              <a:rPr lang="en-US" sz="1076"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latin typeface="Open Sans" panose="020B0606030504020204" pitchFamily="34" charset="0"/>
                <a:ea typeface="Open Sans" panose="020B0606030504020204" pitchFamily="34" charset="0"/>
                <a:cs typeface="Open Sans" panose="020B0606030504020204" pitchFamily="34" charset="0"/>
              </a:rPr>
              <a:t>indu</a:t>
            </a:r>
            <a:r>
              <a:rPr lang="en-US" sz="1076" i="1" dirty="0">
                <a:latin typeface="Open Sans" panose="020B0606030504020204" pitchFamily="34" charset="0"/>
                <a:ea typeface="Open Sans" panose="020B0606030504020204" pitchFamily="34" charset="0"/>
                <a:cs typeface="Open Sans" panose="020B0606030504020204" pitchFamily="34" charset="0"/>
              </a:rPr>
              <a:t> </a:t>
            </a:r>
            <a:r>
              <a:rPr lang="en-US" sz="1076" i="1" dirty="0" err="1">
                <a:latin typeface="Open Sans" panose="020B0606030504020204" pitchFamily="34" charset="0"/>
                <a:ea typeface="Open Sans" panose="020B0606030504020204" pitchFamily="34" charset="0"/>
                <a:cs typeface="Open Sans" panose="020B0606030504020204" pitchFamily="34" charset="0"/>
              </a:rPr>
              <a:t>stry</a:t>
            </a:r>
            <a:r>
              <a:rPr lang="en-US" sz="1076" i="1"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latin typeface="Open Sans" panose="020B0606030504020204" pitchFamily="34" charset="0"/>
                <a:ea typeface="Open Sans" panose="020B0606030504020204" pitchFamily="34" charset="0"/>
                <a:cs typeface="Open Sans" panose="020B0606030504020204" pitchFamily="34" charset="0"/>
              </a:rPr>
              <a:t>te</a:t>
            </a:r>
            <a:r>
              <a:rPr lang="en-US" sz="1076" i="1" dirty="0">
                <a:latin typeface="Open Sans" panose="020B0606030504020204" pitchFamily="34" charset="0"/>
                <a:ea typeface="Open Sans" panose="020B0606030504020204" pitchFamily="34" charset="0"/>
                <a:cs typeface="Open Sans" panose="020B0606030504020204" pitchFamily="34" charset="0"/>
              </a:rPr>
              <a:t> </a:t>
            </a:r>
            <a:r>
              <a:rPr lang="en-US" sz="1076" i="1" dirty="0" err="1">
                <a:latin typeface="Open Sans" panose="020B0606030504020204" pitchFamily="34" charset="0"/>
                <a:ea typeface="Open Sans" panose="020B0606030504020204" pitchFamily="34" charset="0"/>
                <a:cs typeface="Open Sans" panose="020B0606030504020204" pitchFamily="34" charset="0"/>
              </a:rPr>
              <a:t>xt</a:t>
            </a:r>
            <a:r>
              <a:rPr lang="en-US" sz="1076" i="1"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a:endParaRPr lang="fr-FR" sz="1174" i="1" dirty="0">
              <a:latin typeface="Open Sans" panose="020B0606030504020204" pitchFamily="34" charset="0"/>
              <a:ea typeface="Open Sans" panose="020B0606030504020204" pitchFamily="34" charset="0"/>
              <a:cs typeface="Open Sans" panose="020B0606030504020204" pitchFamily="34" charset="0"/>
            </a:endParaRPr>
          </a:p>
          <a:p>
            <a:pPr marL="177073" indent="-177073">
              <a:buFont typeface="Wingdings" panose="05000000000000000000" pitchFamily="2" charset="2"/>
              <a:buChar char="§"/>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i="1" dirty="0">
              <a:solidFill>
                <a:srgbClr val="203141"/>
              </a:solidFill>
              <a:latin typeface="Open Sans" panose="020B0606030504020204" pitchFamily="34" charset="0"/>
              <a:ea typeface="Open Sans" panose="020B0606030504020204" pitchFamily="34" charset="0"/>
              <a:cs typeface="Open Sans" panose="020B0606030504020204" pitchFamily="34" charset="0"/>
            </a:endParaRPr>
          </a:p>
          <a:p>
            <a:r>
              <a:rPr lang="en-US" sz="1187" i="1" dirty="0">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a:r>
              <a:rPr lang="en-US" sz="1076"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latin typeface="Open Sans" panose="020B0606030504020204" pitchFamily="34" charset="0"/>
                <a:ea typeface="Open Sans" panose="020B0606030504020204" pitchFamily="34" charset="0"/>
                <a:cs typeface="Open Sans" panose="020B0606030504020204" pitchFamily="34" charset="0"/>
              </a:rPr>
              <a:t>indu</a:t>
            </a:r>
            <a:r>
              <a:rPr lang="en-US" sz="1076" i="1" dirty="0">
                <a:latin typeface="Open Sans" panose="020B0606030504020204" pitchFamily="34" charset="0"/>
                <a:ea typeface="Open Sans" panose="020B0606030504020204" pitchFamily="34" charset="0"/>
                <a:cs typeface="Open Sans" panose="020B0606030504020204" pitchFamily="34" charset="0"/>
              </a:rPr>
              <a:t> </a:t>
            </a:r>
            <a:r>
              <a:rPr lang="en-US" sz="1076" i="1" dirty="0" err="1">
                <a:latin typeface="Open Sans" panose="020B0606030504020204" pitchFamily="34" charset="0"/>
                <a:ea typeface="Open Sans" panose="020B0606030504020204" pitchFamily="34" charset="0"/>
                <a:cs typeface="Open Sans" panose="020B0606030504020204" pitchFamily="34" charset="0"/>
              </a:rPr>
              <a:t>stry</a:t>
            </a:r>
            <a:r>
              <a:rPr lang="en-US" sz="1076" i="1"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latin typeface="Open Sans" panose="020B0606030504020204" pitchFamily="34" charset="0"/>
                <a:ea typeface="Open Sans" panose="020B0606030504020204" pitchFamily="34" charset="0"/>
                <a:cs typeface="Open Sans" panose="020B0606030504020204" pitchFamily="34" charset="0"/>
              </a:rPr>
              <a:t>te</a:t>
            </a:r>
            <a:r>
              <a:rPr lang="en-US" sz="1076" i="1" dirty="0">
                <a:latin typeface="Open Sans" panose="020B0606030504020204" pitchFamily="34" charset="0"/>
                <a:ea typeface="Open Sans" panose="020B0606030504020204" pitchFamily="34" charset="0"/>
                <a:cs typeface="Open Sans" panose="020B0606030504020204" pitchFamily="34" charset="0"/>
              </a:rPr>
              <a:t> </a:t>
            </a:r>
            <a:r>
              <a:rPr lang="en-US" sz="1076" i="1" dirty="0" err="1">
                <a:latin typeface="Open Sans" panose="020B0606030504020204" pitchFamily="34" charset="0"/>
                <a:ea typeface="Open Sans" panose="020B0606030504020204" pitchFamily="34" charset="0"/>
                <a:cs typeface="Open Sans" panose="020B0606030504020204" pitchFamily="34" charset="0"/>
              </a:rPr>
              <a:t>xt</a:t>
            </a:r>
            <a:r>
              <a:rPr lang="en-US" sz="1076" i="1"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a:p>
            <a:pPr marL="177073"/>
            <a:endParaRPr lang="fr-FR" sz="1174" i="1" dirty="0">
              <a:latin typeface="Open Sans" panose="020B0606030504020204" pitchFamily="34" charset="0"/>
              <a:ea typeface="Open Sans" panose="020B0606030504020204" pitchFamily="34" charset="0"/>
              <a:cs typeface="Open Sans" panose="020B0606030504020204" pitchFamily="34" charset="0"/>
            </a:endParaRPr>
          </a:p>
          <a:p>
            <a:pPr marL="177073" indent="-177073">
              <a:buFont typeface="Wingdings" panose="05000000000000000000" pitchFamily="2" charset="2"/>
              <a:buChar char="§"/>
            </a:pPr>
            <a:r>
              <a:rPr lang="en-US" sz="1174" i="1" dirty="0">
                <a:solidFill>
                  <a:srgbClr val="203141"/>
                </a:solidFill>
                <a:latin typeface="Open Sans" panose="020B0606030504020204" pitchFamily="34" charset="0"/>
                <a:ea typeface="Open Sans" panose="020B0606030504020204" pitchFamily="34" charset="0"/>
                <a:cs typeface="Open Sans" panose="020B0606030504020204" pitchFamily="34" charset="0"/>
              </a:rPr>
              <a:t>CREATIVE DESIGNER</a:t>
            </a:r>
            <a:endParaRPr lang="fr-FR" sz="1027" i="1" dirty="0">
              <a:solidFill>
                <a:srgbClr val="203141"/>
              </a:solidFill>
              <a:latin typeface="Open Sans" panose="020B0606030504020204" pitchFamily="34" charset="0"/>
              <a:ea typeface="Open Sans" panose="020B0606030504020204" pitchFamily="34" charset="0"/>
              <a:cs typeface="Open Sans" panose="020B0606030504020204" pitchFamily="34" charset="0"/>
            </a:endParaRPr>
          </a:p>
          <a:p>
            <a:r>
              <a:rPr lang="en-US" sz="1187" i="1" dirty="0">
                <a:latin typeface="Open Sans" panose="020B0606030504020204" pitchFamily="34" charset="0"/>
                <a:ea typeface="Open Sans" panose="020B0606030504020204" pitchFamily="34" charset="0"/>
                <a:cs typeface="Open Sans" panose="020B0606030504020204" pitchFamily="34" charset="0"/>
              </a:rPr>
              <a:t>CMYK LTD | Jan 2030 To Dec 2032</a:t>
            </a:r>
          </a:p>
          <a:p>
            <a:pPr marL="177073"/>
            <a:r>
              <a:rPr lang="en-US" sz="1076"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1076" i="1" dirty="0" err="1">
                <a:latin typeface="Open Sans" panose="020B0606030504020204" pitchFamily="34" charset="0"/>
                <a:ea typeface="Open Sans" panose="020B0606030504020204" pitchFamily="34" charset="0"/>
                <a:cs typeface="Open Sans" panose="020B0606030504020204" pitchFamily="34" charset="0"/>
              </a:rPr>
              <a:t>indu</a:t>
            </a:r>
            <a:r>
              <a:rPr lang="en-US" sz="1076" i="1" dirty="0">
                <a:latin typeface="Open Sans" panose="020B0606030504020204" pitchFamily="34" charset="0"/>
                <a:ea typeface="Open Sans" panose="020B0606030504020204" pitchFamily="34" charset="0"/>
                <a:cs typeface="Open Sans" panose="020B0606030504020204" pitchFamily="34" charset="0"/>
              </a:rPr>
              <a:t> </a:t>
            </a:r>
            <a:r>
              <a:rPr lang="en-US" sz="1076" i="1" dirty="0" err="1">
                <a:latin typeface="Open Sans" panose="020B0606030504020204" pitchFamily="34" charset="0"/>
                <a:ea typeface="Open Sans" panose="020B0606030504020204" pitchFamily="34" charset="0"/>
                <a:cs typeface="Open Sans" panose="020B0606030504020204" pitchFamily="34" charset="0"/>
              </a:rPr>
              <a:t>stry</a:t>
            </a:r>
            <a:r>
              <a:rPr lang="en-US" sz="1076" i="1" dirty="0">
                <a:latin typeface="Open Sans" panose="020B0606030504020204" pitchFamily="34" charset="0"/>
                <a:ea typeface="Open Sans" panose="020B0606030504020204" pitchFamily="34" charset="0"/>
                <a:cs typeface="Open Sans" panose="020B0606030504020204" pitchFamily="34" charset="0"/>
              </a:rPr>
              <a:t>. Lorem Ipsum has been the industry's standard dummy </a:t>
            </a:r>
            <a:r>
              <a:rPr lang="en-US" sz="1076" i="1" dirty="0" err="1">
                <a:latin typeface="Open Sans" panose="020B0606030504020204" pitchFamily="34" charset="0"/>
                <a:ea typeface="Open Sans" panose="020B0606030504020204" pitchFamily="34" charset="0"/>
                <a:cs typeface="Open Sans" panose="020B0606030504020204" pitchFamily="34" charset="0"/>
              </a:rPr>
              <a:t>te</a:t>
            </a:r>
            <a:r>
              <a:rPr lang="en-US" sz="1076" i="1" dirty="0">
                <a:latin typeface="Open Sans" panose="020B0606030504020204" pitchFamily="34" charset="0"/>
                <a:ea typeface="Open Sans" panose="020B0606030504020204" pitchFamily="34" charset="0"/>
                <a:cs typeface="Open Sans" panose="020B0606030504020204" pitchFamily="34" charset="0"/>
              </a:rPr>
              <a:t> </a:t>
            </a:r>
            <a:r>
              <a:rPr lang="en-US" sz="1076" i="1" dirty="0" err="1">
                <a:latin typeface="Open Sans" panose="020B0606030504020204" pitchFamily="34" charset="0"/>
                <a:ea typeface="Open Sans" panose="020B0606030504020204" pitchFamily="34" charset="0"/>
                <a:cs typeface="Open Sans" panose="020B0606030504020204" pitchFamily="34" charset="0"/>
              </a:rPr>
              <a:t>xt</a:t>
            </a:r>
            <a:r>
              <a:rPr lang="en-US" sz="1076" i="1" dirty="0">
                <a:latin typeface="Open Sans" panose="020B0606030504020204" pitchFamily="34" charset="0"/>
                <a:ea typeface="Open Sans" panose="020B0606030504020204" pitchFamily="34" charset="0"/>
                <a:cs typeface="Open Sans" panose="020B0606030504020204" pitchFamily="34" charset="0"/>
              </a:rPr>
              <a:t> ever since the 1500s Lorem Ipsum is simply dummy</a:t>
            </a:r>
          </a:p>
        </p:txBody>
      </p:sp>
      <p:sp>
        <p:nvSpPr>
          <p:cNvPr id="74" name="Rectangle 73">
            <a:extLst>
              <a:ext uri="{FF2B5EF4-FFF2-40B4-BE49-F238E27FC236}">
                <a16:creationId xmlns:a16="http://schemas.microsoft.com/office/drawing/2014/main" id="{9DB1A263-4539-469D-A653-02B25702121A}"/>
              </a:ext>
            </a:extLst>
          </p:cNvPr>
          <p:cNvSpPr/>
          <p:nvPr/>
        </p:nvSpPr>
        <p:spPr>
          <a:xfrm>
            <a:off x="93391" y="6054752"/>
            <a:ext cx="2292156" cy="349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fr-MA" sz="1477" i="1" dirty="0">
                <a:solidFill>
                  <a:srgbClr val="BF3533"/>
                </a:solidFill>
                <a:latin typeface="Open Sans" panose="020B0606030504020204" pitchFamily="34" charset="0"/>
                <a:ea typeface="Open Sans" panose="020B0606030504020204" pitchFamily="34" charset="0"/>
                <a:cs typeface="Open Sans" panose="020B0606030504020204" pitchFamily="34" charset="0"/>
              </a:rPr>
              <a:t>PERSONAL</a:t>
            </a:r>
            <a:r>
              <a:rPr lang="fr-MA" sz="1477" b="1" dirty="0">
                <a:solidFill>
                  <a:srgbClr val="BF3533"/>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fr-MA" sz="1477" i="1" dirty="0">
                <a:solidFill>
                  <a:srgbClr val="BF3533"/>
                </a:solidFill>
                <a:latin typeface="Open Sans" panose="020B0606030504020204" pitchFamily="34" charset="0"/>
                <a:ea typeface="Open Sans" panose="020B0606030504020204" pitchFamily="34" charset="0"/>
                <a:cs typeface="Open Sans" panose="020B0606030504020204" pitchFamily="34" charset="0"/>
              </a:rPr>
              <a:t>SKILLS</a:t>
            </a:r>
            <a:endParaRPr lang="fr-FR" sz="1477" i="1" dirty="0">
              <a:solidFill>
                <a:srgbClr val="BF353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 name="Rectangle 81">
            <a:extLst>
              <a:ext uri="{FF2B5EF4-FFF2-40B4-BE49-F238E27FC236}">
                <a16:creationId xmlns:a16="http://schemas.microsoft.com/office/drawing/2014/main" id="{1F8B55F2-6A23-4356-B376-3F00FCD2021C}"/>
              </a:ext>
            </a:extLst>
          </p:cNvPr>
          <p:cNvSpPr/>
          <p:nvPr/>
        </p:nvSpPr>
        <p:spPr>
          <a:xfrm>
            <a:off x="102067" y="6467945"/>
            <a:ext cx="873928" cy="911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rtl="1">
              <a:lnSpc>
                <a:spcPct val="114000"/>
              </a:lnSpc>
              <a:spcBef>
                <a:spcPts val="432"/>
              </a:spcBef>
              <a:spcAft>
                <a:spcPts val="432"/>
              </a:spcAft>
            </a:pPr>
            <a:r>
              <a:rPr lang="fr-MA" sz="755" b="1"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CREATIVE</a:t>
            </a:r>
            <a:endParaRPr lang="ar-MA" sz="755" b="1"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endParaRPr>
          </a:p>
          <a:p>
            <a:pPr rtl="1">
              <a:lnSpc>
                <a:spcPct val="114000"/>
              </a:lnSpc>
              <a:spcBef>
                <a:spcPts val="432"/>
              </a:spcBef>
              <a:spcAft>
                <a:spcPts val="432"/>
              </a:spcAft>
            </a:pPr>
            <a:r>
              <a:rPr lang="fr-MA" sz="755" b="1"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CREATIVE</a:t>
            </a:r>
            <a:endParaRPr lang="fr-FR" sz="755" b="1"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rtl="1">
              <a:lnSpc>
                <a:spcPct val="114000"/>
              </a:lnSpc>
              <a:spcBef>
                <a:spcPts val="432"/>
              </a:spcBef>
              <a:spcAft>
                <a:spcPts val="432"/>
              </a:spcAft>
            </a:pPr>
            <a:r>
              <a:rPr lang="fr-FR" sz="755" b="1"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CREATIVE</a:t>
            </a:r>
          </a:p>
          <a:p>
            <a:pPr rtl="1">
              <a:lnSpc>
                <a:spcPct val="114000"/>
              </a:lnSpc>
              <a:spcBef>
                <a:spcPts val="432"/>
              </a:spcBef>
              <a:spcAft>
                <a:spcPts val="432"/>
              </a:spcAft>
            </a:pPr>
            <a:r>
              <a:rPr lang="fr-MA" sz="755" b="1"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CREATIVE</a:t>
            </a:r>
          </a:p>
        </p:txBody>
      </p:sp>
      <p:grpSp>
        <p:nvGrpSpPr>
          <p:cNvPr id="19" name="Group 18">
            <a:extLst>
              <a:ext uri="{FF2B5EF4-FFF2-40B4-BE49-F238E27FC236}">
                <a16:creationId xmlns:a16="http://schemas.microsoft.com/office/drawing/2014/main" id="{815711BA-4577-455D-BA2F-7687EA1A44E9}"/>
              </a:ext>
            </a:extLst>
          </p:cNvPr>
          <p:cNvGrpSpPr/>
          <p:nvPr/>
        </p:nvGrpSpPr>
        <p:grpSpPr>
          <a:xfrm>
            <a:off x="2640991" y="9976652"/>
            <a:ext cx="4780596" cy="532262"/>
            <a:chOff x="2353020" y="9243126"/>
            <a:chExt cx="4430554" cy="493289"/>
          </a:xfrm>
        </p:grpSpPr>
        <p:sp>
          <p:nvSpPr>
            <p:cNvPr id="3" name="Rectangle 2">
              <a:extLst>
                <a:ext uri="{FF2B5EF4-FFF2-40B4-BE49-F238E27FC236}">
                  <a16:creationId xmlns:a16="http://schemas.microsoft.com/office/drawing/2014/main" id="{923EFA51-6848-4B2D-8A51-15C8DC03FDD2}"/>
                </a:ext>
              </a:extLst>
            </p:cNvPr>
            <p:cNvSpPr/>
            <p:nvPr/>
          </p:nvSpPr>
          <p:spPr>
            <a:xfrm>
              <a:off x="2353020" y="9243126"/>
              <a:ext cx="2258342" cy="493289"/>
            </a:xfrm>
            <a:prstGeom prst="rect">
              <a:avLst/>
            </a:prstGeom>
          </p:spPr>
          <p:txBody>
            <a:bodyPr wrap="square">
              <a:spAutoFit/>
            </a:bodyPr>
            <a:lstStyle/>
            <a:p>
              <a:pPr marL="184995" indent="-184995">
                <a:buFont typeface="Wingdings" panose="05000000000000000000" pitchFamily="2" charset="2"/>
                <a:buChar char="§"/>
              </a:pPr>
              <a:r>
                <a:rPr lang="en-US" sz="1133" i="1" dirty="0">
                  <a:solidFill>
                    <a:srgbClr val="203141"/>
                  </a:solidFill>
                  <a:latin typeface="Open Sans" panose="020B0606030504020204" pitchFamily="34" charset="0"/>
                  <a:ea typeface="Open Sans" panose="020B0606030504020204" pitchFamily="34" charset="0"/>
                  <a:cs typeface="Open Sans" panose="020B0606030504020204" pitchFamily="34" charset="0"/>
                </a:rPr>
                <a:t>BEST IDEA 2018</a:t>
              </a:r>
            </a:p>
            <a:p>
              <a:pPr marL="177073"/>
              <a:r>
                <a:rPr lang="en-US" sz="863"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latin typeface="Open Sans" panose="020B0606030504020204" pitchFamily="34" charset="0"/>
                  <a:ea typeface="Open Sans" panose="020B0606030504020204" pitchFamily="34" charset="0"/>
                  <a:cs typeface="Open Sans" panose="020B0606030504020204" pitchFamily="34" charset="0"/>
                </a:rPr>
                <a:t>indu</a:t>
              </a:r>
              <a:r>
                <a:rPr lang="en-US" sz="863" i="1" dirty="0">
                  <a:latin typeface="Open Sans" panose="020B0606030504020204" pitchFamily="34" charset="0"/>
                  <a:ea typeface="Open Sans" panose="020B0606030504020204" pitchFamily="34" charset="0"/>
                  <a:cs typeface="Open Sans" panose="020B0606030504020204" pitchFamily="34" charset="0"/>
                </a:rPr>
                <a:t> </a:t>
              </a:r>
              <a:r>
                <a:rPr lang="en-US" sz="863" i="1" dirty="0" err="1">
                  <a:latin typeface="Open Sans" panose="020B0606030504020204" pitchFamily="34" charset="0"/>
                  <a:ea typeface="Open Sans" panose="020B0606030504020204" pitchFamily="34" charset="0"/>
                  <a:cs typeface="Open Sans" panose="020B0606030504020204" pitchFamily="34" charset="0"/>
                </a:rPr>
                <a:t>stry</a:t>
              </a:r>
              <a:r>
                <a:rPr lang="en-US" sz="863" i="1" dirty="0">
                  <a:latin typeface="Open Sans" panose="020B0606030504020204" pitchFamily="34" charset="0"/>
                  <a:ea typeface="Open Sans" panose="020B0606030504020204" pitchFamily="34" charset="0"/>
                  <a:cs typeface="Open Sans" panose="020B0606030504020204" pitchFamily="34" charset="0"/>
                </a:rPr>
                <a:t>. </a:t>
              </a:r>
            </a:p>
          </p:txBody>
        </p:sp>
        <p:sp>
          <p:nvSpPr>
            <p:cNvPr id="87" name="Rectangle 86">
              <a:extLst>
                <a:ext uri="{FF2B5EF4-FFF2-40B4-BE49-F238E27FC236}">
                  <a16:creationId xmlns:a16="http://schemas.microsoft.com/office/drawing/2014/main" id="{2D24FDAF-C74D-468A-ADE2-178D4B0A272E}"/>
                </a:ext>
              </a:extLst>
            </p:cNvPr>
            <p:cNvSpPr/>
            <p:nvPr/>
          </p:nvSpPr>
          <p:spPr>
            <a:xfrm>
              <a:off x="4525232" y="9243126"/>
              <a:ext cx="2258342" cy="493289"/>
            </a:xfrm>
            <a:prstGeom prst="rect">
              <a:avLst/>
            </a:prstGeom>
          </p:spPr>
          <p:txBody>
            <a:bodyPr wrap="square">
              <a:spAutoFit/>
            </a:bodyPr>
            <a:lstStyle/>
            <a:p>
              <a:pPr marL="184995" indent="-184995">
                <a:buFont typeface="Wingdings" panose="05000000000000000000" pitchFamily="2" charset="2"/>
                <a:buChar char="§"/>
              </a:pPr>
              <a:r>
                <a:rPr lang="en-US" sz="1133" i="1" dirty="0">
                  <a:solidFill>
                    <a:srgbClr val="203141"/>
                  </a:solidFill>
                  <a:latin typeface="Open Sans" panose="020B0606030504020204" pitchFamily="34" charset="0"/>
                  <a:ea typeface="Open Sans" panose="020B0606030504020204" pitchFamily="34" charset="0"/>
                  <a:cs typeface="Open Sans" panose="020B0606030504020204" pitchFamily="34" charset="0"/>
                </a:rPr>
                <a:t>BEST IDEA 2019</a:t>
              </a:r>
            </a:p>
            <a:p>
              <a:pPr marL="177073"/>
              <a:r>
                <a:rPr lang="en-US" sz="863" i="1" dirty="0">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a:t>
              </a:r>
              <a:r>
                <a:rPr lang="en-US" sz="863" i="1" dirty="0" err="1">
                  <a:latin typeface="Open Sans" panose="020B0606030504020204" pitchFamily="34" charset="0"/>
                  <a:ea typeface="Open Sans" panose="020B0606030504020204" pitchFamily="34" charset="0"/>
                  <a:cs typeface="Open Sans" panose="020B0606030504020204" pitchFamily="34" charset="0"/>
                </a:rPr>
                <a:t>indu</a:t>
              </a:r>
              <a:r>
                <a:rPr lang="en-US" sz="863" i="1" dirty="0">
                  <a:latin typeface="Open Sans" panose="020B0606030504020204" pitchFamily="34" charset="0"/>
                  <a:ea typeface="Open Sans" panose="020B0606030504020204" pitchFamily="34" charset="0"/>
                  <a:cs typeface="Open Sans" panose="020B0606030504020204" pitchFamily="34" charset="0"/>
                </a:rPr>
                <a:t> </a:t>
              </a:r>
              <a:r>
                <a:rPr lang="en-US" sz="863" i="1" dirty="0" err="1">
                  <a:latin typeface="Open Sans" panose="020B0606030504020204" pitchFamily="34" charset="0"/>
                  <a:ea typeface="Open Sans" panose="020B0606030504020204" pitchFamily="34" charset="0"/>
                  <a:cs typeface="Open Sans" panose="020B0606030504020204" pitchFamily="34" charset="0"/>
                </a:rPr>
                <a:t>stry</a:t>
              </a:r>
              <a:r>
                <a:rPr lang="en-US" sz="863" i="1" dirty="0">
                  <a:latin typeface="Open Sans" panose="020B0606030504020204" pitchFamily="34" charset="0"/>
                  <a:ea typeface="Open Sans" panose="020B0606030504020204" pitchFamily="34" charset="0"/>
                  <a:cs typeface="Open Sans" panose="020B0606030504020204" pitchFamily="34" charset="0"/>
                </a:rPr>
                <a:t>. </a:t>
              </a:r>
            </a:p>
          </p:txBody>
        </p:sp>
      </p:grpSp>
      <p:grpSp>
        <p:nvGrpSpPr>
          <p:cNvPr id="72" name="Group 71">
            <a:extLst>
              <a:ext uri="{FF2B5EF4-FFF2-40B4-BE49-F238E27FC236}">
                <a16:creationId xmlns:a16="http://schemas.microsoft.com/office/drawing/2014/main" id="{886A7FF5-4BF6-4FBA-BAB2-2EE05008397B}"/>
              </a:ext>
            </a:extLst>
          </p:cNvPr>
          <p:cNvGrpSpPr/>
          <p:nvPr/>
        </p:nvGrpSpPr>
        <p:grpSpPr>
          <a:xfrm>
            <a:off x="236914" y="2479749"/>
            <a:ext cx="1839246" cy="1577399"/>
            <a:chOff x="4331224" y="2592929"/>
            <a:chExt cx="1704574" cy="1461900"/>
          </a:xfrm>
        </p:grpSpPr>
        <p:grpSp>
          <p:nvGrpSpPr>
            <p:cNvPr id="73" name="Group 72">
              <a:extLst>
                <a:ext uri="{FF2B5EF4-FFF2-40B4-BE49-F238E27FC236}">
                  <a16:creationId xmlns:a16="http://schemas.microsoft.com/office/drawing/2014/main" id="{BD07093B-9E38-4762-B2FE-9B7E1592F28E}"/>
                </a:ext>
              </a:extLst>
            </p:cNvPr>
            <p:cNvGrpSpPr/>
            <p:nvPr/>
          </p:nvGrpSpPr>
          <p:grpSpPr>
            <a:xfrm>
              <a:off x="4331224" y="2592929"/>
              <a:ext cx="1486777" cy="1171464"/>
              <a:chOff x="1336594" y="891885"/>
              <a:chExt cx="1486777" cy="1171464"/>
            </a:xfrm>
          </p:grpSpPr>
          <p:grpSp>
            <p:nvGrpSpPr>
              <p:cNvPr id="89" name="Group 88">
                <a:extLst>
                  <a:ext uri="{FF2B5EF4-FFF2-40B4-BE49-F238E27FC236}">
                    <a16:creationId xmlns:a16="http://schemas.microsoft.com/office/drawing/2014/main" id="{C9FF82DB-B153-43E9-AFCE-7E08C3133F82}"/>
                  </a:ext>
                </a:extLst>
              </p:cNvPr>
              <p:cNvGrpSpPr/>
              <p:nvPr/>
            </p:nvGrpSpPr>
            <p:grpSpPr>
              <a:xfrm>
                <a:off x="1341479" y="891885"/>
                <a:ext cx="1481892" cy="1171464"/>
                <a:chOff x="1341479" y="891885"/>
                <a:chExt cx="1481892" cy="1171464"/>
              </a:xfrm>
            </p:grpSpPr>
            <p:grpSp>
              <p:nvGrpSpPr>
                <p:cNvPr id="91" name="Group 90">
                  <a:extLst>
                    <a:ext uri="{FF2B5EF4-FFF2-40B4-BE49-F238E27FC236}">
                      <a16:creationId xmlns:a16="http://schemas.microsoft.com/office/drawing/2014/main" id="{87380A9F-6BB8-4422-8F2F-50A05CEAC0AC}"/>
                    </a:ext>
                  </a:extLst>
                </p:cNvPr>
                <p:cNvGrpSpPr/>
                <p:nvPr/>
              </p:nvGrpSpPr>
              <p:grpSpPr>
                <a:xfrm>
                  <a:off x="1676466" y="926823"/>
                  <a:ext cx="1146905" cy="1115933"/>
                  <a:chOff x="142660" y="929043"/>
                  <a:chExt cx="1146905" cy="1115933"/>
                </a:xfrm>
              </p:grpSpPr>
              <p:sp>
                <p:nvSpPr>
                  <p:cNvPr id="95" name="Rectangle 94">
                    <a:extLst>
                      <a:ext uri="{FF2B5EF4-FFF2-40B4-BE49-F238E27FC236}">
                        <a16:creationId xmlns:a16="http://schemas.microsoft.com/office/drawing/2014/main" id="{578A6A93-105C-49B1-970D-84338D980F14}"/>
                      </a:ext>
                    </a:extLst>
                  </p:cNvPr>
                  <p:cNvSpPr/>
                  <p:nvPr/>
                </p:nvSpPr>
                <p:spPr>
                  <a:xfrm>
                    <a:off x="142660" y="1892373"/>
                    <a:ext cx="858694" cy="152603"/>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1">
                      <a:lnSpc>
                        <a:spcPct val="107000"/>
                      </a:lnSpc>
                      <a:spcAft>
                        <a:spcPts val="738"/>
                      </a:spcAft>
                    </a:pPr>
                    <a:r>
                      <a:rPr lang="fr-MA" sz="1079" i="1" dirty="0">
                        <a:latin typeface="Open Sans" panose="020B0606030504020204" pitchFamily="34" charset="0"/>
                        <a:ea typeface="Open Sans" panose="020B0606030504020204" pitchFamily="34" charset="0"/>
                        <a:cs typeface="Open Sans" panose="020B0606030504020204" pitchFamily="34" charset="0"/>
                      </a:rPr>
                      <a:t>Rabat, Morocco</a:t>
                    </a:r>
                    <a:endParaRPr lang="fr-FR" sz="1079" i="1" dirty="0">
                      <a:latin typeface="Open Sans" panose="020B0606030504020204" pitchFamily="34" charset="0"/>
                      <a:ea typeface="Open Sans" panose="020B0606030504020204" pitchFamily="34" charset="0"/>
                      <a:cs typeface="Open Sans" panose="020B0606030504020204" pitchFamily="34" charset="0"/>
                    </a:endParaRPr>
                  </a:p>
                </p:txBody>
              </p:sp>
              <p:sp>
                <p:nvSpPr>
                  <p:cNvPr id="96" name="Rectangle 95">
                    <a:extLst>
                      <a:ext uri="{FF2B5EF4-FFF2-40B4-BE49-F238E27FC236}">
                        <a16:creationId xmlns:a16="http://schemas.microsoft.com/office/drawing/2014/main" id="{600D8D3B-9996-4CFF-A486-7565D503CDF3}"/>
                      </a:ext>
                    </a:extLst>
                  </p:cNvPr>
                  <p:cNvSpPr/>
                  <p:nvPr/>
                </p:nvSpPr>
                <p:spPr>
                  <a:xfrm>
                    <a:off x="142660" y="929043"/>
                    <a:ext cx="977544"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79" i="1" dirty="0">
                        <a:latin typeface="Open Sans" panose="020B0606030504020204" pitchFamily="34" charset="0"/>
                        <a:ea typeface="Open Sans" panose="020B0606030504020204" pitchFamily="34" charset="0"/>
                        <a:cs typeface="Open Sans" panose="020B0606030504020204" pitchFamily="34" charset="0"/>
                      </a:rPr>
                      <a:t>00212600000000</a:t>
                    </a:r>
                    <a:endParaRPr lang="en-US" sz="1133" i="1" dirty="0">
                      <a:latin typeface="Open Sans" panose="020B0606030504020204" pitchFamily="34" charset="0"/>
                      <a:ea typeface="Open Sans" panose="020B0606030504020204" pitchFamily="34" charset="0"/>
                      <a:cs typeface="Open Sans" panose="020B0606030504020204" pitchFamily="34" charset="0"/>
                    </a:endParaRPr>
                  </a:p>
                </p:txBody>
              </p:sp>
              <p:sp>
                <p:nvSpPr>
                  <p:cNvPr id="97" name="Rectangle 96">
                    <a:extLst>
                      <a:ext uri="{FF2B5EF4-FFF2-40B4-BE49-F238E27FC236}">
                        <a16:creationId xmlns:a16="http://schemas.microsoft.com/office/drawing/2014/main" id="{45112ABE-559A-4E4B-8FA1-BBB76FA37373}"/>
                      </a:ext>
                    </a:extLst>
                  </p:cNvPr>
                  <p:cNvSpPr/>
                  <p:nvPr/>
                </p:nvSpPr>
                <p:spPr>
                  <a:xfrm>
                    <a:off x="142660" y="1254604"/>
                    <a:ext cx="1146905"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79" i="1" dirty="0">
                        <a:latin typeface="Open Sans" panose="020B0606030504020204" pitchFamily="34" charset="0"/>
                        <a:ea typeface="Open Sans" panose="020B0606030504020204" pitchFamily="34" charset="0"/>
                        <a:cs typeface="Open Sans" panose="020B0606030504020204" pitchFamily="34" charset="0"/>
                      </a:rPr>
                      <a:t>info@bestfreecv.com</a:t>
                    </a:r>
                    <a:endParaRPr lang="fr-FR" sz="1079" i="1" dirty="0">
                      <a:latin typeface="Open Sans" panose="020B0606030504020204" pitchFamily="34" charset="0"/>
                      <a:ea typeface="Open Sans" panose="020B0606030504020204" pitchFamily="34" charset="0"/>
                      <a:cs typeface="Open Sans" panose="020B0606030504020204" pitchFamily="34" charset="0"/>
                    </a:endParaRPr>
                  </a:p>
                </p:txBody>
              </p:sp>
              <p:sp>
                <p:nvSpPr>
                  <p:cNvPr id="98" name="Rectangle 97">
                    <a:extLst>
                      <a:ext uri="{FF2B5EF4-FFF2-40B4-BE49-F238E27FC236}">
                        <a16:creationId xmlns:a16="http://schemas.microsoft.com/office/drawing/2014/main" id="{A7BA6C1D-1CF9-4DB7-AF69-F920D676CE7B}"/>
                      </a:ext>
                    </a:extLst>
                  </p:cNvPr>
                  <p:cNvSpPr/>
                  <p:nvPr/>
                </p:nvSpPr>
                <p:spPr>
                  <a:xfrm>
                    <a:off x="142660" y="1566861"/>
                    <a:ext cx="1117193" cy="153911"/>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79" i="1" dirty="0">
                        <a:latin typeface="Open Sans" panose="020B0606030504020204" pitchFamily="34" charset="0"/>
                        <a:ea typeface="Open Sans" panose="020B0606030504020204" pitchFamily="34" charset="0"/>
                        <a:cs typeface="Open Sans" panose="020B0606030504020204" pitchFamily="34" charset="0"/>
                      </a:rPr>
                      <a:t>www.bestfreecv.com</a:t>
                    </a:r>
                    <a:endParaRPr lang="fr-FR" sz="1079" i="1"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92" name="شكل حر 78">
                  <a:extLst>
                    <a:ext uri="{FF2B5EF4-FFF2-40B4-BE49-F238E27FC236}">
                      <a16:creationId xmlns:a16="http://schemas.microsoft.com/office/drawing/2014/main" id="{0CB9006E-C69B-436F-8485-14CD898C4F87}"/>
                    </a:ext>
                  </a:extLst>
                </p:cNvPr>
                <p:cNvSpPr>
                  <a:spLocks noChangeAspect="1"/>
                </p:cNvSpPr>
                <p:nvPr/>
              </p:nvSpPr>
              <p:spPr>
                <a:xfrm>
                  <a:off x="1373599" y="1864491"/>
                  <a:ext cx="131694" cy="198858"/>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rgbClr val="BF3533"/>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fr-MA" sz="3021">
                    <a:solidFill>
                      <a:schemeClr val="tx1"/>
                    </a:solidFill>
                  </a:endParaRPr>
                </a:p>
              </p:txBody>
            </p:sp>
            <p:sp>
              <p:nvSpPr>
                <p:cNvPr id="93" name="شكل حر 85">
                  <a:extLst>
                    <a:ext uri="{FF2B5EF4-FFF2-40B4-BE49-F238E27FC236}">
                      <a16:creationId xmlns:a16="http://schemas.microsoft.com/office/drawing/2014/main" id="{D31312D1-BF1B-4A8F-9DD1-456442795E3F}"/>
                    </a:ext>
                  </a:extLst>
                </p:cNvPr>
                <p:cNvSpPr>
                  <a:spLocks noChangeAspect="1"/>
                </p:cNvSpPr>
                <p:nvPr/>
              </p:nvSpPr>
              <p:spPr>
                <a:xfrm>
                  <a:off x="1341479" y="1256455"/>
                  <a:ext cx="185933" cy="132573"/>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rgbClr val="BF35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64" tIns="49332" rIns="98664" bIns="49332"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fr-MA" sz="3021">
                    <a:solidFill>
                      <a:schemeClr val="tx1"/>
                    </a:solidFill>
                  </a:endParaRPr>
                </a:p>
              </p:txBody>
            </p:sp>
            <p:sp>
              <p:nvSpPr>
                <p:cNvPr id="94" name="Freeform: Shape 93">
                  <a:extLst>
                    <a:ext uri="{FF2B5EF4-FFF2-40B4-BE49-F238E27FC236}">
                      <a16:creationId xmlns:a16="http://schemas.microsoft.com/office/drawing/2014/main" id="{2A233C98-BDBD-4CE8-A405-1D771D218C2C}"/>
                    </a:ext>
                  </a:extLst>
                </p:cNvPr>
                <p:cNvSpPr/>
                <p:nvPr/>
              </p:nvSpPr>
              <p:spPr>
                <a:xfrm>
                  <a:off x="1342588" y="891885"/>
                  <a:ext cx="198858" cy="198858"/>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rgbClr val="BF3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MA" sz="3021">
                    <a:solidFill>
                      <a:schemeClr val="tx1"/>
                    </a:solidFill>
                  </a:endParaRPr>
                </a:p>
              </p:txBody>
            </p:sp>
          </p:grpSp>
          <p:sp>
            <p:nvSpPr>
              <p:cNvPr id="90" name="شكل حر 62">
                <a:extLst>
                  <a:ext uri="{FF2B5EF4-FFF2-40B4-BE49-F238E27FC236}">
                    <a16:creationId xmlns:a16="http://schemas.microsoft.com/office/drawing/2014/main" id="{E10591AC-12C1-4EDA-B5E2-67E59E82B137}"/>
                  </a:ext>
                </a:extLst>
              </p:cNvPr>
              <p:cNvSpPr>
                <a:spLocks noChangeAspect="1"/>
              </p:cNvSpPr>
              <p:nvPr/>
            </p:nvSpPr>
            <p:spPr bwMode="auto">
              <a:xfrm flipH="1">
                <a:off x="1336594" y="1531940"/>
                <a:ext cx="201530" cy="198858"/>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rgbClr val="BF3533"/>
              </a:solidFill>
              <a:ln w="9525">
                <a:noFill/>
                <a:round/>
                <a:headEnd/>
                <a:tailEnd/>
              </a:ln>
            </p:spPr>
            <p:txBody>
              <a:bodyPr rot="0" vert="horz" wrap="square" lIns="98664" tIns="49332" rIns="98664" bIns="49332"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MA" sz="3021"/>
              </a:p>
            </p:txBody>
          </p:sp>
        </p:grpSp>
        <p:grpSp>
          <p:nvGrpSpPr>
            <p:cNvPr id="85" name="Group 84">
              <a:extLst>
                <a:ext uri="{FF2B5EF4-FFF2-40B4-BE49-F238E27FC236}">
                  <a16:creationId xmlns:a16="http://schemas.microsoft.com/office/drawing/2014/main" id="{D0BD8D0E-C7E9-43F9-BC81-7BF6C87019AD}"/>
                </a:ext>
              </a:extLst>
            </p:cNvPr>
            <p:cNvGrpSpPr/>
            <p:nvPr/>
          </p:nvGrpSpPr>
          <p:grpSpPr>
            <a:xfrm>
              <a:off x="4386069" y="3914550"/>
              <a:ext cx="1649729" cy="140279"/>
              <a:chOff x="4386069" y="3914550"/>
              <a:chExt cx="1649729" cy="140279"/>
            </a:xfrm>
          </p:grpSpPr>
          <p:sp>
            <p:nvSpPr>
              <p:cNvPr id="86" name="Rectangle 85">
                <a:extLst>
                  <a:ext uri="{FF2B5EF4-FFF2-40B4-BE49-F238E27FC236}">
                    <a16:creationId xmlns:a16="http://schemas.microsoft.com/office/drawing/2014/main" id="{8E7FE09E-2212-46BC-A6B4-C3921F76610B}"/>
                  </a:ext>
                </a:extLst>
              </p:cNvPr>
              <p:cNvSpPr/>
              <p:nvPr/>
            </p:nvSpPr>
            <p:spPr>
              <a:xfrm>
                <a:off x="4610925" y="3914550"/>
                <a:ext cx="1424873" cy="136147"/>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rtl="1">
                  <a:lnSpc>
                    <a:spcPct val="107000"/>
                  </a:lnSpc>
                  <a:spcAft>
                    <a:spcPts val="738"/>
                  </a:spcAft>
                </a:pPr>
                <a:r>
                  <a:rPr lang="fr-MA" sz="1079" i="1" dirty="0">
                    <a:solidFill>
                      <a:schemeClr val="tx1"/>
                    </a:solidFill>
                    <a:latin typeface="Open Sans" panose="020B0606030504020204" pitchFamily="34" charset="0"/>
                    <a:ea typeface="Open Sans" panose="020B0606030504020204" pitchFamily="34" charset="0"/>
                    <a:cs typeface="Open Sans" panose="020B0606030504020204" pitchFamily="34" charset="0"/>
                  </a:rPr>
                  <a:t>29 </a:t>
                </a:r>
                <a:r>
                  <a:rPr lang="fr-MA" sz="1079" i="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years</a:t>
                </a:r>
                <a:r>
                  <a:rPr lang="fr-MA" sz="1079" i="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r-MA" sz="1079" i="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old</a:t>
                </a:r>
                <a:endParaRPr lang="fr-FR" sz="1079"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8" name="Heart 87">
                <a:extLst>
                  <a:ext uri="{FF2B5EF4-FFF2-40B4-BE49-F238E27FC236}">
                    <a16:creationId xmlns:a16="http://schemas.microsoft.com/office/drawing/2014/main" id="{D0803422-899D-4195-ACD9-71B1372EB79F}"/>
                  </a:ext>
                </a:extLst>
              </p:cNvPr>
              <p:cNvSpPr/>
              <p:nvPr/>
            </p:nvSpPr>
            <p:spPr>
              <a:xfrm>
                <a:off x="4386069" y="3930053"/>
                <a:ext cx="124776" cy="124776"/>
              </a:xfrm>
              <a:prstGeom prst="hear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MA" sz="1941"/>
              </a:p>
            </p:txBody>
          </p:sp>
        </p:grpSp>
      </p:grpSp>
      <p:grpSp>
        <p:nvGrpSpPr>
          <p:cNvPr id="9" name="Group 8">
            <a:extLst>
              <a:ext uri="{FF2B5EF4-FFF2-40B4-BE49-F238E27FC236}">
                <a16:creationId xmlns:a16="http://schemas.microsoft.com/office/drawing/2014/main" id="{18630579-B846-4195-B641-98D8D988A1C9}"/>
              </a:ext>
            </a:extLst>
          </p:cNvPr>
          <p:cNvGrpSpPr/>
          <p:nvPr/>
        </p:nvGrpSpPr>
        <p:grpSpPr>
          <a:xfrm>
            <a:off x="116471" y="8105601"/>
            <a:ext cx="2129899" cy="654297"/>
            <a:chOff x="113649" y="7512096"/>
            <a:chExt cx="1973945" cy="606388"/>
          </a:xfrm>
        </p:grpSpPr>
        <p:sp>
          <p:nvSpPr>
            <p:cNvPr id="60" name="Rectangle 59">
              <a:extLst>
                <a:ext uri="{FF2B5EF4-FFF2-40B4-BE49-F238E27FC236}">
                  <a16:creationId xmlns:a16="http://schemas.microsoft.com/office/drawing/2014/main" id="{51E4BFA5-3121-46C9-A4DD-138FC71487B5}"/>
                </a:ext>
              </a:extLst>
            </p:cNvPr>
            <p:cNvSpPr/>
            <p:nvPr/>
          </p:nvSpPr>
          <p:spPr>
            <a:xfrm>
              <a:off x="113649" y="7512096"/>
              <a:ext cx="809938" cy="60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rtl="1">
                <a:lnSpc>
                  <a:spcPct val="107000"/>
                </a:lnSpc>
                <a:spcBef>
                  <a:spcPts val="432"/>
                </a:spcBef>
                <a:spcAft>
                  <a:spcPts val="432"/>
                </a:spcAft>
              </a:pPr>
              <a:r>
                <a:rPr lang="fr-MA" sz="755" b="1"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ARABIC</a:t>
              </a:r>
              <a:endParaRPr lang="ar-MA" sz="755" b="1"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endParaRPr>
            </a:p>
            <a:p>
              <a:pPr rtl="1">
                <a:lnSpc>
                  <a:spcPct val="107000"/>
                </a:lnSpc>
                <a:spcBef>
                  <a:spcPts val="432"/>
                </a:spcBef>
                <a:spcAft>
                  <a:spcPts val="432"/>
                </a:spcAft>
              </a:pPr>
              <a:r>
                <a:rPr lang="fr-MA" sz="755" b="1"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ENGLISH</a:t>
              </a:r>
              <a:endParaRPr lang="fr-FR" sz="755" b="1"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rtl="1">
                <a:lnSpc>
                  <a:spcPct val="107000"/>
                </a:lnSpc>
                <a:spcBef>
                  <a:spcPts val="432"/>
                </a:spcBef>
                <a:spcAft>
                  <a:spcPts val="432"/>
                </a:spcAft>
              </a:pPr>
              <a:r>
                <a:rPr lang="fr-MA" sz="755" b="1"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FRENCH</a:t>
              </a:r>
              <a:endParaRPr lang="fr-FR" sz="755" b="1"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a:extLst>
                <a:ext uri="{FF2B5EF4-FFF2-40B4-BE49-F238E27FC236}">
                  <a16:creationId xmlns:a16="http://schemas.microsoft.com/office/drawing/2014/main" id="{B81F7EE2-9131-4010-8409-D4EA83300C73}"/>
                </a:ext>
              </a:extLst>
            </p:cNvPr>
            <p:cNvGrpSpPr/>
            <p:nvPr/>
          </p:nvGrpSpPr>
          <p:grpSpPr>
            <a:xfrm>
              <a:off x="946121" y="7541611"/>
              <a:ext cx="1141473" cy="561774"/>
              <a:chOff x="946121" y="7541611"/>
              <a:chExt cx="1141473" cy="561774"/>
            </a:xfrm>
          </p:grpSpPr>
          <p:sp>
            <p:nvSpPr>
              <p:cNvPr id="99" name="Rectangle: Diagonal Corners Rounded 98">
                <a:extLst>
                  <a:ext uri="{FF2B5EF4-FFF2-40B4-BE49-F238E27FC236}">
                    <a16:creationId xmlns:a16="http://schemas.microsoft.com/office/drawing/2014/main" id="{BA1ECDC7-25CA-4D8E-8CAA-0CA58F215BDE}"/>
                  </a:ext>
                </a:extLst>
              </p:cNvPr>
              <p:cNvSpPr/>
              <p:nvPr/>
            </p:nvSpPr>
            <p:spPr>
              <a:xfrm>
                <a:off x="1932277" y="7546219"/>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01" name="Rectangle: Diagonal Corners Rounded 100">
                <a:extLst>
                  <a:ext uri="{FF2B5EF4-FFF2-40B4-BE49-F238E27FC236}">
                    <a16:creationId xmlns:a16="http://schemas.microsoft.com/office/drawing/2014/main" id="{DDFA4596-D057-4581-8433-5FA76D2BFB23}"/>
                  </a:ext>
                </a:extLst>
              </p:cNvPr>
              <p:cNvSpPr/>
              <p:nvPr/>
            </p:nvSpPr>
            <p:spPr>
              <a:xfrm>
                <a:off x="1685738" y="7545067"/>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02" name="Rectangle: Diagonal Corners Rounded 101">
                <a:extLst>
                  <a:ext uri="{FF2B5EF4-FFF2-40B4-BE49-F238E27FC236}">
                    <a16:creationId xmlns:a16="http://schemas.microsoft.com/office/drawing/2014/main" id="{4B1F6AF8-5026-4911-AF7D-74990C9A7299}"/>
                  </a:ext>
                </a:extLst>
              </p:cNvPr>
              <p:cNvSpPr/>
              <p:nvPr/>
            </p:nvSpPr>
            <p:spPr>
              <a:xfrm>
                <a:off x="1439199" y="7543915"/>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03" name="Rectangle: Diagonal Corners Rounded 102">
                <a:extLst>
                  <a:ext uri="{FF2B5EF4-FFF2-40B4-BE49-F238E27FC236}">
                    <a16:creationId xmlns:a16="http://schemas.microsoft.com/office/drawing/2014/main" id="{FB3D2686-66EF-41BB-8C5D-1F89269F5D0D}"/>
                  </a:ext>
                </a:extLst>
              </p:cNvPr>
              <p:cNvSpPr/>
              <p:nvPr/>
            </p:nvSpPr>
            <p:spPr>
              <a:xfrm>
                <a:off x="1192660" y="7542763"/>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04" name="Rectangle: Diagonal Corners Rounded 103">
                <a:extLst>
                  <a:ext uri="{FF2B5EF4-FFF2-40B4-BE49-F238E27FC236}">
                    <a16:creationId xmlns:a16="http://schemas.microsoft.com/office/drawing/2014/main" id="{E75046D0-65B4-4163-B243-F8E04525DB20}"/>
                  </a:ext>
                </a:extLst>
              </p:cNvPr>
              <p:cNvSpPr/>
              <p:nvPr/>
            </p:nvSpPr>
            <p:spPr>
              <a:xfrm>
                <a:off x="946121" y="7541611"/>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05" name="Rectangle: Diagonal Corners Rounded 104">
                <a:extLst>
                  <a:ext uri="{FF2B5EF4-FFF2-40B4-BE49-F238E27FC236}">
                    <a16:creationId xmlns:a16="http://schemas.microsoft.com/office/drawing/2014/main" id="{0CD185E5-4961-4FC2-A656-F8B4383EFD7B}"/>
                  </a:ext>
                </a:extLst>
              </p:cNvPr>
              <p:cNvSpPr/>
              <p:nvPr/>
            </p:nvSpPr>
            <p:spPr>
              <a:xfrm>
                <a:off x="1933840" y="7748026"/>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06" name="Rectangle: Diagonal Corners Rounded 105">
                <a:extLst>
                  <a:ext uri="{FF2B5EF4-FFF2-40B4-BE49-F238E27FC236}">
                    <a16:creationId xmlns:a16="http://schemas.microsoft.com/office/drawing/2014/main" id="{EAC0F9C4-AD9C-45BF-8778-059993DAE2B9}"/>
                  </a:ext>
                </a:extLst>
              </p:cNvPr>
              <p:cNvSpPr/>
              <p:nvPr/>
            </p:nvSpPr>
            <p:spPr>
              <a:xfrm>
                <a:off x="1687301" y="7746874"/>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07" name="Rectangle: Diagonal Corners Rounded 106">
                <a:extLst>
                  <a:ext uri="{FF2B5EF4-FFF2-40B4-BE49-F238E27FC236}">
                    <a16:creationId xmlns:a16="http://schemas.microsoft.com/office/drawing/2014/main" id="{1A66A536-D9DC-42A0-BAE0-BD230E85881E}"/>
                  </a:ext>
                </a:extLst>
              </p:cNvPr>
              <p:cNvSpPr/>
              <p:nvPr/>
            </p:nvSpPr>
            <p:spPr>
              <a:xfrm>
                <a:off x="1440762" y="7745722"/>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08" name="Rectangle: Diagonal Corners Rounded 107">
                <a:extLst>
                  <a:ext uri="{FF2B5EF4-FFF2-40B4-BE49-F238E27FC236}">
                    <a16:creationId xmlns:a16="http://schemas.microsoft.com/office/drawing/2014/main" id="{B6C48B88-0689-473D-A8D2-E6DB6ADB57E8}"/>
                  </a:ext>
                </a:extLst>
              </p:cNvPr>
              <p:cNvSpPr/>
              <p:nvPr/>
            </p:nvSpPr>
            <p:spPr>
              <a:xfrm>
                <a:off x="1194223" y="7744570"/>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09" name="Rectangle: Diagonal Corners Rounded 108">
                <a:extLst>
                  <a:ext uri="{FF2B5EF4-FFF2-40B4-BE49-F238E27FC236}">
                    <a16:creationId xmlns:a16="http://schemas.microsoft.com/office/drawing/2014/main" id="{E3FEF9C4-2F6E-408E-8A60-6399C598265C}"/>
                  </a:ext>
                </a:extLst>
              </p:cNvPr>
              <p:cNvSpPr/>
              <p:nvPr/>
            </p:nvSpPr>
            <p:spPr>
              <a:xfrm>
                <a:off x="947684" y="7743418"/>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10" name="Rectangle: Diagonal Corners Rounded 109">
                <a:extLst>
                  <a:ext uri="{FF2B5EF4-FFF2-40B4-BE49-F238E27FC236}">
                    <a16:creationId xmlns:a16="http://schemas.microsoft.com/office/drawing/2014/main" id="{E632AC34-EEA8-44DC-8A1D-DC1479112082}"/>
                  </a:ext>
                </a:extLst>
              </p:cNvPr>
              <p:cNvSpPr/>
              <p:nvPr/>
            </p:nvSpPr>
            <p:spPr>
              <a:xfrm>
                <a:off x="1934042" y="7949833"/>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11" name="Rectangle: Diagonal Corners Rounded 110">
                <a:extLst>
                  <a:ext uri="{FF2B5EF4-FFF2-40B4-BE49-F238E27FC236}">
                    <a16:creationId xmlns:a16="http://schemas.microsoft.com/office/drawing/2014/main" id="{B1979E06-AF30-48FC-8011-F5BDB66BE8D4}"/>
                  </a:ext>
                </a:extLst>
              </p:cNvPr>
              <p:cNvSpPr/>
              <p:nvPr/>
            </p:nvSpPr>
            <p:spPr>
              <a:xfrm>
                <a:off x="1687503" y="7948681"/>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12" name="Rectangle: Diagonal Corners Rounded 111">
                <a:extLst>
                  <a:ext uri="{FF2B5EF4-FFF2-40B4-BE49-F238E27FC236}">
                    <a16:creationId xmlns:a16="http://schemas.microsoft.com/office/drawing/2014/main" id="{F5D62FC8-A0E6-43C4-BAE2-E36AB8B0EE05}"/>
                  </a:ext>
                </a:extLst>
              </p:cNvPr>
              <p:cNvSpPr/>
              <p:nvPr/>
            </p:nvSpPr>
            <p:spPr>
              <a:xfrm>
                <a:off x="1440964" y="7947529"/>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13" name="Rectangle: Diagonal Corners Rounded 112">
                <a:extLst>
                  <a:ext uri="{FF2B5EF4-FFF2-40B4-BE49-F238E27FC236}">
                    <a16:creationId xmlns:a16="http://schemas.microsoft.com/office/drawing/2014/main" id="{246DF30D-9259-4C81-8F8B-F66F8B8680C2}"/>
                  </a:ext>
                </a:extLst>
              </p:cNvPr>
              <p:cNvSpPr/>
              <p:nvPr/>
            </p:nvSpPr>
            <p:spPr>
              <a:xfrm>
                <a:off x="1194425" y="7946377"/>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14" name="Rectangle: Diagonal Corners Rounded 113">
                <a:extLst>
                  <a:ext uri="{FF2B5EF4-FFF2-40B4-BE49-F238E27FC236}">
                    <a16:creationId xmlns:a16="http://schemas.microsoft.com/office/drawing/2014/main" id="{57D2A9C0-1C65-4C19-98B7-539CA0D90729}"/>
                  </a:ext>
                </a:extLst>
              </p:cNvPr>
              <p:cNvSpPr/>
              <p:nvPr/>
            </p:nvSpPr>
            <p:spPr>
              <a:xfrm>
                <a:off x="947886" y="7945225"/>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133" name="Group 132">
            <a:extLst>
              <a:ext uri="{FF2B5EF4-FFF2-40B4-BE49-F238E27FC236}">
                <a16:creationId xmlns:a16="http://schemas.microsoft.com/office/drawing/2014/main" id="{023395D1-3B08-480C-B10C-E6CE9A3985A8}"/>
              </a:ext>
            </a:extLst>
          </p:cNvPr>
          <p:cNvGrpSpPr/>
          <p:nvPr/>
        </p:nvGrpSpPr>
        <p:grpSpPr>
          <a:xfrm>
            <a:off x="1014747" y="6519504"/>
            <a:ext cx="1231657" cy="822666"/>
            <a:chOff x="944356" y="7541611"/>
            <a:chExt cx="1141473" cy="762429"/>
          </a:xfrm>
        </p:grpSpPr>
        <p:sp>
          <p:nvSpPr>
            <p:cNvPr id="134" name="Rectangle: Diagonal Corners Rounded 133">
              <a:extLst>
                <a:ext uri="{FF2B5EF4-FFF2-40B4-BE49-F238E27FC236}">
                  <a16:creationId xmlns:a16="http://schemas.microsoft.com/office/drawing/2014/main" id="{A85803BA-11E2-4EE7-AC4B-780B873774DD}"/>
                </a:ext>
              </a:extLst>
            </p:cNvPr>
            <p:cNvSpPr/>
            <p:nvPr/>
          </p:nvSpPr>
          <p:spPr>
            <a:xfrm>
              <a:off x="1932277" y="7546219"/>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35" name="Rectangle: Diagonal Corners Rounded 134">
              <a:extLst>
                <a:ext uri="{FF2B5EF4-FFF2-40B4-BE49-F238E27FC236}">
                  <a16:creationId xmlns:a16="http://schemas.microsoft.com/office/drawing/2014/main" id="{70D7C07B-6E83-4F4F-9001-2E8C12912B1A}"/>
                </a:ext>
              </a:extLst>
            </p:cNvPr>
            <p:cNvSpPr/>
            <p:nvPr/>
          </p:nvSpPr>
          <p:spPr>
            <a:xfrm>
              <a:off x="1685738" y="7545067"/>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36" name="Rectangle: Diagonal Corners Rounded 135">
              <a:extLst>
                <a:ext uri="{FF2B5EF4-FFF2-40B4-BE49-F238E27FC236}">
                  <a16:creationId xmlns:a16="http://schemas.microsoft.com/office/drawing/2014/main" id="{616EC6DF-2B51-48E2-BD6A-385D55C07D6D}"/>
                </a:ext>
              </a:extLst>
            </p:cNvPr>
            <p:cNvSpPr/>
            <p:nvPr/>
          </p:nvSpPr>
          <p:spPr>
            <a:xfrm>
              <a:off x="1439199" y="7543915"/>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37" name="Rectangle: Diagonal Corners Rounded 136">
              <a:extLst>
                <a:ext uri="{FF2B5EF4-FFF2-40B4-BE49-F238E27FC236}">
                  <a16:creationId xmlns:a16="http://schemas.microsoft.com/office/drawing/2014/main" id="{72ACB14D-9EA3-4380-B33F-EE31A2AC6785}"/>
                </a:ext>
              </a:extLst>
            </p:cNvPr>
            <p:cNvSpPr/>
            <p:nvPr/>
          </p:nvSpPr>
          <p:spPr>
            <a:xfrm>
              <a:off x="1192660" y="7542763"/>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38" name="Rectangle: Diagonal Corners Rounded 137">
              <a:extLst>
                <a:ext uri="{FF2B5EF4-FFF2-40B4-BE49-F238E27FC236}">
                  <a16:creationId xmlns:a16="http://schemas.microsoft.com/office/drawing/2014/main" id="{9D6AFC66-AF27-4107-9F7E-4767C7B8AD73}"/>
                </a:ext>
              </a:extLst>
            </p:cNvPr>
            <p:cNvSpPr/>
            <p:nvPr/>
          </p:nvSpPr>
          <p:spPr>
            <a:xfrm>
              <a:off x="946121" y="7541611"/>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39" name="Rectangle: Diagonal Corners Rounded 138">
              <a:extLst>
                <a:ext uri="{FF2B5EF4-FFF2-40B4-BE49-F238E27FC236}">
                  <a16:creationId xmlns:a16="http://schemas.microsoft.com/office/drawing/2014/main" id="{28FEF4BC-F2CD-47C4-909D-5D3C6C68A35C}"/>
                </a:ext>
              </a:extLst>
            </p:cNvPr>
            <p:cNvSpPr/>
            <p:nvPr/>
          </p:nvSpPr>
          <p:spPr>
            <a:xfrm>
              <a:off x="1930512" y="7748026"/>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40" name="Rectangle: Diagonal Corners Rounded 139">
              <a:extLst>
                <a:ext uri="{FF2B5EF4-FFF2-40B4-BE49-F238E27FC236}">
                  <a16:creationId xmlns:a16="http://schemas.microsoft.com/office/drawing/2014/main" id="{CF5891B3-46B0-4DE4-8D1A-FB16D167C6B1}"/>
                </a:ext>
              </a:extLst>
            </p:cNvPr>
            <p:cNvSpPr/>
            <p:nvPr/>
          </p:nvSpPr>
          <p:spPr>
            <a:xfrm>
              <a:off x="1683973" y="7746874"/>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41" name="Rectangle: Diagonal Corners Rounded 140">
              <a:extLst>
                <a:ext uri="{FF2B5EF4-FFF2-40B4-BE49-F238E27FC236}">
                  <a16:creationId xmlns:a16="http://schemas.microsoft.com/office/drawing/2014/main" id="{42322923-688E-49B3-A57A-AEE834244B0B}"/>
                </a:ext>
              </a:extLst>
            </p:cNvPr>
            <p:cNvSpPr/>
            <p:nvPr/>
          </p:nvSpPr>
          <p:spPr>
            <a:xfrm>
              <a:off x="1437434" y="7745722"/>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42" name="Rectangle: Diagonal Corners Rounded 141">
              <a:extLst>
                <a:ext uri="{FF2B5EF4-FFF2-40B4-BE49-F238E27FC236}">
                  <a16:creationId xmlns:a16="http://schemas.microsoft.com/office/drawing/2014/main" id="{0865221C-D987-4797-9419-B341679C2A84}"/>
                </a:ext>
              </a:extLst>
            </p:cNvPr>
            <p:cNvSpPr/>
            <p:nvPr/>
          </p:nvSpPr>
          <p:spPr>
            <a:xfrm>
              <a:off x="1190895" y="7744570"/>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43" name="Rectangle: Diagonal Corners Rounded 142">
              <a:extLst>
                <a:ext uri="{FF2B5EF4-FFF2-40B4-BE49-F238E27FC236}">
                  <a16:creationId xmlns:a16="http://schemas.microsoft.com/office/drawing/2014/main" id="{6EE09644-018F-46D0-AFC3-1FD30FE4C0FB}"/>
                </a:ext>
              </a:extLst>
            </p:cNvPr>
            <p:cNvSpPr/>
            <p:nvPr/>
          </p:nvSpPr>
          <p:spPr>
            <a:xfrm>
              <a:off x="944356" y="7743418"/>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44" name="Rectangle: Diagonal Corners Rounded 143">
              <a:extLst>
                <a:ext uri="{FF2B5EF4-FFF2-40B4-BE49-F238E27FC236}">
                  <a16:creationId xmlns:a16="http://schemas.microsoft.com/office/drawing/2014/main" id="{3B6A8CE9-FB9C-416F-A50E-DB9E121E1B1C}"/>
                </a:ext>
              </a:extLst>
            </p:cNvPr>
            <p:cNvSpPr/>
            <p:nvPr/>
          </p:nvSpPr>
          <p:spPr>
            <a:xfrm>
              <a:off x="1932277" y="7953289"/>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45" name="Rectangle: Diagonal Corners Rounded 144">
              <a:extLst>
                <a:ext uri="{FF2B5EF4-FFF2-40B4-BE49-F238E27FC236}">
                  <a16:creationId xmlns:a16="http://schemas.microsoft.com/office/drawing/2014/main" id="{6EDFE71D-6118-4059-8E91-9378D8A29A9C}"/>
                </a:ext>
              </a:extLst>
            </p:cNvPr>
            <p:cNvSpPr/>
            <p:nvPr/>
          </p:nvSpPr>
          <p:spPr>
            <a:xfrm>
              <a:off x="1685738" y="7952137"/>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46" name="Rectangle: Diagonal Corners Rounded 145">
              <a:extLst>
                <a:ext uri="{FF2B5EF4-FFF2-40B4-BE49-F238E27FC236}">
                  <a16:creationId xmlns:a16="http://schemas.microsoft.com/office/drawing/2014/main" id="{576E9F61-4B66-4383-9A2C-CEB727A9154C}"/>
                </a:ext>
              </a:extLst>
            </p:cNvPr>
            <p:cNvSpPr/>
            <p:nvPr/>
          </p:nvSpPr>
          <p:spPr>
            <a:xfrm>
              <a:off x="1439199" y="7950985"/>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47" name="Rectangle: Diagonal Corners Rounded 146">
              <a:extLst>
                <a:ext uri="{FF2B5EF4-FFF2-40B4-BE49-F238E27FC236}">
                  <a16:creationId xmlns:a16="http://schemas.microsoft.com/office/drawing/2014/main" id="{BFD20535-3CE2-468E-AD5D-66253DBA7B30}"/>
                </a:ext>
              </a:extLst>
            </p:cNvPr>
            <p:cNvSpPr/>
            <p:nvPr/>
          </p:nvSpPr>
          <p:spPr>
            <a:xfrm>
              <a:off x="1192660" y="7949833"/>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48" name="Rectangle: Diagonal Corners Rounded 147">
              <a:extLst>
                <a:ext uri="{FF2B5EF4-FFF2-40B4-BE49-F238E27FC236}">
                  <a16:creationId xmlns:a16="http://schemas.microsoft.com/office/drawing/2014/main" id="{ECABAFF3-C442-4395-889C-22E3CB690ABB}"/>
                </a:ext>
              </a:extLst>
            </p:cNvPr>
            <p:cNvSpPr/>
            <p:nvPr/>
          </p:nvSpPr>
          <p:spPr>
            <a:xfrm>
              <a:off x="946121" y="7948681"/>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49" name="Rectangle: Diagonal Corners Rounded 148">
              <a:extLst>
                <a:ext uri="{FF2B5EF4-FFF2-40B4-BE49-F238E27FC236}">
                  <a16:creationId xmlns:a16="http://schemas.microsoft.com/office/drawing/2014/main" id="{E850A3AE-F996-4E1E-B968-7D6743E22198}"/>
                </a:ext>
              </a:extLst>
            </p:cNvPr>
            <p:cNvSpPr/>
            <p:nvPr/>
          </p:nvSpPr>
          <p:spPr>
            <a:xfrm>
              <a:off x="1932044" y="8150488"/>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50" name="Rectangle: Diagonal Corners Rounded 149">
              <a:extLst>
                <a:ext uri="{FF2B5EF4-FFF2-40B4-BE49-F238E27FC236}">
                  <a16:creationId xmlns:a16="http://schemas.microsoft.com/office/drawing/2014/main" id="{30837F28-08DF-4CCB-B990-51D8AA4C6A04}"/>
                </a:ext>
              </a:extLst>
            </p:cNvPr>
            <p:cNvSpPr/>
            <p:nvPr/>
          </p:nvSpPr>
          <p:spPr>
            <a:xfrm>
              <a:off x="1685505" y="8149336"/>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51" name="Rectangle: Diagonal Corners Rounded 150">
              <a:extLst>
                <a:ext uri="{FF2B5EF4-FFF2-40B4-BE49-F238E27FC236}">
                  <a16:creationId xmlns:a16="http://schemas.microsoft.com/office/drawing/2014/main" id="{76B41E73-CED9-49F8-8B9C-67BF4025C9A4}"/>
                </a:ext>
              </a:extLst>
            </p:cNvPr>
            <p:cNvSpPr/>
            <p:nvPr/>
          </p:nvSpPr>
          <p:spPr>
            <a:xfrm>
              <a:off x="1438966" y="8148184"/>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52" name="Rectangle: Diagonal Corners Rounded 151">
              <a:extLst>
                <a:ext uri="{FF2B5EF4-FFF2-40B4-BE49-F238E27FC236}">
                  <a16:creationId xmlns:a16="http://schemas.microsoft.com/office/drawing/2014/main" id="{D7B41A67-2364-4F58-95EF-AB9978CE0227}"/>
                </a:ext>
              </a:extLst>
            </p:cNvPr>
            <p:cNvSpPr/>
            <p:nvPr/>
          </p:nvSpPr>
          <p:spPr>
            <a:xfrm>
              <a:off x="1192427" y="8147032"/>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53" name="Rectangle: Diagonal Corners Rounded 152">
              <a:extLst>
                <a:ext uri="{FF2B5EF4-FFF2-40B4-BE49-F238E27FC236}">
                  <a16:creationId xmlns:a16="http://schemas.microsoft.com/office/drawing/2014/main" id="{A13F4550-8C8D-48E4-9182-12B08B9E51E1}"/>
                </a:ext>
              </a:extLst>
            </p:cNvPr>
            <p:cNvSpPr/>
            <p:nvPr/>
          </p:nvSpPr>
          <p:spPr>
            <a:xfrm>
              <a:off x="945888" y="8145880"/>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 name="Group 9">
            <a:extLst>
              <a:ext uri="{FF2B5EF4-FFF2-40B4-BE49-F238E27FC236}">
                <a16:creationId xmlns:a16="http://schemas.microsoft.com/office/drawing/2014/main" id="{3EFEA171-5AAE-4D8E-9435-696593C99714}"/>
              </a:ext>
            </a:extLst>
          </p:cNvPr>
          <p:cNvGrpSpPr/>
          <p:nvPr/>
        </p:nvGrpSpPr>
        <p:grpSpPr>
          <a:xfrm>
            <a:off x="94361" y="4796317"/>
            <a:ext cx="2164824" cy="911739"/>
            <a:chOff x="93201" y="4445122"/>
            <a:chExt cx="2006312" cy="844980"/>
          </a:xfrm>
        </p:grpSpPr>
        <p:sp>
          <p:nvSpPr>
            <p:cNvPr id="69" name="Rectangle 68">
              <a:extLst>
                <a:ext uri="{FF2B5EF4-FFF2-40B4-BE49-F238E27FC236}">
                  <a16:creationId xmlns:a16="http://schemas.microsoft.com/office/drawing/2014/main" id="{FD8CC80F-3128-42FB-A3C4-9E1A7A5294F1}"/>
                </a:ext>
              </a:extLst>
            </p:cNvPr>
            <p:cNvSpPr/>
            <p:nvPr/>
          </p:nvSpPr>
          <p:spPr>
            <a:xfrm>
              <a:off x="93201" y="4445122"/>
              <a:ext cx="809938" cy="84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spAutoFit/>
            </a:bodyPr>
            <a:lstStyle/>
            <a:p>
              <a:pPr rtl="1">
                <a:lnSpc>
                  <a:spcPct val="114000"/>
                </a:lnSpc>
                <a:spcBef>
                  <a:spcPts val="432"/>
                </a:spcBef>
                <a:spcAft>
                  <a:spcPts val="432"/>
                </a:spcAft>
              </a:pPr>
              <a:r>
                <a:rPr lang="fr-MA" sz="755" b="1"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PHOTOSHOP</a:t>
              </a:r>
              <a:endParaRPr lang="ar-MA" sz="755" b="1"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endParaRPr>
            </a:p>
            <a:p>
              <a:pPr rtl="1">
                <a:lnSpc>
                  <a:spcPct val="114000"/>
                </a:lnSpc>
                <a:spcBef>
                  <a:spcPts val="432"/>
                </a:spcBef>
                <a:spcAft>
                  <a:spcPts val="432"/>
                </a:spcAft>
              </a:pPr>
              <a:r>
                <a:rPr lang="fr-MA" sz="755" b="1"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ILLUSTATOR</a:t>
              </a:r>
              <a:endParaRPr lang="fr-FR" sz="755" b="1"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rtl="1">
                <a:lnSpc>
                  <a:spcPct val="114000"/>
                </a:lnSpc>
                <a:spcBef>
                  <a:spcPts val="432"/>
                </a:spcBef>
                <a:spcAft>
                  <a:spcPts val="432"/>
                </a:spcAft>
              </a:pPr>
              <a:r>
                <a:rPr lang="fr-FR" sz="755" b="1"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FLASH</a:t>
              </a:r>
            </a:p>
            <a:p>
              <a:pPr rtl="1">
                <a:lnSpc>
                  <a:spcPct val="114000"/>
                </a:lnSpc>
                <a:spcBef>
                  <a:spcPts val="432"/>
                </a:spcBef>
                <a:spcAft>
                  <a:spcPts val="432"/>
                </a:spcAft>
              </a:pPr>
              <a:r>
                <a:rPr lang="fr-MA" sz="755" b="1" i="1" dirty="0">
                  <a:solidFill>
                    <a:schemeClr val="tx1">
                      <a:lumMod val="75000"/>
                      <a:lumOff val="25000"/>
                    </a:schemeClr>
                  </a:solidFill>
                  <a:latin typeface="Open Sans" panose="020B0606030504020204" pitchFamily="34" charset="0"/>
                  <a:ea typeface="Open Sans" panose="020B0606030504020204" pitchFamily="34" charset="0"/>
                  <a:cs typeface="Mothanna" panose="02000503000000000000" pitchFamily="2" charset="-78"/>
                </a:rPr>
                <a:t>MS OFFICE</a:t>
              </a:r>
            </a:p>
          </p:txBody>
        </p:sp>
        <p:grpSp>
          <p:nvGrpSpPr>
            <p:cNvPr id="154" name="Group 153">
              <a:extLst>
                <a:ext uri="{FF2B5EF4-FFF2-40B4-BE49-F238E27FC236}">
                  <a16:creationId xmlns:a16="http://schemas.microsoft.com/office/drawing/2014/main" id="{4BB50911-AA43-41F3-8EF1-A97B167E8BDA}"/>
                </a:ext>
              </a:extLst>
            </p:cNvPr>
            <p:cNvGrpSpPr/>
            <p:nvPr/>
          </p:nvGrpSpPr>
          <p:grpSpPr>
            <a:xfrm>
              <a:off x="951296" y="4496930"/>
              <a:ext cx="1148217" cy="762429"/>
              <a:chOff x="944356" y="7541611"/>
              <a:chExt cx="1148217" cy="762429"/>
            </a:xfrm>
          </p:grpSpPr>
          <p:sp>
            <p:nvSpPr>
              <p:cNvPr id="155" name="Rectangle: Diagonal Corners Rounded 154">
                <a:extLst>
                  <a:ext uri="{FF2B5EF4-FFF2-40B4-BE49-F238E27FC236}">
                    <a16:creationId xmlns:a16="http://schemas.microsoft.com/office/drawing/2014/main" id="{3FA5F77A-7364-41DB-89B7-960ECAB846BD}"/>
                  </a:ext>
                </a:extLst>
              </p:cNvPr>
              <p:cNvSpPr/>
              <p:nvPr/>
            </p:nvSpPr>
            <p:spPr>
              <a:xfrm>
                <a:off x="1932277" y="7546219"/>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56" name="Rectangle: Diagonal Corners Rounded 155">
                <a:extLst>
                  <a:ext uri="{FF2B5EF4-FFF2-40B4-BE49-F238E27FC236}">
                    <a16:creationId xmlns:a16="http://schemas.microsoft.com/office/drawing/2014/main" id="{6A735498-8DD6-457D-9E3A-037A24D7CD05}"/>
                  </a:ext>
                </a:extLst>
              </p:cNvPr>
              <p:cNvSpPr/>
              <p:nvPr/>
            </p:nvSpPr>
            <p:spPr>
              <a:xfrm>
                <a:off x="1685738" y="7545067"/>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57" name="Rectangle: Diagonal Corners Rounded 156">
                <a:extLst>
                  <a:ext uri="{FF2B5EF4-FFF2-40B4-BE49-F238E27FC236}">
                    <a16:creationId xmlns:a16="http://schemas.microsoft.com/office/drawing/2014/main" id="{38F82A9D-2B14-4B85-8B0C-E9107E814452}"/>
                  </a:ext>
                </a:extLst>
              </p:cNvPr>
              <p:cNvSpPr/>
              <p:nvPr/>
            </p:nvSpPr>
            <p:spPr>
              <a:xfrm>
                <a:off x="1439199" y="7543915"/>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58" name="Rectangle: Diagonal Corners Rounded 157">
                <a:extLst>
                  <a:ext uri="{FF2B5EF4-FFF2-40B4-BE49-F238E27FC236}">
                    <a16:creationId xmlns:a16="http://schemas.microsoft.com/office/drawing/2014/main" id="{2115E8F9-8088-4644-A595-7086018DA32E}"/>
                  </a:ext>
                </a:extLst>
              </p:cNvPr>
              <p:cNvSpPr/>
              <p:nvPr/>
            </p:nvSpPr>
            <p:spPr>
              <a:xfrm>
                <a:off x="1192660" y="7542763"/>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59" name="Rectangle: Diagonal Corners Rounded 158">
                <a:extLst>
                  <a:ext uri="{FF2B5EF4-FFF2-40B4-BE49-F238E27FC236}">
                    <a16:creationId xmlns:a16="http://schemas.microsoft.com/office/drawing/2014/main" id="{7CD3209B-3584-46D3-B521-34B5AA1FDCFB}"/>
                  </a:ext>
                </a:extLst>
              </p:cNvPr>
              <p:cNvSpPr/>
              <p:nvPr/>
            </p:nvSpPr>
            <p:spPr>
              <a:xfrm>
                <a:off x="946121" y="7541611"/>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60" name="Rectangle: Diagonal Corners Rounded 159">
                <a:extLst>
                  <a:ext uri="{FF2B5EF4-FFF2-40B4-BE49-F238E27FC236}">
                    <a16:creationId xmlns:a16="http://schemas.microsoft.com/office/drawing/2014/main" id="{4545A9AF-8B58-4565-9ADE-79F72E39E3B5}"/>
                  </a:ext>
                </a:extLst>
              </p:cNvPr>
              <p:cNvSpPr/>
              <p:nvPr/>
            </p:nvSpPr>
            <p:spPr>
              <a:xfrm>
                <a:off x="1930512" y="7748026"/>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61" name="Rectangle: Diagonal Corners Rounded 160">
                <a:extLst>
                  <a:ext uri="{FF2B5EF4-FFF2-40B4-BE49-F238E27FC236}">
                    <a16:creationId xmlns:a16="http://schemas.microsoft.com/office/drawing/2014/main" id="{F1361B04-612D-431E-A239-282B0C042A48}"/>
                  </a:ext>
                </a:extLst>
              </p:cNvPr>
              <p:cNvSpPr/>
              <p:nvPr/>
            </p:nvSpPr>
            <p:spPr>
              <a:xfrm>
                <a:off x="1683973" y="7746874"/>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62" name="Rectangle: Diagonal Corners Rounded 161">
                <a:extLst>
                  <a:ext uri="{FF2B5EF4-FFF2-40B4-BE49-F238E27FC236}">
                    <a16:creationId xmlns:a16="http://schemas.microsoft.com/office/drawing/2014/main" id="{98C6860D-71B1-47B6-87F6-828FA1DF0387}"/>
                  </a:ext>
                </a:extLst>
              </p:cNvPr>
              <p:cNvSpPr/>
              <p:nvPr/>
            </p:nvSpPr>
            <p:spPr>
              <a:xfrm>
                <a:off x="1437434" y="7745722"/>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63" name="Rectangle: Diagonal Corners Rounded 162">
                <a:extLst>
                  <a:ext uri="{FF2B5EF4-FFF2-40B4-BE49-F238E27FC236}">
                    <a16:creationId xmlns:a16="http://schemas.microsoft.com/office/drawing/2014/main" id="{C572521A-2987-4D21-81D2-DBFE00677770}"/>
                  </a:ext>
                </a:extLst>
              </p:cNvPr>
              <p:cNvSpPr/>
              <p:nvPr/>
            </p:nvSpPr>
            <p:spPr>
              <a:xfrm>
                <a:off x="1190895" y="7744570"/>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64" name="Rectangle: Diagonal Corners Rounded 163">
                <a:extLst>
                  <a:ext uri="{FF2B5EF4-FFF2-40B4-BE49-F238E27FC236}">
                    <a16:creationId xmlns:a16="http://schemas.microsoft.com/office/drawing/2014/main" id="{CB2C299D-6C4F-47C2-802D-337308E641EF}"/>
                  </a:ext>
                </a:extLst>
              </p:cNvPr>
              <p:cNvSpPr/>
              <p:nvPr/>
            </p:nvSpPr>
            <p:spPr>
              <a:xfrm>
                <a:off x="944356" y="7743418"/>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65" name="Rectangle: Diagonal Corners Rounded 164">
                <a:extLst>
                  <a:ext uri="{FF2B5EF4-FFF2-40B4-BE49-F238E27FC236}">
                    <a16:creationId xmlns:a16="http://schemas.microsoft.com/office/drawing/2014/main" id="{3363753A-88DF-43F9-A735-75DDDBA58483}"/>
                  </a:ext>
                </a:extLst>
              </p:cNvPr>
              <p:cNvSpPr/>
              <p:nvPr/>
            </p:nvSpPr>
            <p:spPr>
              <a:xfrm>
                <a:off x="1939021" y="7949833"/>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66" name="Rectangle: Diagonal Corners Rounded 165">
                <a:extLst>
                  <a:ext uri="{FF2B5EF4-FFF2-40B4-BE49-F238E27FC236}">
                    <a16:creationId xmlns:a16="http://schemas.microsoft.com/office/drawing/2014/main" id="{9BDE994C-66FA-401F-BE45-E7CA2E63A9A3}"/>
                  </a:ext>
                </a:extLst>
              </p:cNvPr>
              <p:cNvSpPr/>
              <p:nvPr/>
            </p:nvSpPr>
            <p:spPr>
              <a:xfrm>
                <a:off x="1692482" y="7948681"/>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67" name="Rectangle: Diagonal Corners Rounded 166">
                <a:extLst>
                  <a:ext uri="{FF2B5EF4-FFF2-40B4-BE49-F238E27FC236}">
                    <a16:creationId xmlns:a16="http://schemas.microsoft.com/office/drawing/2014/main" id="{3C0F50E3-217C-4C57-BAE7-E0B452457A52}"/>
                  </a:ext>
                </a:extLst>
              </p:cNvPr>
              <p:cNvSpPr/>
              <p:nvPr/>
            </p:nvSpPr>
            <p:spPr>
              <a:xfrm>
                <a:off x="1445943" y="7947529"/>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68" name="Rectangle: Diagonal Corners Rounded 167">
                <a:extLst>
                  <a:ext uri="{FF2B5EF4-FFF2-40B4-BE49-F238E27FC236}">
                    <a16:creationId xmlns:a16="http://schemas.microsoft.com/office/drawing/2014/main" id="{DD6F84DC-4765-4C28-ACA9-ABE0D815CE2D}"/>
                  </a:ext>
                </a:extLst>
              </p:cNvPr>
              <p:cNvSpPr/>
              <p:nvPr/>
            </p:nvSpPr>
            <p:spPr>
              <a:xfrm>
                <a:off x="1199404" y="7946377"/>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69" name="Rectangle: Diagonal Corners Rounded 168">
                <a:extLst>
                  <a:ext uri="{FF2B5EF4-FFF2-40B4-BE49-F238E27FC236}">
                    <a16:creationId xmlns:a16="http://schemas.microsoft.com/office/drawing/2014/main" id="{2E264935-DBD0-481F-A329-A3EF9DD67459}"/>
                  </a:ext>
                </a:extLst>
              </p:cNvPr>
              <p:cNvSpPr/>
              <p:nvPr/>
            </p:nvSpPr>
            <p:spPr>
              <a:xfrm>
                <a:off x="952865" y="7945225"/>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70" name="Rectangle: Diagonal Corners Rounded 169">
                <a:extLst>
                  <a:ext uri="{FF2B5EF4-FFF2-40B4-BE49-F238E27FC236}">
                    <a16:creationId xmlns:a16="http://schemas.microsoft.com/office/drawing/2014/main" id="{4994B3B1-326A-4480-BD2C-5A5D3B2467D6}"/>
                  </a:ext>
                </a:extLst>
              </p:cNvPr>
              <p:cNvSpPr/>
              <p:nvPr/>
            </p:nvSpPr>
            <p:spPr>
              <a:xfrm>
                <a:off x="1932044" y="8150488"/>
                <a:ext cx="153552" cy="153552"/>
              </a:xfrm>
              <a:prstGeom prst="round2DiagRect">
                <a:avLst/>
              </a:prstGeom>
              <a:solidFill>
                <a:srgbClr val="203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71" name="Rectangle: Diagonal Corners Rounded 170">
                <a:extLst>
                  <a:ext uri="{FF2B5EF4-FFF2-40B4-BE49-F238E27FC236}">
                    <a16:creationId xmlns:a16="http://schemas.microsoft.com/office/drawing/2014/main" id="{AE5AC08A-A4C4-4C94-ABE4-AF31A86D6E94}"/>
                  </a:ext>
                </a:extLst>
              </p:cNvPr>
              <p:cNvSpPr/>
              <p:nvPr/>
            </p:nvSpPr>
            <p:spPr>
              <a:xfrm>
                <a:off x="1685505" y="8149336"/>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72" name="Rectangle: Diagonal Corners Rounded 171">
                <a:extLst>
                  <a:ext uri="{FF2B5EF4-FFF2-40B4-BE49-F238E27FC236}">
                    <a16:creationId xmlns:a16="http://schemas.microsoft.com/office/drawing/2014/main" id="{B5269B0E-CEB5-4E02-AFD4-8D9A3EE03E97}"/>
                  </a:ext>
                </a:extLst>
              </p:cNvPr>
              <p:cNvSpPr/>
              <p:nvPr/>
            </p:nvSpPr>
            <p:spPr>
              <a:xfrm>
                <a:off x="1438966" y="8148184"/>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73" name="Rectangle: Diagonal Corners Rounded 172">
                <a:extLst>
                  <a:ext uri="{FF2B5EF4-FFF2-40B4-BE49-F238E27FC236}">
                    <a16:creationId xmlns:a16="http://schemas.microsoft.com/office/drawing/2014/main" id="{8E133AD2-05B7-4010-A12D-B0451068435E}"/>
                  </a:ext>
                </a:extLst>
              </p:cNvPr>
              <p:cNvSpPr/>
              <p:nvPr/>
            </p:nvSpPr>
            <p:spPr>
              <a:xfrm>
                <a:off x="1192427" y="8147032"/>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sp>
            <p:nvSpPr>
              <p:cNvPr id="174" name="Rectangle: Diagonal Corners Rounded 173">
                <a:extLst>
                  <a:ext uri="{FF2B5EF4-FFF2-40B4-BE49-F238E27FC236}">
                    <a16:creationId xmlns:a16="http://schemas.microsoft.com/office/drawing/2014/main" id="{1646EFE3-CF59-4EA9-A2D3-23814FF6A615}"/>
                  </a:ext>
                </a:extLst>
              </p:cNvPr>
              <p:cNvSpPr/>
              <p:nvPr/>
            </p:nvSpPr>
            <p:spPr>
              <a:xfrm>
                <a:off x="945888" y="8145880"/>
                <a:ext cx="153552" cy="153552"/>
              </a:xfrm>
              <a:prstGeom prst="round2DiagRect">
                <a:avLst/>
              </a:prstGeom>
              <a:solidFill>
                <a:srgbClr val="BF35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MA" sz="1941" dirty="0">
                  <a:latin typeface="Open Sans" panose="020B0606030504020204" pitchFamily="34" charset="0"/>
                  <a:ea typeface="Open Sans" panose="020B0606030504020204" pitchFamily="34" charset="0"/>
                  <a:cs typeface="Open Sans" panose="020B0606030504020204" pitchFamily="34" charset="0"/>
                </a:endParaRPr>
              </a:p>
            </p:txBody>
          </p:sp>
        </p:grpSp>
      </p:grpSp>
    </p:spTree>
    <p:extLst>
      <p:ext uri="{BB962C8B-B14F-4D97-AF65-F5344CB8AC3E}">
        <p14:creationId xmlns:p14="http://schemas.microsoft.com/office/powerpoint/2010/main" val="259555737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B2E8CE-D9FF-46AD-B625-11FFD291B2A1}"/>
</file>

<file path=customXml/itemProps2.xml><?xml version="1.0" encoding="utf-8"?>
<ds:datastoreItem xmlns:ds="http://schemas.openxmlformats.org/officeDocument/2006/customXml" ds:itemID="{EF0B3E2F-6ACC-4B10-B7A6-E72E65862F80}"/>
</file>

<file path=customXml/itemProps3.xml><?xml version="1.0" encoding="utf-8"?>
<ds:datastoreItem xmlns:ds="http://schemas.openxmlformats.org/officeDocument/2006/customXml" ds:itemID="{5C4CA920-59FA-4B76-8A78-77708D62476C}"/>
</file>

<file path=docProps/app.xml><?xml version="1.0" encoding="utf-8"?>
<Properties xmlns="http://schemas.openxmlformats.org/officeDocument/2006/extended-properties" xmlns:vt="http://schemas.openxmlformats.org/officeDocument/2006/docPropsVTypes">
  <TotalTime>2941</TotalTime>
  <Words>15549</Words>
  <Application>Microsoft Office PowerPoint</Application>
  <PresentationFormat>Custom</PresentationFormat>
  <Paragraphs>2983</Paragraphs>
  <Slides>55</Slides>
  <Notes>55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55</vt:i4>
      </vt:variant>
    </vt:vector>
  </HeadingPairs>
  <TitlesOfParts>
    <vt:vector size="65" baseType="lpstr">
      <vt:lpstr>Al-Jazeera-Arabic-Bold</vt:lpstr>
      <vt:lpstr>Arial</vt:lpstr>
      <vt:lpstr>Calibri</vt:lpstr>
      <vt:lpstr>Century Gothic</vt:lpstr>
      <vt:lpstr>Mothanna</vt:lpstr>
      <vt:lpstr>Open Sans</vt:lpstr>
      <vt:lpstr>Symbol</vt:lpstr>
      <vt:lpstr>Wingdings</vt:lpstr>
      <vt:lpstr>Thème Office</vt:lpstr>
      <vt:lpstr>1_Thème Office</vt:lpstr>
      <vt:lpstr>PowerPoint Presentation</vt:lpstr>
      <vt:lpstr>PowerPoint Presentation</vt:lpstr>
      <vt:lpstr>BAHLA HAJAR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جميع الحقوق محفوظة لموقع  www.bestfreecv.com</dc:title>
  <dc:creator>YOUSSEF BAHLA</dc:creator>
  <cp:keywords>جميع الحقوق محفوظة لموقع  www.bestfreecv.com</cp:keywords>
  <cp:lastModifiedBy>Khalaf Mamari</cp:lastModifiedBy>
  <cp:revision>74</cp:revision>
  <dcterms:created xsi:type="dcterms:W3CDTF">2015-07-03T12:55:42Z</dcterms:created>
  <dcterms:modified xsi:type="dcterms:W3CDTF">2021-03-16T07:18:58Z</dcterms:modified>
  <cp:category>جميع الحقوق محفوظة لموقع  www.bestfreecv.com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1487406</vt:lpwstr>
  </property>
  <property fmtid="{D5CDD505-2E9C-101B-9397-08002B2CF9AE}" name="NXPowerLiteSettings" pid="3">
    <vt:lpwstr>F7000400038000</vt:lpwstr>
  </property>
  <property fmtid="{D5CDD505-2E9C-101B-9397-08002B2CF9AE}" name="NXPowerLiteVersion" pid="4">
    <vt:lpwstr>S10.2.0</vt:lpwstr>
  </property>
</Properties>
</file>